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6" r:id="rId3"/>
  </p:sldMasterIdLst>
  <p:notesMasterIdLst>
    <p:notesMasterId r:id="rId14"/>
  </p:notesMasterIdLst>
  <p:sldIdLst>
    <p:sldId id="303" r:id="rId4"/>
    <p:sldId id="259" r:id="rId5"/>
    <p:sldId id="256" r:id="rId6"/>
    <p:sldId id="266" r:id="rId7"/>
    <p:sldId id="276" r:id="rId8"/>
    <p:sldId id="278" r:id="rId9"/>
    <p:sldId id="283" r:id="rId10"/>
    <p:sldId id="277" r:id="rId11"/>
    <p:sldId id="302" r:id="rId12"/>
    <p:sldId id="304" r:id="rId13"/>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72"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F7F"/>
    <a:srgbClr val="0070C0"/>
    <a:srgbClr val="E7E7E7"/>
    <a:srgbClr val="143D7E"/>
    <a:srgbClr val="0371C0"/>
    <a:srgbClr val="112F5F"/>
    <a:srgbClr val="025390"/>
    <a:srgbClr val="222A35"/>
    <a:srgbClr val="9B9797"/>
    <a:srgbClr val="C5C3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9" d="100"/>
          <a:sy n="119" d="100"/>
        </p:scale>
        <p:origin x="546" y="90"/>
      </p:cViewPr>
      <p:guideLst>
        <p:guide orient="horz" pos="1572"/>
        <p:guide pos="2880"/>
      </p:guideLst>
    </p:cSldViewPr>
  </p:slideViewPr>
  <p:notesTextViewPr>
    <p:cViewPr>
      <p:scale>
        <a:sx n="1" d="1"/>
        <a:sy n="1" d="1"/>
      </p:scale>
      <p:origin x="0" y="0"/>
    </p:cViewPr>
  </p:notesTextViewPr>
  <p:sorterViewPr>
    <p:cViewPr>
      <p:scale>
        <a:sx n="100" d="100"/>
        <a:sy n="100" d="100"/>
      </p:scale>
      <p:origin x="0" y="0"/>
    </p:cViewPr>
  </p:sorterViewPr>
  <p:gridSpacing cx="36576" cy="36576"/>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D77DBD-5157-42BA-8A96-66E9ABF310B2}" type="datetimeFigureOut">
              <a:rPr lang="en-US" smtClean="0"/>
              <a:t>4/24/2016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9532B-5F6C-46B1-B057-684A4C8058E0}" type="slidenum">
              <a:rPr lang="en-US" smtClean="0"/>
              <a:t>‹#›</a:t>
            </a:fld>
            <a:endParaRPr lang="en-US"/>
          </a:p>
        </p:txBody>
      </p:sp>
    </p:spTree>
    <p:extLst>
      <p:ext uri="{BB962C8B-B14F-4D97-AF65-F5344CB8AC3E}">
        <p14:creationId xmlns:p14="http://schemas.microsoft.com/office/powerpoint/2010/main" val="183840171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69532B-5F6C-46B1-B057-684A4C8058E0}" type="slidenum">
              <a:rPr lang="en-US" smtClean="0"/>
              <a:t>3</a:t>
            </a:fld>
            <a:endParaRPr lang="en-US"/>
          </a:p>
        </p:txBody>
      </p:sp>
    </p:spTree>
    <p:extLst>
      <p:ext uri="{BB962C8B-B14F-4D97-AF65-F5344CB8AC3E}">
        <p14:creationId xmlns:p14="http://schemas.microsoft.com/office/powerpoint/2010/main" val="3561470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6E7CF83C-3A07-498F-877D-351FCD15A9AD}" type="slidenum">
              <a:rPr lang="de-DE" smtClean="0"/>
              <a:t>5</a:t>
            </a:fld>
            <a:endParaRPr lang="de-DE"/>
          </a:p>
        </p:txBody>
      </p:sp>
    </p:spTree>
    <p:extLst>
      <p:ext uri="{BB962C8B-B14F-4D97-AF65-F5344CB8AC3E}">
        <p14:creationId xmlns:p14="http://schemas.microsoft.com/office/powerpoint/2010/main" val="272977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7DEEC4E-D8BF-44A8-B47A-2B5A42FE8AB4}" type="datetime1">
              <a:rPr lang="en-US" smtClean="0"/>
              <a:t>4/24/2016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232700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E0C5F8-4754-4CD2-85CB-B1B522817EB8}" type="datetime1">
              <a:rPr lang="en-US" smtClean="0"/>
              <a:t>4/24/2016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298379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DFF254-27B6-472F-B82F-32A6FF747B54}" type="datetime1">
              <a:rPr lang="en-US" smtClean="0"/>
              <a:t>4/24/2016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1895730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F20EC7-1F2A-4734-AD88-9953F0383CFA}" type="datetime1">
              <a:rPr lang="en-US" smtClean="0"/>
              <a:t>4/24/2016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3508579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E175C6-2683-429D-BF52-B0BFB7710271}" type="datetime1">
              <a:rPr lang="en-US" smtClean="0"/>
              <a:t>4/24/2016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2525059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F52430-06C8-469C-A83C-EECDC5F54176}" type="datetime1">
              <a:rPr lang="en-US" smtClean="0"/>
              <a:t>4/24/2016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4193703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EFCB9F-DE83-43B8-ACB5-36E9A653D366}" type="datetime1">
              <a:rPr lang="en-US" smtClean="0"/>
              <a:t>4/24/2016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327836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33C5B98-5481-4389-87C4-B57BCE086B74}" type="datetime1">
              <a:rPr lang="en-US" smtClean="0"/>
              <a:t>4/24/2016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398685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22F1633-BFFC-4C83-96BC-2ACDDBEA16CC}" type="datetime1">
              <a:rPr lang="en-US" smtClean="0"/>
              <a:t>4/24/2016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164986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C0BFF3-9774-44C5-9A6A-064C72AF55AA}" type="datetime1">
              <a:rPr lang="en-US" smtClean="0"/>
              <a:t>4/24/2016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1194865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99CF40-C3D3-4413-B261-8BDC4E6D8AEF}" type="datetime1">
              <a:rPr lang="en-US" smtClean="0"/>
              <a:t>4/24/2016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9140D7-93D1-48F2-9381-4E98A2097A58}" type="slidenum">
              <a:rPr lang="en-US" smtClean="0"/>
              <a:t>‹#›</a:t>
            </a:fld>
            <a:endParaRPr lang="en-US"/>
          </a:p>
        </p:txBody>
      </p:sp>
    </p:spTree>
    <p:extLst>
      <p:ext uri="{BB962C8B-B14F-4D97-AF65-F5344CB8AC3E}">
        <p14:creationId xmlns:p14="http://schemas.microsoft.com/office/powerpoint/2010/main" val="308465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de-DE"/>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de-DE"/>
          </a:p>
        </p:txBody>
      </p:sp>
      <p:sp>
        <p:nvSpPr>
          <p:cNvPr id="4" name="Date Placeholder 3"/>
          <p:cNvSpPr>
            <a:spLocks noGrp="1"/>
          </p:cNvSpPr>
          <p:nvPr>
            <p:ph type="dt" sz="half" idx="10"/>
          </p:nvPr>
        </p:nvSpPr>
        <p:spPr/>
        <p:txBody>
          <a:bodyPr/>
          <a:lstStyle/>
          <a:p>
            <a:fld id="{B2E21236-86C5-4997-84F4-028833B293DC}"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3678012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00689751-CF89-4AA3-9A14-25648798597B}"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4155357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de-DE"/>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5863D-D96C-4B1B-8B2C-8F2BA0A56ED3}"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3873868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p:txBody>
          <a:bodyPr/>
          <a:lstStyle/>
          <a:p>
            <a:fld id="{20241FE5-6DAE-45F1-9C3F-6B5A221B3E1C}" type="datetime1">
              <a:rPr lang="de-DE" smtClean="0">
                <a:solidFill>
                  <a:prstClr val="black">
                    <a:tint val="75000"/>
                  </a:prstClr>
                </a:solidFill>
              </a:rPr>
              <a:pPr/>
              <a:t>24.04.2016</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94155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de-DE"/>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p:txBody>
          <a:bodyPr/>
          <a:lstStyle/>
          <a:p>
            <a:fld id="{591F88C5-57E9-43B1-8E82-87FDD1DAB1C0}" type="datetime1">
              <a:rPr lang="de-DE" smtClean="0">
                <a:solidFill>
                  <a:prstClr val="black">
                    <a:tint val="75000"/>
                  </a:prstClr>
                </a:solidFill>
              </a:rPr>
              <a:pPr/>
              <a:t>24.04.2016</a:t>
            </a:fld>
            <a:endParaRPr lang="de-DE">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9" name="Slide Number Placeholder 8"/>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251424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1A69C101-C174-48AC-8109-BD80522304FD}" type="datetime1">
              <a:rPr lang="de-DE" smtClean="0">
                <a:solidFill>
                  <a:prstClr val="black">
                    <a:tint val="75000"/>
                  </a:prstClr>
                </a:solidFill>
              </a:rPr>
              <a:pPr/>
              <a:t>24.04.2016</a:t>
            </a:fld>
            <a:endParaRPr lang="de-DE">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5" name="Slide Number Placeholder 4"/>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374428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C87A9-F287-479A-BD5A-A023C92EE298}" type="datetime1">
              <a:rPr lang="de-DE" smtClean="0">
                <a:solidFill>
                  <a:prstClr val="black">
                    <a:tint val="75000"/>
                  </a:prstClr>
                </a:solidFill>
              </a:rPr>
              <a:pPr/>
              <a:t>24.04.2016</a:t>
            </a:fld>
            <a:endParaRPr lang="de-DE">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4" name="Slide Number Placeholder 3"/>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9358235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de-DE"/>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02A946F-2B5E-4C38-B525-5B87C2CAA621}" type="datetime1">
              <a:rPr lang="de-DE" smtClean="0">
                <a:solidFill>
                  <a:prstClr val="black">
                    <a:tint val="75000"/>
                  </a:prstClr>
                </a:solidFill>
              </a:rPr>
              <a:pPr/>
              <a:t>24.04.2016</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38531967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de-DE"/>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65516B-04A3-419F-86D2-6B3EFF70AD17}" type="datetime1">
              <a:rPr lang="de-DE" smtClean="0">
                <a:solidFill>
                  <a:prstClr val="black">
                    <a:tint val="75000"/>
                  </a:prstClr>
                </a:solidFill>
              </a:rPr>
              <a:pPr/>
              <a:t>24.04.2016</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4845710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96F3EB21-C6CB-4737-97B7-F57CB2C93672}"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9522693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B03563B1-F142-4B1D-8CBA-49476AF47134}"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9553305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de-DE"/>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de-DE"/>
          </a:p>
        </p:txBody>
      </p:sp>
      <p:sp>
        <p:nvSpPr>
          <p:cNvPr id="4" name="Date Placeholder 3"/>
          <p:cNvSpPr>
            <a:spLocks noGrp="1"/>
          </p:cNvSpPr>
          <p:nvPr>
            <p:ph type="dt" sz="half" idx="10"/>
          </p:nvPr>
        </p:nvSpPr>
        <p:spPr/>
        <p:txBody>
          <a:bodyPr/>
          <a:lstStyle/>
          <a:p>
            <a:fld id="{B2E21236-86C5-4997-84F4-028833B293DC}"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29883216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00689751-CF89-4AA3-9A14-25648798597B}"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601162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de-DE"/>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F5863D-D96C-4B1B-8B2C-8F2BA0A56ED3}"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36634307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p:cNvSpPr>
            <a:spLocks noGrp="1"/>
          </p:cNvSpPr>
          <p:nvPr>
            <p:ph type="dt" sz="half" idx="10"/>
          </p:nvPr>
        </p:nvSpPr>
        <p:spPr/>
        <p:txBody>
          <a:bodyPr/>
          <a:lstStyle/>
          <a:p>
            <a:fld id="{20241FE5-6DAE-45F1-9C3F-6B5A221B3E1C}" type="datetime1">
              <a:rPr lang="de-DE" smtClean="0">
                <a:solidFill>
                  <a:prstClr val="black">
                    <a:tint val="75000"/>
                  </a:prstClr>
                </a:solidFill>
              </a:rPr>
              <a:pPr/>
              <a:t>24.04.2016</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9980584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de-DE"/>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p:cNvSpPr>
            <a:spLocks noGrp="1"/>
          </p:cNvSpPr>
          <p:nvPr>
            <p:ph type="dt" sz="half" idx="10"/>
          </p:nvPr>
        </p:nvSpPr>
        <p:spPr/>
        <p:txBody>
          <a:bodyPr/>
          <a:lstStyle/>
          <a:p>
            <a:fld id="{591F88C5-57E9-43B1-8E82-87FDD1DAB1C0}" type="datetime1">
              <a:rPr lang="de-DE" smtClean="0">
                <a:solidFill>
                  <a:prstClr val="black">
                    <a:tint val="75000"/>
                  </a:prstClr>
                </a:solidFill>
              </a:rPr>
              <a:pPr/>
              <a:t>24.04.2016</a:t>
            </a:fld>
            <a:endParaRPr lang="de-DE">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9" name="Slide Number Placeholder 8"/>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7183073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1A69C101-C174-48AC-8109-BD80522304FD}" type="datetime1">
              <a:rPr lang="de-DE" smtClean="0">
                <a:solidFill>
                  <a:prstClr val="black">
                    <a:tint val="75000"/>
                  </a:prstClr>
                </a:solidFill>
              </a:rPr>
              <a:pPr/>
              <a:t>24.04.2016</a:t>
            </a:fld>
            <a:endParaRPr lang="de-DE">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5" name="Slide Number Placeholder 4"/>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5572312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C87A9-F287-479A-BD5A-A023C92EE298}" type="datetime1">
              <a:rPr lang="de-DE" smtClean="0">
                <a:solidFill>
                  <a:prstClr val="black">
                    <a:tint val="75000"/>
                  </a:prstClr>
                </a:solidFill>
              </a:rPr>
              <a:pPr/>
              <a:t>24.04.2016</a:t>
            </a:fld>
            <a:endParaRPr lang="de-DE">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4" name="Slide Number Placeholder 3"/>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3906617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de-DE"/>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02A946F-2B5E-4C38-B525-5B87C2CAA621}" type="datetime1">
              <a:rPr lang="de-DE" smtClean="0">
                <a:solidFill>
                  <a:prstClr val="black">
                    <a:tint val="75000"/>
                  </a:prstClr>
                </a:solidFill>
              </a:rPr>
              <a:pPr/>
              <a:t>24.04.2016</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38349874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de-DE"/>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65516B-04A3-419F-86D2-6B3EFF70AD17}" type="datetime1">
              <a:rPr lang="de-DE" smtClean="0">
                <a:solidFill>
                  <a:prstClr val="black">
                    <a:tint val="75000"/>
                  </a:prstClr>
                </a:solidFill>
              </a:rPr>
              <a:pPr/>
              <a:t>24.04.2016</a:t>
            </a:fld>
            <a:endParaRPr lang="de-DE">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7" name="Slide Number Placeholder 6"/>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6465296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96F3EB21-C6CB-4737-97B7-F57CB2C93672}"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35383235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de-DE"/>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10"/>
          </p:nvPr>
        </p:nvSpPr>
        <p:spPr/>
        <p:txBody>
          <a:bodyPr/>
          <a:lstStyle/>
          <a:p>
            <a:fld id="{B03563B1-F142-4B1D-8CBA-49476AF47134}"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508171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0" y="104071"/>
            <a:ext cx="9144000" cy="39991"/>
          </a:xfrm>
          <a:prstGeom prst="rect">
            <a:avLst/>
          </a:prstGeom>
          <a:solidFill>
            <a:srgbClr val="143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28650" y="144063"/>
            <a:ext cx="7886700" cy="65603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A9B7E97-A913-4236-B3CD-E426D9186F17}" type="datetime1">
              <a:rPr lang="en-US" smtClean="0"/>
              <a:t>4/24/2016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7" name="Rectangle 6"/>
          <p:cNvSpPr/>
          <p:nvPr userDrawn="1"/>
        </p:nvSpPr>
        <p:spPr>
          <a:xfrm>
            <a:off x="0" y="-1"/>
            <a:ext cx="9144000" cy="8572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0" y="82769"/>
            <a:ext cx="9144000" cy="225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5105222"/>
            <a:ext cx="8869680" cy="15418"/>
          </a:xfrm>
          <a:prstGeom prst="rect">
            <a:avLst/>
          </a:prstGeom>
          <a:solidFill>
            <a:srgbClr val="143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8891998" y="4981575"/>
            <a:ext cx="218259" cy="1595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859433" y="5001044"/>
            <a:ext cx="283388" cy="127750"/>
          </a:xfrm>
          <a:prstGeom prst="rect">
            <a:avLst/>
          </a:prstGeom>
        </p:spPr>
        <p:txBody>
          <a:bodyPr vert="horz" lIns="91440" tIns="45720" rIns="91440" bIns="45720" rtlCol="0" anchor="ctr"/>
          <a:lstStyle>
            <a:lvl1pPr algn="ctr">
              <a:defRPr sz="600" b="1">
                <a:solidFill>
                  <a:schemeClr val="bg1"/>
                </a:solidFill>
                <a:effectLst>
                  <a:outerShdw blurRad="38100" dist="38100" dir="2700000" algn="tl">
                    <a:srgbClr val="000000">
                      <a:alpha val="43137"/>
                    </a:srgbClr>
                  </a:outerShdw>
                </a:effectLst>
              </a:defRPr>
            </a:lvl1pPr>
          </a:lstStyle>
          <a:p>
            <a:fld id="{2D9140D7-93D1-48F2-9381-4E98A2097A58}" type="slidenum">
              <a:rPr lang="en-US" smtClean="0"/>
              <a:pPr/>
              <a:t>‹#›</a:t>
            </a:fld>
            <a:endParaRPr lang="en-US" dirty="0"/>
          </a:p>
        </p:txBody>
      </p:sp>
    </p:spTree>
    <p:extLst>
      <p:ext uri="{BB962C8B-B14F-4D97-AF65-F5344CB8AC3E}">
        <p14:creationId xmlns:p14="http://schemas.microsoft.com/office/powerpoint/2010/main" val="324489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800" rtl="0" eaLnBrk="1" latinLnBrk="0" hangingPunct="1">
        <a:lnSpc>
          <a:spcPct val="90000"/>
        </a:lnSpc>
        <a:spcBef>
          <a:spcPct val="0"/>
        </a:spcBef>
        <a:buNone/>
        <a:defRPr sz="2800" b="1" kern="1200">
          <a:solidFill>
            <a:schemeClr val="tx1">
              <a:lumMod val="85000"/>
              <a:lumOff val="15000"/>
            </a:schemeClr>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3B505FE-8CEC-4F63-9DEB-0318CF22F49A}"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14918243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3B505FE-8CEC-4F63-9DEB-0318CF22F49A}" type="datetime1">
              <a:rPr lang="de-DE" smtClean="0">
                <a:solidFill>
                  <a:prstClr val="black">
                    <a:tint val="75000"/>
                  </a:prstClr>
                </a:solidFill>
              </a:rPr>
              <a:pPr/>
              <a:t>24.04.2016</a:t>
            </a:fld>
            <a:endParaRPr lang="de-DE">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solidFill>
                  <a:prstClr val="black">
                    <a:tint val="75000"/>
                  </a:prstClr>
                </a:solidFill>
              </a:rPr>
              <a:t>Women in Tech Africa / SAP Executive Social Sabbatical / April 2016</a:t>
            </a:r>
            <a:endParaRPr lang="de-DE">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6F482DD-2D5D-4BCA-BC69-02A0E0B599F9}" type="slidenum">
              <a:rPr lang="de-DE" smtClean="0">
                <a:solidFill>
                  <a:prstClr val="black">
                    <a:tint val="75000"/>
                  </a:prstClr>
                </a:solidFill>
              </a:rPr>
              <a:pPr/>
              <a:t>‹#›</a:t>
            </a:fld>
            <a:endParaRPr lang="de-DE">
              <a:solidFill>
                <a:prstClr val="black">
                  <a:tint val="75000"/>
                </a:prstClr>
              </a:solidFill>
            </a:endParaRPr>
          </a:p>
        </p:txBody>
      </p:sp>
    </p:spTree>
    <p:extLst>
      <p:ext uri="{BB962C8B-B14F-4D97-AF65-F5344CB8AC3E}">
        <p14:creationId xmlns:p14="http://schemas.microsoft.com/office/powerpoint/2010/main" val="20691381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6.jpeg"/><Relationship Id="rId2" Type="http://schemas.openxmlformats.org/officeDocument/2006/relationships/image" Target="../media/image17.png"/><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6.png"/><Relationship Id="rId3" Type="http://schemas.openxmlformats.org/officeDocument/2006/relationships/slideLayout" Target="../slideLayouts/slideLayout24.xml"/><Relationship Id="rId7" Type="http://schemas.openxmlformats.org/officeDocument/2006/relationships/image" Target="../media/image23.png"/><Relationship Id="rId12" Type="http://schemas.openxmlformats.org/officeDocument/2006/relationships/image" Target="../media/image20.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7.png"/><Relationship Id="rId11" Type="http://schemas.openxmlformats.org/officeDocument/2006/relationships/image" Target="../media/image19.png"/><Relationship Id="rId5" Type="http://schemas.openxmlformats.org/officeDocument/2006/relationships/image" Target="../media/image22.emf"/><Relationship Id="rId10" Type="http://schemas.openxmlformats.org/officeDocument/2006/relationships/image" Target="../media/image25.png"/><Relationship Id="rId4" Type="http://schemas.openxmlformats.org/officeDocument/2006/relationships/oleObject" Target="../embeddings/oleObject1.bin"/><Relationship Id="rId9" Type="http://schemas.openxmlformats.org/officeDocument/2006/relationships/image" Target="../media/image24.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image" Target="../media/image27.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16.jpeg"/><Relationship Id="rId5" Type="http://schemas.openxmlformats.org/officeDocument/2006/relationships/image" Target="../media/image22.emf"/><Relationship Id="rId4" Type="http://schemas.openxmlformats.org/officeDocument/2006/relationships/oleObject" Target="../embeddings/oleObject2.bin"/><Relationship Id="rId9"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hyperlink" Target="mailto:partnerships@womenintechafrica.com" TargetMode="External"/><Relationship Id="rId2" Type="http://schemas.openxmlformats.org/officeDocument/2006/relationships/hyperlink" Target="mailto:ethel.cofie@womenintechafrica.com" TargetMode="External"/><Relationship Id="rId1" Type="http://schemas.openxmlformats.org/officeDocument/2006/relationships/slideLayout" Target="../slideLayouts/slideLayout24.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0.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8019" y="144063"/>
            <a:ext cx="7114674" cy="4741930"/>
          </a:xfrm>
          <a:prstGeom prst="rect">
            <a:avLst/>
          </a:prstGeom>
        </p:spPr>
      </p:pic>
      <p:sp>
        <p:nvSpPr>
          <p:cNvPr id="3" name="Slide Number Placeholder 2"/>
          <p:cNvSpPr>
            <a:spLocks noGrp="1"/>
          </p:cNvSpPr>
          <p:nvPr>
            <p:ph type="sldNum" sz="quarter" idx="12"/>
          </p:nvPr>
        </p:nvSpPr>
        <p:spPr/>
        <p:txBody>
          <a:bodyPr/>
          <a:lstStyle/>
          <a:p>
            <a:fld id="{2D9140D7-93D1-48F2-9381-4E98A2097A58}" type="slidenum">
              <a:rPr lang="en-US" smtClean="0"/>
              <a:t>1</a:t>
            </a:fld>
            <a:endParaRPr lang="en-US"/>
          </a:p>
        </p:txBody>
      </p:sp>
      <p:sp>
        <p:nvSpPr>
          <p:cNvPr id="14" name="Rectangle 13"/>
          <p:cNvSpPr/>
          <p:nvPr/>
        </p:nvSpPr>
        <p:spPr>
          <a:xfrm>
            <a:off x="94786" y="69364"/>
            <a:ext cx="9029898" cy="1019724"/>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0" y="3761873"/>
            <a:ext cx="9153144" cy="1381627"/>
            <a:chOff x="0" y="3761873"/>
            <a:chExt cx="9153144" cy="1381627"/>
          </a:xfrm>
        </p:grpSpPr>
        <p:sp>
          <p:nvSpPr>
            <p:cNvPr id="16" name="Rectangle 15"/>
            <p:cNvSpPr/>
            <p:nvPr/>
          </p:nvSpPr>
          <p:spPr bwMode="gray">
            <a:xfrm>
              <a:off x="0" y="3761873"/>
              <a:ext cx="9153144" cy="45719"/>
            </a:xfrm>
            <a:prstGeom prst="rect">
              <a:avLst/>
            </a:prstGeom>
            <a:solidFill>
              <a:srgbClr val="143D7E"/>
            </a:solidFill>
            <a:ln w="6350" algn="ctr">
              <a:no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7" name="Rectangle 16"/>
            <p:cNvSpPr/>
            <p:nvPr/>
          </p:nvSpPr>
          <p:spPr bwMode="gray">
            <a:xfrm>
              <a:off x="0" y="3806455"/>
              <a:ext cx="9153144" cy="1337045"/>
            </a:xfrm>
            <a:prstGeom prst="rect">
              <a:avLst/>
            </a:prstGeom>
            <a:solidFill>
              <a:srgbClr val="0070C0"/>
            </a:solidFill>
            <a:ln w="6350" algn="ctr">
              <a:no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9" name="Rectangle 18"/>
          <p:cNvSpPr/>
          <p:nvPr/>
        </p:nvSpPr>
        <p:spPr>
          <a:xfrm>
            <a:off x="3626583" y="3880054"/>
            <a:ext cx="3528404" cy="1323439"/>
          </a:xfrm>
          <a:prstGeom prst="rect">
            <a:avLst/>
          </a:prstGeom>
        </p:spPr>
        <p:txBody>
          <a:bodyPr wrap="square">
            <a:spAutoFit/>
          </a:bodyPr>
          <a:lstStyle/>
          <a:p>
            <a:pPr algn="ctr"/>
            <a:r>
              <a:rPr lang="en-US" sz="2000" b="1" dirty="0">
                <a:solidFill>
                  <a:prstClr val="white"/>
                </a:solidFill>
                <a:effectLst>
                  <a:outerShdw blurRad="38100" dist="38100" dir="2700000" algn="tl">
                    <a:srgbClr val="000000">
                      <a:alpha val="43137"/>
                    </a:srgbClr>
                  </a:outerShdw>
                </a:effectLst>
              </a:rPr>
              <a:t>Brought to you by</a:t>
            </a:r>
          </a:p>
          <a:p>
            <a:pPr algn="ctr"/>
            <a:r>
              <a:rPr lang="en-US" sz="2000" b="1" dirty="0">
                <a:solidFill>
                  <a:prstClr val="white"/>
                </a:solidFill>
                <a:effectLst>
                  <a:outerShdw blurRad="38100" dist="38100" dir="2700000" algn="tl">
                    <a:srgbClr val="000000">
                      <a:alpha val="43137"/>
                    </a:srgbClr>
                  </a:outerShdw>
                </a:effectLst>
              </a:rPr>
              <a:t> Women in Tech Africa</a:t>
            </a:r>
          </a:p>
          <a:p>
            <a:pPr algn="ctr"/>
            <a:r>
              <a:rPr lang="en-US" sz="2000" b="1" dirty="0">
                <a:solidFill>
                  <a:prstClr val="white"/>
                </a:solidFill>
                <a:effectLst>
                  <a:outerShdw blurRad="38100" dist="38100" dir="2700000" algn="tl">
                    <a:srgbClr val="000000">
                      <a:alpha val="43137"/>
                    </a:srgbClr>
                  </a:outerShdw>
                </a:effectLst>
              </a:rPr>
              <a:t>26th-30th September 2016 </a:t>
            </a:r>
          </a:p>
          <a:p>
            <a:pPr algn="ctr"/>
            <a:endParaRPr lang="en-US" sz="2000" dirty="0">
              <a:solidFill>
                <a:prstClr val="white"/>
              </a:solidFill>
              <a:effectLst>
                <a:outerShdw blurRad="38100" dist="38100" dir="2700000" algn="tl">
                  <a:srgbClr val="000000">
                    <a:alpha val="43137"/>
                  </a:srgbClr>
                </a:outerShdw>
              </a:effectLst>
            </a:endParaRPr>
          </a:p>
        </p:txBody>
      </p:sp>
      <p:grpSp>
        <p:nvGrpSpPr>
          <p:cNvPr id="21" name="Group 20"/>
          <p:cNvGrpSpPr/>
          <p:nvPr/>
        </p:nvGrpSpPr>
        <p:grpSpPr>
          <a:xfrm>
            <a:off x="94786" y="3533845"/>
            <a:ext cx="1827351" cy="1624123"/>
            <a:chOff x="656076" y="3519376"/>
            <a:chExt cx="1827351" cy="1624123"/>
          </a:xfrm>
        </p:grpSpPr>
        <p:sp>
          <p:nvSpPr>
            <p:cNvPr id="22" name="Rectangle 21"/>
            <p:cNvSpPr/>
            <p:nvPr/>
          </p:nvSpPr>
          <p:spPr bwMode="gray">
            <a:xfrm>
              <a:off x="656076" y="3519376"/>
              <a:ext cx="1827351" cy="1624123"/>
            </a:xfrm>
            <a:prstGeom prst="rect">
              <a:avLst/>
            </a:prstGeom>
            <a:solidFill>
              <a:schemeClr val="bg1"/>
            </a:solidFill>
            <a:ln w="6350" algn="ctr">
              <a:solidFill>
                <a:schemeClr val="tx1">
                  <a:lumMod val="65000"/>
                  <a:lumOff val="35000"/>
                </a:schemeClr>
              </a:solidFill>
              <a:miter lim="800000"/>
              <a:headEnd/>
              <a:tailEnd/>
            </a:ln>
            <a:effectLst>
              <a:outerShdw blurRad="50800" dist="38100" dir="13500000" algn="br" rotWithShape="0">
                <a:prstClr val="black">
                  <a:alpha val="40000"/>
                </a:prstClr>
              </a:outerShdw>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23" name="Picture 22"/>
            <p:cNvPicPr>
              <a:picLocks noChangeAspect="1"/>
            </p:cNvPicPr>
            <p:nvPr/>
          </p:nvPicPr>
          <p:blipFill>
            <a:blip r:embed="rId3"/>
            <a:stretch>
              <a:fillRect/>
            </a:stretch>
          </p:blipFill>
          <p:spPr>
            <a:xfrm>
              <a:off x="735377" y="3687565"/>
              <a:ext cx="1668749" cy="1366767"/>
            </a:xfrm>
            <a:prstGeom prst="rect">
              <a:avLst/>
            </a:prstGeom>
          </p:spPr>
        </p:pic>
      </p:grpSp>
      <p:sp>
        <p:nvSpPr>
          <p:cNvPr id="2" name="Title 1"/>
          <p:cNvSpPr>
            <a:spLocks noGrp="1"/>
          </p:cNvSpPr>
          <p:nvPr>
            <p:ph type="title"/>
          </p:nvPr>
        </p:nvSpPr>
        <p:spPr>
          <a:xfrm>
            <a:off x="628650" y="144063"/>
            <a:ext cx="7886700" cy="885186"/>
          </a:xfrm>
        </p:spPr>
        <p:txBody>
          <a:bodyPr>
            <a:noAutofit/>
          </a:bodyPr>
          <a:lstStyle/>
          <a:p>
            <a:pPr algn="ctr"/>
            <a:r>
              <a:rPr lang="en-US" sz="3600" dirty="0">
                <a:solidFill>
                  <a:srgbClr val="92D050"/>
                </a:solidFill>
                <a:latin typeface="Georgia" panose="02040502050405020303" pitchFamily="18" charset="0"/>
              </a:rPr>
              <a:t>WOMEN IN TECH </a:t>
            </a:r>
            <a:r>
              <a:rPr lang="en-US" sz="3600" dirty="0">
                <a:solidFill>
                  <a:schemeClr val="accent1">
                    <a:lumMod val="75000"/>
                  </a:schemeClr>
                </a:solidFill>
                <a:latin typeface="Georgia" panose="02040502050405020303" pitchFamily="18" charset="0"/>
              </a:rPr>
              <a:t>WEEK</a:t>
            </a:r>
            <a:r>
              <a:rPr lang="en-US" sz="3600" dirty="0">
                <a:solidFill>
                  <a:srgbClr val="143D7E"/>
                </a:solidFill>
                <a:latin typeface="Georgia" panose="02040502050405020303" pitchFamily="18" charset="0"/>
              </a:rPr>
              <a:t> </a:t>
            </a:r>
            <a:br>
              <a:rPr lang="en-US" sz="3600" dirty="0">
                <a:solidFill>
                  <a:srgbClr val="143D7E"/>
                </a:solidFill>
                <a:latin typeface="Georgia" panose="02040502050405020303" pitchFamily="18" charset="0"/>
              </a:rPr>
            </a:br>
            <a:r>
              <a:rPr lang="en-US" sz="3600" dirty="0">
                <a:solidFill>
                  <a:srgbClr val="143D7E"/>
                </a:solidFill>
                <a:latin typeface="Georgia" panose="02040502050405020303" pitchFamily="18" charset="0"/>
              </a:rPr>
              <a:t>26</a:t>
            </a:r>
            <a:r>
              <a:rPr lang="en-US" sz="3600" baseline="30000" dirty="0">
                <a:solidFill>
                  <a:srgbClr val="143D7E"/>
                </a:solidFill>
                <a:latin typeface="Georgia" panose="02040502050405020303" pitchFamily="18" charset="0"/>
              </a:rPr>
              <a:t>th</a:t>
            </a:r>
            <a:r>
              <a:rPr lang="en-US" sz="3600" dirty="0">
                <a:solidFill>
                  <a:srgbClr val="143D7E"/>
                </a:solidFill>
                <a:latin typeface="Georgia" panose="02040502050405020303" pitchFamily="18" charset="0"/>
              </a:rPr>
              <a:t>-30</a:t>
            </a:r>
            <a:r>
              <a:rPr lang="en-US" sz="3600" baseline="30000" dirty="0">
                <a:solidFill>
                  <a:srgbClr val="143D7E"/>
                </a:solidFill>
                <a:latin typeface="Georgia" panose="02040502050405020303" pitchFamily="18" charset="0"/>
              </a:rPr>
              <a:t>th</a:t>
            </a:r>
            <a:r>
              <a:rPr lang="en-US" sz="3600" dirty="0">
                <a:solidFill>
                  <a:srgbClr val="143D7E"/>
                </a:solidFill>
                <a:latin typeface="Georgia" panose="02040502050405020303" pitchFamily="18" charset="0"/>
              </a:rPr>
              <a:t> September 2016  </a:t>
            </a:r>
          </a:p>
        </p:txBody>
      </p:sp>
    </p:spTree>
    <p:extLst>
      <p:ext uri="{BB962C8B-B14F-4D97-AF65-F5344CB8AC3E}">
        <p14:creationId xmlns:p14="http://schemas.microsoft.com/office/powerpoint/2010/main" val="36504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968" y="144063"/>
            <a:ext cx="8146382" cy="656038"/>
          </a:xfrm>
        </p:spPr>
        <p:txBody>
          <a:bodyPr>
            <a:normAutofit fontScale="90000"/>
          </a:bodyPr>
          <a:lstStyle/>
          <a:p>
            <a:r>
              <a:rPr lang="en-US" dirty="0"/>
              <a:t>YOU ARE INVITED </a:t>
            </a:r>
            <a:r>
              <a:rPr lang="en-US"/>
              <a:t>TO AFRICA’S </a:t>
            </a:r>
            <a:r>
              <a:rPr lang="en-US" dirty="0"/>
              <a:t>1</a:t>
            </a:r>
            <a:r>
              <a:rPr lang="en-US" baseline="30000" dirty="0"/>
              <a:t>ST</a:t>
            </a:r>
            <a:r>
              <a:rPr lang="en-US" dirty="0"/>
              <a:t> AND LARGEST WOMEN IN TECH EVENT…..WOMEN IN TECH WEEK</a:t>
            </a:r>
          </a:p>
        </p:txBody>
      </p:sp>
      <p:sp>
        <p:nvSpPr>
          <p:cNvPr id="3" name="Slide Number Placeholder 2"/>
          <p:cNvSpPr>
            <a:spLocks noGrp="1"/>
          </p:cNvSpPr>
          <p:nvPr>
            <p:ph type="sldNum" sz="quarter" idx="12"/>
          </p:nvPr>
        </p:nvSpPr>
        <p:spPr/>
        <p:txBody>
          <a:bodyPr/>
          <a:lstStyle/>
          <a:p>
            <a:fld id="{2D9140D7-93D1-48F2-9381-4E98A2097A58}" type="slidenum">
              <a:rPr lang="en-US" smtClean="0"/>
              <a:t>2</a:t>
            </a:fld>
            <a:endParaRPr lang="en-US"/>
          </a:p>
        </p:txBody>
      </p:sp>
      <p:grpSp>
        <p:nvGrpSpPr>
          <p:cNvPr id="4" name="Group 3"/>
          <p:cNvGrpSpPr/>
          <p:nvPr/>
        </p:nvGrpSpPr>
        <p:grpSpPr>
          <a:xfrm>
            <a:off x="0" y="800101"/>
            <a:ext cx="9143969" cy="4218778"/>
            <a:chOff x="0" y="851984"/>
            <a:chExt cx="9143969" cy="4218778"/>
          </a:xfrm>
        </p:grpSpPr>
        <p:sp>
          <p:nvSpPr>
            <p:cNvPr id="5" name="Rectangle 4"/>
            <p:cNvSpPr/>
            <p:nvPr/>
          </p:nvSpPr>
          <p:spPr bwMode="gray">
            <a:xfrm>
              <a:off x="32" y="919663"/>
              <a:ext cx="9143937" cy="4059889"/>
            </a:xfrm>
            <a:prstGeom prst="rect">
              <a:avLst/>
            </a:prstGeom>
            <a:solidFill>
              <a:srgbClr val="143D7E"/>
            </a:solidFill>
            <a:ln w="6350" algn="ctr">
              <a:no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6" name="Group 5"/>
            <p:cNvGrpSpPr/>
            <p:nvPr/>
          </p:nvGrpSpPr>
          <p:grpSpPr>
            <a:xfrm>
              <a:off x="4761396" y="851984"/>
              <a:ext cx="3943763" cy="4218778"/>
              <a:chOff x="4761396" y="851984"/>
              <a:chExt cx="3943763" cy="4218778"/>
            </a:xfrm>
          </p:grpSpPr>
          <p:pic>
            <p:nvPicPr>
              <p:cNvPr id="10" name="Picture 9" descr="C:\Users\i324971\Desktop\2015-HBCU-Campus-Tour-Schedule.jpg"/>
              <p:cNvPicPr/>
              <p:nvPr/>
            </p:nvPicPr>
            <p:blipFill rotWithShape="1">
              <a:blip r:embed="rId2">
                <a:extLst>
                  <a:ext uri="{28A0092B-C50C-407E-A947-70E740481C1C}">
                    <a14:useLocalDpi xmlns:a14="http://schemas.microsoft.com/office/drawing/2010/main" val="0"/>
                  </a:ext>
                </a:extLst>
              </a:blip>
              <a:srcRect l="16314" r="48097" b="19994"/>
              <a:stretch/>
            </p:blipFill>
            <p:spPr bwMode="auto">
              <a:xfrm>
                <a:off x="4761396" y="919355"/>
                <a:ext cx="2567800" cy="3272027"/>
              </a:xfrm>
              <a:custGeom>
                <a:avLst/>
                <a:gdLst>
                  <a:gd name="connsiteX0" fmla="*/ 1045059 w 2567800"/>
                  <a:gd name="connsiteY0" fmla="*/ 0 h 3264990"/>
                  <a:gd name="connsiteX1" fmla="*/ 2567800 w 2567800"/>
                  <a:gd name="connsiteY1" fmla="*/ 0 h 3264990"/>
                  <a:gd name="connsiteX2" fmla="*/ 2304316 w 2567800"/>
                  <a:gd name="connsiteY2" fmla="*/ 815032 h 3264990"/>
                  <a:gd name="connsiteX3" fmla="*/ 1512935 w 2567800"/>
                  <a:gd name="connsiteY3" fmla="*/ 3264990 h 3264990"/>
                  <a:gd name="connsiteX4" fmla="*/ 0 w 2567800"/>
                  <a:gd name="connsiteY4" fmla="*/ 3264990 h 3264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7800" h="3264990">
                    <a:moveTo>
                      <a:pt x="1045059" y="0"/>
                    </a:moveTo>
                    <a:lnTo>
                      <a:pt x="2567800" y="0"/>
                    </a:lnTo>
                    <a:lnTo>
                      <a:pt x="2304316" y="815032"/>
                    </a:lnTo>
                    <a:cubicBezTo>
                      <a:pt x="2040522" y="1628695"/>
                      <a:pt x="1776729" y="2437873"/>
                      <a:pt x="1512935" y="3264990"/>
                    </a:cubicBezTo>
                    <a:lnTo>
                      <a:pt x="0" y="3264990"/>
                    </a:lnTo>
                    <a:close/>
                  </a:path>
                </a:pathLst>
              </a:custGeom>
              <a:noFill/>
              <a:ln>
                <a:noFill/>
              </a:ln>
              <a:effectLst/>
            </p:spPr>
          </p:pic>
          <p:pic>
            <p:nvPicPr>
              <p:cNvPr id="9" name="Picture 8" descr="C:\Users\i324971\Desktop\2015-HBCU-Campus-Tour-Schedule.jpg"/>
              <p:cNvPicPr/>
              <p:nvPr/>
            </p:nvPicPr>
            <p:blipFill rotWithShape="1">
              <a:blip r:embed="rId2">
                <a:extLst>
                  <a:ext uri="{28A0092B-C50C-407E-A947-70E740481C1C}">
                    <a14:useLocalDpi xmlns:a14="http://schemas.microsoft.com/office/drawing/2010/main" val="0"/>
                  </a:ext>
                </a:extLst>
              </a:blip>
              <a:srcRect l="35443" t="19547" r="29027" b="772"/>
              <a:stretch/>
            </p:blipFill>
            <p:spPr bwMode="auto">
              <a:xfrm>
                <a:off x="6141607" y="1724085"/>
                <a:ext cx="2563552" cy="3251710"/>
              </a:xfrm>
              <a:custGeom>
                <a:avLst/>
                <a:gdLst>
                  <a:gd name="connsiteX0" fmla="*/ 2563552 w 2563552"/>
                  <a:gd name="connsiteY0" fmla="*/ 0 h 3251710"/>
                  <a:gd name="connsiteX1" fmla="*/ 1772172 w 2563552"/>
                  <a:gd name="connsiteY1" fmla="*/ 2443978 h 3251710"/>
                  <a:gd name="connsiteX2" fmla="*/ 1512947 w 2563552"/>
                  <a:gd name="connsiteY2" fmla="*/ 3251710 h 3251710"/>
                  <a:gd name="connsiteX3" fmla="*/ 0 w 2563552"/>
                  <a:gd name="connsiteY3" fmla="*/ 3251710 h 3251710"/>
                  <a:gd name="connsiteX4" fmla="*/ 1040808 w 2563552"/>
                  <a:gd name="connsiteY4" fmla="*/ 1 h 325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552" h="3251710">
                    <a:moveTo>
                      <a:pt x="2563552" y="0"/>
                    </a:moveTo>
                    <a:cubicBezTo>
                      <a:pt x="2299759" y="819144"/>
                      <a:pt x="2035965" y="1626329"/>
                      <a:pt x="1772172" y="2443978"/>
                    </a:cubicBezTo>
                    <a:lnTo>
                      <a:pt x="1512947" y="3251710"/>
                    </a:lnTo>
                    <a:lnTo>
                      <a:pt x="0" y="3251710"/>
                    </a:lnTo>
                    <a:lnTo>
                      <a:pt x="1040808" y="1"/>
                    </a:lnTo>
                    <a:close/>
                  </a:path>
                </a:pathLst>
              </a:custGeom>
              <a:noFill/>
              <a:ln>
                <a:noFill/>
              </a:ln>
              <a:effectLst/>
            </p:spPr>
          </p:pic>
          <p:cxnSp>
            <p:nvCxnSpPr>
              <p:cNvPr id="11" name="Straight Connector 10"/>
              <p:cNvCxnSpPr/>
              <p:nvPr/>
            </p:nvCxnSpPr>
            <p:spPr>
              <a:xfrm rot="1080000">
                <a:off x="6636175" y="1356179"/>
                <a:ext cx="0" cy="371458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
                <a:off x="8526538" y="851984"/>
                <a:ext cx="0" cy="32004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868438"/>
              <a:ext cx="5157538" cy="4042132"/>
            </a:xfrm>
            <a:prstGeom prst="rect">
              <a:avLst/>
            </a:prstGeom>
          </p:spPr>
          <p:txBody>
            <a:bodyPr wrap="square" anchor="ctr">
              <a:spAutoFit/>
            </a:bodyPr>
            <a:lstStyle/>
            <a:p>
              <a:pPr marL="182880" indent="-182880">
                <a:lnSpc>
                  <a:spcPts val="2800"/>
                </a:lnSpc>
                <a:buFont typeface="Arial" panose="020B0604020202020204" pitchFamily="34" charset="0"/>
                <a:buChar char="›"/>
              </a:pPr>
              <a:r>
                <a:rPr lang="en-US" sz="1400" i="1" dirty="0">
                  <a:solidFill>
                    <a:schemeClr val="accent4"/>
                  </a:solidFill>
                  <a:effectLst>
                    <a:outerShdw blurRad="38100" dist="38100" dir="2700000" algn="tl">
                      <a:srgbClr val="000000">
                        <a:alpha val="43137"/>
                      </a:srgbClr>
                    </a:outerShdw>
                  </a:effectLst>
                  <a:latin typeface="Arial" panose="020B0604020202020204" pitchFamily="34" charset="0"/>
                  <a:ea typeface="SimSun" panose="02010600030101010101" pitchFamily="2" charset="-122"/>
                </a:rPr>
                <a:t>Women in Tech Week is the1st and largest Women in Tech event on the African continent</a:t>
              </a:r>
              <a:r>
                <a:rPr lang="en-US" sz="1400" i="1" dirty="0">
                  <a:solidFill>
                    <a:schemeClr val="bg1"/>
                  </a:solidFill>
                  <a:effectLst>
                    <a:outerShdw blurRad="38100" dist="38100" dir="2700000" algn="tl">
                      <a:srgbClr val="000000">
                        <a:alpha val="43137"/>
                      </a:srgbClr>
                    </a:outerShdw>
                  </a:effectLst>
                  <a:latin typeface="Arial" panose="020B0604020202020204" pitchFamily="34" charset="0"/>
                  <a:ea typeface="SimSun" panose="02010600030101010101" pitchFamily="2" charset="-122"/>
                </a:rPr>
                <a:t>. Created as a 5 day event that brings together stakeholders supporting growth of women in technology and leadership. It includes curated user generated events with event partners across 40 countries with 400 events tracks  bringing together 40,000 users onsite and virtually.</a:t>
              </a:r>
            </a:p>
            <a:p>
              <a:pPr marL="182880" indent="-182880">
                <a:lnSpc>
                  <a:spcPts val="2800"/>
                </a:lnSpc>
                <a:buFont typeface="Arial" panose="020B0604020202020204" pitchFamily="34" charset="0"/>
                <a:buChar char="›"/>
              </a:pPr>
              <a:r>
                <a:rPr lang="en-US" sz="1400" i="1" dirty="0">
                  <a:solidFill>
                    <a:schemeClr val="bg1"/>
                  </a:solidFill>
                  <a:effectLst>
                    <a:outerShdw blurRad="38100" dist="38100" dir="2700000" algn="tl">
                      <a:srgbClr val="000000">
                        <a:alpha val="43137"/>
                      </a:srgbClr>
                    </a:outerShdw>
                  </a:effectLst>
                  <a:latin typeface="Arial" panose="020B0604020202020204" pitchFamily="34" charset="0"/>
                  <a:ea typeface="SimSun" panose="02010600030101010101" pitchFamily="2" charset="-122"/>
                </a:rPr>
                <a:t>This will give </a:t>
              </a:r>
              <a:r>
                <a:rPr lang="en-US" sz="1400" i="1" dirty="0" err="1">
                  <a:solidFill>
                    <a:schemeClr val="bg1"/>
                  </a:solidFill>
                  <a:effectLst>
                    <a:outerShdw blurRad="38100" dist="38100" dir="2700000" algn="tl">
                      <a:srgbClr val="000000">
                        <a:alpha val="43137"/>
                      </a:srgbClr>
                    </a:outerShdw>
                  </a:effectLst>
                  <a:latin typeface="Arial" panose="020B0604020202020204" pitchFamily="34" charset="0"/>
                  <a:ea typeface="SimSun" panose="02010600030101010101" pitchFamily="2" charset="-122"/>
                </a:rPr>
                <a:t>youthe</a:t>
              </a:r>
              <a:r>
                <a:rPr lang="en-US" sz="1400" i="1" dirty="0">
                  <a:solidFill>
                    <a:schemeClr val="bg1"/>
                  </a:solidFill>
                  <a:effectLst>
                    <a:outerShdw blurRad="38100" dist="38100" dir="2700000" algn="tl">
                      <a:srgbClr val="000000">
                        <a:alpha val="43137"/>
                      </a:srgbClr>
                    </a:outerShdw>
                  </a:effectLst>
                  <a:latin typeface="Arial" panose="020B0604020202020204" pitchFamily="34" charset="0"/>
                  <a:ea typeface="SimSun" panose="02010600030101010101" pitchFamily="2" charset="-122"/>
                </a:rPr>
                <a:t> opportunity to network with the invited CEOs and CIOs  and the many IT  and Technology Decision Makers who make up the  Women in Tech Africa Membership</a:t>
              </a:r>
            </a:p>
          </p:txBody>
        </p:sp>
        <p:sp>
          <p:nvSpPr>
            <p:cNvPr id="8" name="Rectangle 7"/>
            <p:cNvSpPr/>
            <p:nvPr/>
          </p:nvSpPr>
          <p:spPr bwMode="gray">
            <a:xfrm>
              <a:off x="32" y="4976863"/>
              <a:ext cx="9143937" cy="22641"/>
            </a:xfrm>
            <a:prstGeom prst="rect">
              <a:avLst/>
            </a:prstGeom>
            <a:solidFill>
              <a:srgbClr val="0070C0"/>
            </a:solidFill>
            <a:ln w="6350" algn="ctr">
              <a:no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3" name="Rectangle 12"/>
          <p:cNvSpPr/>
          <p:nvPr/>
        </p:nvSpPr>
        <p:spPr bwMode="gray">
          <a:xfrm>
            <a:off x="32" y="841144"/>
            <a:ext cx="9143937" cy="27432"/>
          </a:xfrm>
          <a:prstGeom prst="rect">
            <a:avLst/>
          </a:prstGeom>
          <a:solidFill>
            <a:srgbClr val="0070C0"/>
          </a:solidFill>
          <a:ln w="6350" algn="ctr">
            <a:no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14" name="Picture 13"/>
          <p:cNvPicPr>
            <a:picLocks noChangeAspect="1"/>
          </p:cNvPicPr>
          <p:nvPr/>
        </p:nvPicPr>
        <p:blipFill>
          <a:blip r:embed="rId3"/>
          <a:stretch>
            <a:fillRect/>
          </a:stretch>
        </p:blipFill>
        <p:spPr>
          <a:xfrm>
            <a:off x="8626075" y="163562"/>
            <a:ext cx="466715" cy="389813"/>
          </a:xfrm>
          <a:prstGeom prst="rect">
            <a:avLst/>
          </a:prstGeom>
        </p:spPr>
      </p:pic>
    </p:spTree>
    <p:extLst>
      <p:ext uri="{BB962C8B-B14F-4D97-AF65-F5344CB8AC3E}">
        <p14:creationId xmlns:p14="http://schemas.microsoft.com/office/powerpoint/2010/main" val="889157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628650" y="1913577"/>
            <a:ext cx="8238942" cy="832104"/>
            <a:chOff x="279345" y="1876954"/>
            <a:chExt cx="8588247" cy="493212"/>
          </a:xfrm>
        </p:grpSpPr>
        <p:sp>
          <p:nvSpPr>
            <p:cNvPr id="42" name="Rectangle 41"/>
            <p:cNvSpPr/>
            <p:nvPr/>
          </p:nvSpPr>
          <p:spPr>
            <a:xfrm>
              <a:off x="279345" y="1876954"/>
              <a:ext cx="8588247" cy="100989"/>
            </a:xfrm>
            <a:prstGeom prst="rect">
              <a:avLst/>
            </a:prstGeom>
            <a:solidFill>
              <a:srgbClr val="005EA4"/>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sp>
          <p:nvSpPr>
            <p:cNvPr id="43" name="Rectangle 42"/>
            <p:cNvSpPr/>
            <p:nvPr/>
          </p:nvSpPr>
          <p:spPr>
            <a:xfrm>
              <a:off x="279345" y="1906025"/>
              <a:ext cx="8588247" cy="464141"/>
            </a:xfrm>
            <a:prstGeom prst="rect">
              <a:avLst/>
            </a:prstGeom>
            <a:solidFill>
              <a:srgbClr val="0070C0"/>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grpSp>
      <p:grpSp>
        <p:nvGrpSpPr>
          <p:cNvPr id="37" name="Group 36"/>
          <p:cNvGrpSpPr/>
          <p:nvPr/>
        </p:nvGrpSpPr>
        <p:grpSpPr>
          <a:xfrm>
            <a:off x="628651" y="4015653"/>
            <a:ext cx="8237786" cy="839772"/>
            <a:chOff x="280501" y="3901353"/>
            <a:chExt cx="8585935" cy="839772"/>
          </a:xfrm>
        </p:grpSpPr>
        <p:sp>
          <p:nvSpPr>
            <p:cNvPr id="38" name="Rectangle 37"/>
            <p:cNvSpPr/>
            <p:nvPr/>
          </p:nvSpPr>
          <p:spPr>
            <a:xfrm>
              <a:off x="280501" y="4587784"/>
              <a:ext cx="8585935" cy="153341"/>
            </a:xfrm>
            <a:prstGeom prst="rect">
              <a:avLst/>
            </a:prstGeom>
            <a:solidFill>
              <a:srgbClr val="6D6D6D"/>
            </a:solidFill>
            <a:ln w="12700" cap="flat" cmpd="sng" algn="ctr">
              <a:noFill/>
              <a:prstDash val="solid"/>
            </a:ln>
            <a:effectLst/>
            <a:scene3d>
              <a:camera prst="orthographicFront"/>
              <a:lightRig rig="balanced" dir="t">
                <a:rot lat="0" lon="0" rev="10800000"/>
              </a:lightRig>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sp>
          <p:nvSpPr>
            <p:cNvPr id="39" name="Rectangle 38"/>
            <p:cNvSpPr/>
            <p:nvPr/>
          </p:nvSpPr>
          <p:spPr>
            <a:xfrm>
              <a:off x="280501" y="3901353"/>
              <a:ext cx="8585935" cy="806324"/>
            </a:xfrm>
            <a:prstGeom prst="rect">
              <a:avLst/>
            </a:prstGeom>
            <a:solidFill>
              <a:srgbClr val="FFFFFF">
                <a:lumMod val="50000"/>
              </a:srgbClr>
            </a:solidFill>
            <a:ln w="12700" cap="flat" cmpd="sng" algn="ctr">
              <a:noFill/>
              <a:prstDash val="solid"/>
            </a:ln>
            <a:effectLst/>
            <a:scene3d>
              <a:camera prst="orthographicFront"/>
              <a:lightRig rig="balanced" dir="t">
                <a:rot lat="0" lon="0" rev="10800000"/>
              </a:lightRig>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grpSp>
      <p:sp>
        <p:nvSpPr>
          <p:cNvPr id="40" name="Rectangle 39"/>
          <p:cNvSpPr/>
          <p:nvPr/>
        </p:nvSpPr>
        <p:spPr>
          <a:xfrm>
            <a:off x="2064133" y="4064872"/>
            <a:ext cx="6423028" cy="707886"/>
          </a:xfrm>
          <a:prstGeom prst="rect">
            <a:avLst/>
          </a:prstGeom>
        </p:spPr>
        <p:txBody>
          <a:bodyPr wrap="square" anchor="ctr">
            <a:spAutoFit/>
          </a:bodyPr>
          <a:lstStyle/>
          <a:p>
            <a:pPr algn="ctr" defTabSz="487650" fontAlgn="base">
              <a:spcBef>
                <a:spcPts val="320"/>
              </a:spcBef>
              <a:spcAft>
                <a:spcPct val="0"/>
              </a:spcAft>
              <a:buClr>
                <a:srgbClr val="F0AB00"/>
              </a:buClr>
              <a:buSzPct val="80000"/>
            </a:pPr>
            <a:r>
              <a:rPr lang="en-US" sz="2000" b="1" dirty="0">
                <a:solidFill>
                  <a:prstClr val="white"/>
                </a:solidFill>
                <a:effectLst>
                  <a:outerShdw blurRad="38100" dist="38100" dir="2700000" algn="tl">
                    <a:srgbClr val="000000">
                      <a:alpha val="43137"/>
                    </a:srgbClr>
                  </a:outerShdw>
                </a:effectLst>
                <a:ea typeface="SimSun" panose="02010600030101010101" pitchFamily="2" charset="-122"/>
              </a:rPr>
              <a:t>Women in Tech Africa is the # 1 organization for ambitious women in technology from and in Africa. </a:t>
            </a:r>
          </a:p>
        </p:txBody>
      </p:sp>
      <p:sp>
        <p:nvSpPr>
          <p:cNvPr id="44" name="TextBox 43"/>
          <p:cNvSpPr txBox="1"/>
          <p:nvPr/>
        </p:nvSpPr>
        <p:spPr>
          <a:xfrm>
            <a:off x="3702192" y="1913679"/>
            <a:ext cx="2081791" cy="448088"/>
          </a:xfrm>
          <a:prstGeom prst="rect">
            <a:avLst/>
          </a:prstGeom>
          <a:noFill/>
          <a:ln>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mj-lt"/>
              </a:rPr>
              <a:t>MISSION</a:t>
            </a:r>
          </a:p>
        </p:txBody>
      </p:sp>
      <p:grpSp>
        <p:nvGrpSpPr>
          <p:cNvPr id="45" name="Group 44"/>
          <p:cNvGrpSpPr/>
          <p:nvPr/>
        </p:nvGrpSpPr>
        <p:grpSpPr>
          <a:xfrm>
            <a:off x="1174029" y="2828902"/>
            <a:ext cx="7148184" cy="1059526"/>
            <a:chOff x="999376" y="2609827"/>
            <a:chExt cx="7148184" cy="1059526"/>
          </a:xfrm>
        </p:grpSpPr>
        <p:grpSp>
          <p:nvGrpSpPr>
            <p:cNvPr id="46" name="Group 45"/>
            <p:cNvGrpSpPr/>
            <p:nvPr/>
          </p:nvGrpSpPr>
          <p:grpSpPr>
            <a:xfrm>
              <a:off x="999376" y="2609827"/>
              <a:ext cx="1568055" cy="1059526"/>
              <a:chOff x="999376" y="2609827"/>
              <a:chExt cx="1568055" cy="1059526"/>
            </a:xfrm>
          </p:grpSpPr>
          <p:sp>
            <p:nvSpPr>
              <p:cNvPr id="56" name="Rectangle 55"/>
              <p:cNvSpPr/>
              <p:nvPr/>
            </p:nvSpPr>
            <p:spPr>
              <a:xfrm>
                <a:off x="999376" y="3623634"/>
                <a:ext cx="1568055" cy="45719"/>
              </a:xfrm>
              <a:prstGeom prst="rect">
                <a:avLst/>
              </a:prstGeom>
              <a:solidFill>
                <a:srgbClr val="0070C0"/>
              </a:solidFill>
              <a:ln w="0" cap="flat" cmpd="sng" algn="ctr">
                <a:solidFill>
                  <a:srgbClr val="0070C0"/>
                </a:solidFill>
                <a:prstDash val="solid"/>
              </a:ln>
              <a:effectLst/>
              <a:scene3d>
                <a:camera prst="orthographicFront"/>
                <a:lightRig rig="balanced" dir="t">
                  <a:rot lat="0" lon="0" rev="16800000"/>
                </a:lightRig>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sp>
            <p:nvSpPr>
              <p:cNvPr id="57" name="Rectangle 56"/>
              <p:cNvSpPr/>
              <p:nvPr/>
            </p:nvSpPr>
            <p:spPr>
              <a:xfrm>
                <a:off x="999376" y="2609827"/>
                <a:ext cx="1568055" cy="1029152"/>
              </a:xfrm>
              <a:prstGeom prst="rect">
                <a:avLst/>
              </a:prstGeom>
              <a:solidFill>
                <a:srgbClr val="92D050"/>
              </a:solidFill>
              <a:ln w="0" cap="flat" cmpd="sng" algn="ctr">
                <a:solidFill>
                  <a:srgbClr val="0070C0"/>
                </a:solidFill>
                <a:prstDash val="solid"/>
              </a:ln>
              <a:effectLst/>
              <a:scene3d>
                <a:camera prst="orthographicFront"/>
                <a:lightRig rig="balanced" dir="t">
                  <a:rot lat="0" lon="0" rev="16800000"/>
                </a:lightRig>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grpSp>
        <p:grpSp>
          <p:nvGrpSpPr>
            <p:cNvPr id="47" name="Group 46"/>
            <p:cNvGrpSpPr/>
            <p:nvPr/>
          </p:nvGrpSpPr>
          <p:grpSpPr>
            <a:xfrm>
              <a:off x="3784408" y="2609827"/>
              <a:ext cx="1568055" cy="1059526"/>
              <a:chOff x="3784408" y="2609827"/>
              <a:chExt cx="1568055" cy="1059526"/>
            </a:xfrm>
          </p:grpSpPr>
          <p:sp>
            <p:nvSpPr>
              <p:cNvPr id="54" name="Rectangle 53"/>
              <p:cNvSpPr/>
              <p:nvPr/>
            </p:nvSpPr>
            <p:spPr>
              <a:xfrm>
                <a:off x="3784408" y="3623634"/>
                <a:ext cx="1568055" cy="45719"/>
              </a:xfrm>
              <a:prstGeom prst="rect">
                <a:avLst/>
              </a:prstGeom>
              <a:solidFill>
                <a:srgbClr val="0070C0"/>
              </a:solidFill>
              <a:ln w="0" cap="flat" cmpd="sng" algn="ctr">
                <a:solidFill>
                  <a:srgbClr val="0070C0"/>
                </a:solidFill>
                <a:prstDash val="solid"/>
              </a:ln>
              <a:effectLst/>
              <a:scene3d>
                <a:camera prst="orthographicFront"/>
                <a:lightRig rig="balanced" dir="t">
                  <a:rot lat="0" lon="0" rev="16800000"/>
                </a:lightRig>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sp>
            <p:nvSpPr>
              <p:cNvPr id="55" name="Rectangle 54"/>
              <p:cNvSpPr/>
              <p:nvPr/>
            </p:nvSpPr>
            <p:spPr>
              <a:xfrm>
                <a:off x="3784408" y="2609827"/>
                <a:ext cx="1568055" cy="1029152"/>
              </a:xfrm>
              <a:prstGeom prst="rect">
                <a:avLst/>
              </a:prstGeom>
              <a:solidFill>
                <a:srgbClr val="BDE3FF"/>
              </a:solidFill>
              <a:ln w="0" cap="flat" cmpd="sng" algn="ctr">
                <a:solidFill>
                  <a:srgbClr val="0070C0"/>
                </a:solidFill>
                <a:prstDash val="solid"/>
              </a:ln>
              <a:effectLst/>
              <a:scene3d>
                <a:camera prst="orthographicFront"/>
                <a:lightRig rig="balanced" dir="t">
                  <a:rot lat="0" lon="0" rev="16800000"/>
                </a:lightRig>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grpSp>
        <p:grpSp>
          <p:nvGrpSpPr>
            <p:cNvPr id="48" name="Group 47"/>
            <p:cNvGrpSpPr/>
            <p:nvPr/>
          </p:nvGrpSpPr>
          <p:grpSpPr>
            <a:xfrm>
              <a:off x="6569439" y="2609827"/>
              <a:ext cx="1568055" cy="1059526"/>
              <a:chOff x="6569439" y="2609827"/>
              <a:chExt cx="1568055" cy="1059526"/>
            </a:xfrm>
          </p:grpSpPr>
          <p:sp>
            <p:nvSpPr>
              <p:cNvPr id="52" name="Rectangle 51"/>
              <p:cNvSpPr/>
              <p:nvPr/>
            </p:nvSpPr>
            <p:spPr>
              <a:xfrm>
                <a:off x="6569439" y="3623634"/>
                <a:ext cx="1568055" cy="45719"/>
              </a:xfrm>
              <a:prstGeom prst="rect">
                <a:avLst/>
              </a:prstGeom>
              <a:solidFill>
                <a:srgbClr val="0070C0"/>
              </a:solidFill>
              <a:ln w="0" cap="flat" cmpd="sng" algn="ctr">
                <a:solidFill>
                  <a:srgbClr val="0070C0"/>
                </a:solidFill>
                <a:prstDash val="solid"/>
              </a:ln>
              <a:effectLst/>
              <a:scene3d>
                <a:camera prst="orthographicFront"/>
                <a:lightRig rig="balanced" dir="t">
                  <a:rot lat="0" lon="0" rev="16800000"/>
                </a:lightRig>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sp>
            <p:nvSpPr>
              <p:cNvPr id="53" name="Rectangle 52"/>
              <p:cNvSpPr/>
              <p:nvPr/>
            </p:nvSpPr>
            <p:spPr>
              <a:xfrm>
                <a:off x="6569439" y="2609827"/>
                <a:ext cx="1568055" cy="1029152"/>
              </a:xfrm>
              <a:prstGeom prst="rect">
                <a:avLst/>
              </a:prstGeom>
              <a:solidFill>
                <a:srgbClr val="92D050"/>
              </a:solidFill>
              <a:ln w="0" cap="flat" cmpd="sng" algn="ctr">
                <a:solidFill>
                  <a:srgbClr val="0070C0"/>
                </a:solidFill>
                <a:prstDash val="solid"/>
              </a:ln>
              <a:effectLst/>
              <a:scene3d>
                <a:camera prst="orthographicFront"/>
                <a:lightRig rig="balanced" dir="t">
                  <a:rot lat="0" lon="0" rev="16800000"/>
                </a:lightRig>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grpSp>
        <p:sp>
          <p:nvSpPr>
            <p:cNvPr id="49" name="TextBox 48"/>
            <p:cNvSpPr txBox="1"/>
            <p:nvPr/>
          </p:nvSpPr>
          <p:spPr>
            <a:xfrm>
              <a:off x="1006944" y="2785647"/>
              <a:ext cx="1562734" cy="707886"/>
            </a:xfrm>
            <a:prstGeom prst="rect">
              <a:avLst/>
            </a:prstGeom>
            <a:noFill/>
          </p:spPr>
          <p:txBody>
            <a:bodyPr wrap="square" rtlCol="0" anchor="ctr">
              <a:spAutoFit/>
            </a:bodyPr>
            <a:lstStyle/>
            <a:p>
              <a:pPr algn="ctr" defTabSz="487650" fontAlgn="base">
                <a:spcBef>
                  <a:spcPct val="50000"/>
                </a:spcBef>
                <a:spcAft>
                  <a:spcPct val="0"/>
                </a:spcAft>
                <a:buClr>
                  <a:srgbClr val="F0AB00"/>
                </a:buClr>
                <a:buSzPct val="80000"/>
              </a:pPr>
              <a:r>
                <a:rPr lang="en-US" sz="1000" b="1" dirty="0">
                  <a:solidFill>
                    <a:schemeClr val="tx1">
                      <a:lumMod val="75000"/>
                      <a:lumOff val="25000"/>
                    </a:schemeClr>
                  </a:solidFill>
                  <a:latin typeface="+mj-lt"/>
                  <a:ea typeface="SimSun" panose="02010600030101010101" pitchFamily="2" charset="-122"/>
                </a:rPr>
                <a:t>Members in 30 Countries across Africa and the Diaspora</a:t>
              </a:r>
            </a:p>
          </p:txBody>
        </p:sp>
        <p:sp>
          <p:nvSpPr>
            <p:cNvPr id="50" name="TextBox 49"/>
            <p:cNvSpPr txBox="1"/>
            <p:nvPr/>
          </p:nvSpPr>
          <p:spPr>
            <a:xfrm>
              <a:off x="3784163" y="2631759"/>
              <a:ext cx="1578362" cy="1015663"/>
            </a:xfrm>
            <a:prstGeom prst="rect">
              <a:avLst/>
            </a:prstGeom>
            <a:solidFill>
              <a:srgbClr val="92D050"/>
            </a:solidFill>
          </p:spPr>
          <p:txBody>
            <a:bodyPr wrap="square" rtlCol="0" anchor="ctr">
              <a:spAutoFit/>
            </a:bodyPr>
            <a:lstStyle>
              <a:defPPr>
                <a:defRPr lang="de-DE"/>
              </a:defPPr>
              <a:lvl1pPr algn="ctr" defTabSz="487650" fontAlgn="base">
                <a:spcBef>
                  <a:spcPct val="50000"/>
                </a:spcBef>
                <a:spcAft>
                  <a:spcPct val="0"/>
                </a:spcAft>
                <a:buClr>
                  <a:srgbClr val="F0AB00"/>
                </a:buClr>
                <a:buSzPct val="80000"/>
                <a:defRPr sz="1000" b="1">
                  <a:latin typeface="Lucida Fax" panose="02060602050505020204" pitchFamily="18" charset="0"/>
                  <a:ea typeface="SimSun" panose="02010600030101010101" pitchFamily="2" charset="-122"/>
                </a:defRPr>
              </a:lvl1pPr>
            </a:lstStyle>
            <a:p>
              <a:r>
                <a:rPr lang="en-US" dirty="0">
                  <a:solidFill>
                    <a:schemeClr val="tx1">
                      <a:lumMod val="75000"/>
                      <a:lumOff val="25000"/>
                    </a:schemeClr>
                  </a:solidFill>
                  <a:latin typeface="+mj-lt"/>
                </a:rPr>
                <a:t>Partners and Supporters in the past include SAP, </a:t>
              </a:r>
              <a:r>
                <a:rPr lang="en-US" dirty="0" err="1">
                  <a:solidFill>
                    <a:schemeClr val="tx1">
                      <a:lumMod val="75000"/>
                      <a:lumOff val="25000"/>
                    </a:schemeClr>
                  </a:solidFill>
                  <a:latin typeface="+mj-lt"/>
                </a:rPr>
                <a:t>Pyxera</a:t>
              </a:r>
              <a:r>
                <a:rPr lang="en-US" dirty="0">
                  <a:solidFill>
                    <a:schemeClr val="tx1">
                      <a:lumMod val="75000"/>
                      <a:lumOff val="25000"/>
                    </a:schemeClr>
                  </a:solidFill>
                  <a:latin typeface="+mj-lt"/>
                </a:rPr>
                <a:t> Global, USAID, </a:t>
              </a:r>
              <a:r>
                <a:rPr lang="en-US" dirty="0" err="1">
                  <a:solidFill>
                    <a:schemeClr val="tx1">
                      <a:lumMod val="75000"/>
                      <a:lumOff val="25000"/>
                    </a:schemeClr>
                  </a:solidFill>
                  <a:latin typeface="+mj-lt"/>
                </a:rPr>
                <a:t>Thoughtworks</a:t>
              </a:r>
              <a:r>
                <a:rPr lang="en-US" dirty="0">
                  <a:solidFill>
                    <a:schemeClr val="tx1">
                      <a:lumMod val="75000"/>
                      <a:lumOff val="25000"/>
                    </a:schemeClr>
                  </a:solidFill>
                  <a:latin typeface="+mj-lt"/>
                </a:rPr>
                <a:t> Global </a:t>
              </a:r>
              <a:r>
                <a:rPr lang="en-US" dirty="0" err="1">
                  <a:solidFill>
                    <a:schemeClr val="tx1">
                      <a:lumMod val="75000"/>
                      <a:lumOff val="25000"/>
                    </a:schemeClr>
                  </a:solidFill>
                  <a:latin typeface="+mj-lt"/>
                </a:rPr>
                <a:t>etc</a:t>
              </a:r>
              <a:endParaRPr lang="en-US" dirty="0">
                <a:solidFill>
                  <a:schemeClr val="tx1">
                    <a:lumMod val="75000"/>
                    <a:lumOff val="25000"/>
                  </a:schemeClr>
                </a:solidFill>
                <a:latin typeface="+mj-lt"/>
              </a:endParaRPr>
            </a:p>
          </p:txBody>
        </p:sp>
        <p:sp>
          <p:nvSpPr>
            <p:cNvPr id="51" name="TextBox 50"/>
            <p:cNvSpPr txBox="1"/>
            <p:nvPr/>
          </p:nvSpPr>
          <p:spPr>
            <a:xfrm>
              <a:off x="6569197" y="2862591"/>
              <a:ext cx="1578363" cy="553998"/>
            </a:xfrm>
            <a:prstGeom prst="rect">
              <a:avLst/>
            </a:prstGeom>
            <a:noFill/>
          </p:spPr>
          <p:txBody>
            <a:bodyPr wrap="square" rtlCol="0" anchor="ctr">
              <a:spAutoFit/>
            </a:bodyPr>
            <a:lstStyle>
              <a:defPPr>
                <a:defRPr lang="de-DE"/>
              </a:defPPr>
              <a:lvl1pPr algn="ctr" defTabSz="487650" fontAlgn="base">
                <a:spcBef>
                  <a:spcPct val="50000"/>
                </a:spcBef>
                <a:spcAft>
                  <a:spcPct val="0"/>
                </a:spcAft>
                <a:buClr>
                  <a:srgbClr val="F0AB00"/>
                </a:buClr>
                <a:buSzPct val="80000"/>
                <a:defRPr sz="1000" b="1">
                  <a:latin typeface="Lucida Fax" panose="02060602050505020204" pitchFamily="18" charset="0"/>
                  <a:ea typeface="SimSun" panose="02010600030101010101" pitchFamily="2" charset="-122"/>
                </a:defRPr>
              </a:lvl1pPr>
            </a:lstStyle>
            <a:p>
              <a:r>
                <a:rPr lang="en-US" dirty="0">
                  <a:solidFill>
                    <a:schemeClr val="tx1">
                      <a:lumMod val="75000"/>
                      <a:lumOff val="25000"/>
                    </a:schemeClr>
                  </a:solidFill>
                  <a:latin typeface="+mj-lt"/>
                </a:rPr>
                <a:t>Largest Women in Tech group on the African continent</a:t>
              </a:r>
            </a:p>
          </p:txBody>
        </p:sp>
      </p:grpSp>
      <p:sp>
        <p:nvSpPr>
          <p:cNvPr id="59" name="Title 58"/>
          <p:cNvSpPr>
            <a:spLocks noGrp="1"/>
          </p:cNvSpPr>
          <p:nvPr>
            <p:ph type="title"/>
          </p:nvPr>
        </p:nvSpPr>
        <p:spPr/>
        <p:txBody>
          <a:bodyPr>
            <a:normAutofit/>
          </a:bodyPr>
          <a:lstStyle/>
          <a:p>
            <a:r>
              <a:rPr lang="en-US" b="0" i="1" dirty="0"/>
              <a:t>Women in Tech Africa</a:t>
            </a:r>
          </a:p>
        </p:txBody>
      </p:sp>
      <p:sp>
        <p:nvSpPr>
          <p:cNvPr id="58" name="Slide Number Placeholder 57"/>
          <p:cNvSpPr>
            <a:spLocks noGrp="1"/>
          </p:cNvSpPr>
          <p:nvPr>
            <p:ph type="sldNum" sz="quarter" idx="12"/>
          </p:nvPr>
        </p:nvSpPr>
        <p:spPr/>
        <p:txBody>
          <a:bodyPr/>
          <a:lstStyle/>
          <a:p>
            <a:fld id="{2D9140D7-93D1-48F2-9381-4E98A2097A58}" type="slidenum">
              <a:rPr lang="en-US" smtClean="0"/>
              <a:t>3</a:t>
            </a:fld>
            <a:endParaRPr lang="en-US"/>
          </a:p>
        </p:txBody>
      </p:sp>
      <p:grpSp>
        <p:nvGrpSpPr>
          <p:cNvPr id="31" name="Group 30"/>
          <p:cNvGrpSpPr/>
          <p:nvPr/>
        </p:nvGrpSpPr>
        <p:grpSpPr>
          <a:xfrm>
            <a:off x="628650" y="996169"/>
            <a:ext cx="8237786" cy="833700"/>
            <a:chOff x="280501" y="881869"/>
            <a:chExt cx="8585935" cy="833700"/>
          </a:xfrm>
          <a:solidFill>
            <a:srgbClr val="FFC000"/>
          </a:solidFill>
        </p:grpSpPr>
        <p:sp>
          <p:nvSpPr>
            <p:cNvPr id="32" name="Rectangle 31"/>
            <p:cNvSpPr/>
            <p:nvPr/>
          </p:nvSpPr>
          <p:spPr>
            <a:xfrm>
              <a:off x="280501" y="881869"/>
              <a:ext cx="8585935" cy="150717"/>
            </a:xfrm>
            <a:prstGeom prst="rect">
              <a:avLst/>
            </a:prstGeom>
            <a:grpFill/>
            <a:ln w="12700" cap="flat" cmpd="sng" algn="ctr">
              <a:noFill/>
              <a:prstDash val="solid"/>
            </a:ln>
            <a:effectLst/>
            <a:scene3d>
              <a:camera prst="orthographicFront"/>
              <a:lightRig rig="balanced" dir="t">
                <a:rot lat="0" lon="0" rev="10800000"/>
              </a:lightRig>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sp>
          <p:nvSpPr>
            <p:cNvPr id="33" name="Rectangle 32"/>
            <p:cNvSpPr/>
            <p:nvPr/>
          </p:nvSpPr>
          <p:spPr>
            <a:xfrm>
              <a:off x="280501" y="909245"/>
              <a:ext cx="8585935" cy="806324"/>
            </a:xfrm>
            <a:prstGeom prst="rect">
              <a:avLst/>
            </a:prstGeom>
            <a:grpFill/>
            <a:ln w="12700" cap="flat" cmpd="sng" algn="ctr">
              <a:noFill/>
              <a:prstDash val="solid"/>
            </a:ln>
            <a:effectLst/>
            <a:scene3d>
              <a:camera prst="orthographicFront"/>
              <a:lightRig rig="balanced" dir="t">
                <a:rot lat="0" lon="0" rev="10800000"/>
              </a:lightRig>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mj-lt"/>
              </a:endParaRPr>
            </a:p>
          </p:txBody>
        </p:sp>
      </p:grpSp>
      <p:sp>
        <p:nvSpPr>
          <p:cNvPr id="60" name="TextBox 59"/>
          <p:cNvSpPr txBox="1"/>
          <p:nvPr/>
        </p:nvSpPr>
        <p:spPr>
          <a:xfrm>
            <a:off x="3872989" y="1024152"/>
            <a:ext cx="1749108" cy="457094"/>
          </a:xfrm>
          <a:prstGeom prst="rect">
            <a:avLst/>
          </a:prstGeom>
          <a:noFill/>
          <a:ln>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rPr>
              <a:t>VISION</a:t>
            </a:r>
          </a:p>
        </p:txBody>
      </p:sp>
      <p:sp>
        <p:nvSpPr>
          <p:cNvPr id="61" name="TextBox 60"/>
          <p:cNvSpPr txBox="1"/>
          <p:nvPr/>
        </p:nvSpPr>
        <p:spPr>
          <a:xfrm>
            <a:off x="1432560" y="1426148"/>
            <a:ext cx="7433876" cy="323165"/>
          </a:xfrm>
          <a:prstGeom prst="rect">
            <a:avLst/>
          </a:prstGeom>
          <a:noFill/>
        </p:spPr>
        <p:txBody>
          <a:bodyPr wrap="square" rtlCol="0" anchor="ctr">
            <a:spAutoFit/>
          </a:bodyPr>
          <a:lstStyle/>
          <a:p>
            <a:pPr algn="ctr" fontAlgn="base">
              <a:spcBef>
                <a:spcPts val="600"/>
              </a:spcBef>
              <a:spcAft>
                <a:spcPct val="0"/>
              </a:spcAft>
              <a:buClr>
                <a:srgbClr val="F0AB00"/>
              </a:buClr>
              <a:buSzPct val="80000"/>
            </a:pPr>
            <a:r>
              <a:rPr lang="en-US" sz="1500" i="1" dirty="0">
                <a:solidFill>
                  <a:schemeClr val="bg1"/>
                </a:solidFill>
                <a:effectLst>
                  <a:outerShdw blurRad="38100" dist="38100" dir="2700000" algn="tl">
                    <a:srgbClr val="000000">
                      <a:alpha val="43137"/>
                    </a:srgbClr>
                  </a:outerShdw>
                </a:effectLst>
                <a:latin typeface="+mj-lt"/>
                <a:ea typeface="SimSun" panose="02010600030101010101" pitchFamily="2" charset="-122"/>
              </a:rPr>
              <a:t>Enable Africa’s women to drive Africa’s growth story and create impact on peoples life</a:t>
            </a:r>
          </a:p>
        </p:txBody>
      </p:sp>
      <p:pic>
        <p:nvPicPr>
          <p:cNvPr id="34" name="Picture 33"/>
          <p:cNvPicPr>
            <a:picLocks noChangeAspect="1"/>
          </p:cNvPicPr>
          <p:nvPr/>
        </p:nvPicPr>
        <p:blipFill>
          <a:blip r:embed="rId3"/>
          <a:stretch>
            <a:fillRect/>
          </a:stretch>
        </p:blipFill>
        <p:spPr>
          <a:xfrm>
            <a:off x="666165" y="4045762"/>
            <a:ext cx="941965" cy="771505"/>
          </a:xfrm>
          <a:prstGeom prst="rect">
            <a:avLst/>
          </a:prstGeom>
          <a:ln>
            <a:solidFill>
              <a:srgbClr val="6F6F6F"/>
            </a:solidFill>
          </a:ln>
          <a:effectLst>
            <a:outerShdw blurRad="50800" dist="12700" dir="2700000" algn="tl" rotWithShape="0">
              <a:prstClr val="black">
                <a:alpha val="40000"/>
              </a:prstClr>
            </a:outerShdw>
          </a:effectLst>
        </p:spPr>
      </p:pic>
      <p:grpSp>
        <p:nvGrpSpPr>
          <p:cNvPr id="35" name="Group 34"/>
          <p:cNvGrpSpPr/>
          <p:nvPr/>
        </p:nvGrpSpPr>
        <p:grpSpPr>
          <a:xfrm>
            <a:off x="607590" y="2052508"/>
            <a:ext cx="706798" cy="676365"/>
            <a:chOff x="5566951" y="2797963"/>
            <a:chExt cx="1034824" cy="990266"/>
          </a:xfrm>
        </p:grpSpPr>
        <p:grpSp>
          <p:nvGrpSpPr>
            <p:cNvPr id="36" name="Group 35"/>
            <p:cNvGrpSpPr/>
            <p:nvPr/>
          </p:nvGrpSpPr>
          <p:grpSpPr>
            <a:xfrm>
              <a:off x="5566951" y="2797963"/>
              <a:ext cx="1034824" cy="990266"/>
              <a:chOff x="4705350" y="2324100"/>
              <a:chExt cx="2428676" cy="2324100"/>
            </a:xfrm>
            <a:solidFill>
              <a:schemeClr val="bg1"/>
            </a:solidFill>
          </p:grpSpPr>
          <p:sp>
            <p:nvSpPr>
              <p:cNvPr id="64" name="Donut 63"/>
              <p:cNvSpPr/>
              <p:nvPr/>
            </p:nvSpPr>
            <p:spPr>
              <a:xfrm>
                <a:off x="4705350" y="2324100"/>
                <a:ext cx="2324100" cy="2324100"/>
              </a:xfrm>
              <a:prstGeom prst="donut">
                <a:avLst>
                  <a:gd name="adj" fmla="val 839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 name="Donut 64"/>
              <p:cNvSpPr/>
              <p:nvPr/>
            </p:nvSpPr>
            <p:spPr>
              <a:xfrm>
                <a:off x="5181600" y="2800350"/>
                <a:ext cx="1371600" cy="1371600"/>
              </a:xfrm>
              <a:prstGeom prst="donut">
                <a:avLst>
                  <a:gd name="adj" fmla="val 13854"/>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Freeform 65"/>
              <p:cNvSpPr/>
              <p:nvPr/>
            </p:nvSpPr>
            <p:spPr>
              <a:xfrm rot="2700000">
                <a:off x="6321919" y="2237454"/>
                <a:ext cx="304672" cy="1319543"/>
              </a:xfrm>
              <a:custGeom>
                <a:avLst/>
                <a:gdLst>
                  <a:gd name="connsiteX0" fmla="*/ 6489 w 304672"/>
                  <a:gd name="connsiteY0" fmla="*/ 6490 h 1319543"/>
                  <a:gd name="connsiteX1" fmla="*/ 22156 w 304672"/>
                  <a:gd name="connsiteY1" fmla="*/ 0 h 1319543"/>
                  <a:gd name="connsiteX2" fmla="*/ 153128 w 304672"/>
                  <a:gd name="connsiteY2" fmla="*/ 189707 h 1319543"/>
                  <a:gd name="connsiteX3" fmla="*/ 282516 w 304672"/>
                  <a:gd name="connsiteY3" fmla="*/ 0 h 1319543"/>
                  <a:gd name="connsiteX4" fmla="*/ 304672 w 304672"/>
                  <a:gd name="connsiteY4" fmla="*/ 22156 h 1319543"/>
                  <a:gd name="connsiteX5" fmla="*/ 304672 w 304672"/>
                  <a:gd name="connsiteY5" fmla="*/ 599466 h 1319543"/>
                  <a:gd name="connsiteX6" fmla="*/ 205326 w 304672"/>
                  <a:gd name="connsiteY6" fmla="*/ 719276 h 1319543"/>
                  <a:gd name="connsiteX7" fmla="*/ 205326 w 304672"/>
                  <a:gd name="connsiteY7" fmla="*/ 1301582 h 1319543"/>
                  <a:gd name="connsiteX8" fmla="*/ 187366 w 304672"/>
                  <a:gd name="connsiteY8" fmla="*/ 1319543 h 1319543"/>
                  <a:gd name="connsiteX9" fmla="*/ 115523 w 304672"/>
                  <a:gd name="connsiteY9" fmla="*/ 1319543 h 1319543"/>
                  <a:gd name="connsiteX10" fmla="*/ 97562 w 304672"/>
                  <a:gd name="connsiteY10" fmla="*/ 1301582 h 1319543"/>
                  <a:gd name="connsiteX11" fmla="*/ 97562 w 304672"/>
                  <a:gd name="connsiteY11" fmla="*/ 735426 h 1319543"/>
                  <a:gd name="connsiteX12" fmla="*/ 0 w 304672"/>
                  <a:gd name="connsiteY12" fmla="*/ 599466 h 1319543"/>
                  <a:gd name="connsiteX13" fmla="*/ 0 w 304672"/>
                  <a:gd name="connsiteY13" fmla="*/ 22156 h 1319543"/>
                  <a:gd name="connsiteX14" fmla="*/ 6489 w 304672"/>
                  <a:gd name="connsiteY14" fmla="*/ 6490 h 1319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4672" h="1319543">
                    <a:moveTo>
                      <a:pt x="6489" y="6490"/>
                    </a:moveTo>
                    <a:cubicBezTo>
                      <a:pt x="10499" y="2480"/>
                      <a:pt x="16038" y="0"/>
                      <a:pt x="22156" y="0"/>
                    </a:cubicBezTo>
                    <a:lnTo>
                      <a:pt x="153128" y="189707"/>
                    </a:lnTo>
                    <a:lnTo>
                      <a:pt x="282516" y="0"/>
                    </a:lnTo>
                    <a:cubicBezTo>
                      <a:pt x="294752" y="0"/>
                      <a:pt x="304672" y="9920"/>
                      <a:pt x="304672" y="22156"/>
                    </a:cubicBezTo>
                    <a:lnTo>
                      <a:pt x="304672" y="599466"/>
                    </a:lnTo>
                    <a:lnTo>
                      <a:pt x="205326" y="719276"/>
                    </a:lnTo>
                    <a:lnTo>
                      <a:pt x="205326" y="1301582"/>
                    </a:lnTo>
                    <a:cubicBezTo>
                      <a:pt x="205326" y="1311502"/>
                      <a:pt x="197286" y="1319543"/>
                      <a:pt x="187366" y="1319543"/>
                    </a:cubicBezTo>
                    <a:lnTo>
                      <a:pt x="115523" y="1319543"/>
                    </a:lnTo>
                    <a:cubicBezTo>
                      <a:pt x="105603" y="1319543"/>
                      <a:pt x="97562" y="1311502"/>
                      <a:pt x="97562" y="1301582"/>
                    </a:cubicBezTo>
                    <a:lnTo>
                      <a:pt x="97562" y="735426"/>
                    </a:lnTo>
                    <a:lnTo>
                      <a:pt x="0" y="599466"/>
                    </a:lnTo>
                    <a:lnTo>
                      <a:pt x="0" y="22156"/>
                    </a:lnTo>
                    <a:cubicBezTo>
                      <a:pt x="0" y="16038"/>
                      <a:pt x="2480" y="10499"/>
                      <a:pt x="6489" y="6490"/>
                    </a:cubicBezTo>
                    <a:close/>
                  </a:path>
                </a:pathLst>
              </a:custGeom>
              <a:grp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Oval 62"/>
            <p:cNvSpPr/>
            <p:nvPr/>
          </p:nvSpPr>
          <p:spPr>
            <a:xfrm>
              <a:off x="5964681" y="3195693"/>
              <a:ext cx="194806" cy="19480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5" name="Group 4"/>
          <p:cNvGrpSpPr/>
          <p:nvPr/>
        </p:nvGrpSpPr>
        <p:grpSpPr>
          <a:xfrm>
            <a:off x="768739" y="1109303"/>
            <a:ext cx="469391" cy="694239"/>
            <a:chOff x="1033335" y="983325"/>
            <a:chExt cx="567963" cy="840029"/>
          </a:xfrm>
        </p:grpSpPr>
        <p:grpSp>
          <p:nvGrpSpPr>
            <p:cNvPr id="70" name="Group 69"/>
            <p:cNvGrpSpPr/>
            <p:nvPr/>
          </p:nvGrpSpPr>
          <p:grpSpPr>
            <a:xfrm>
              <a:off x="1033335" y="983325"/>
              <a:ext cx="567963" cy="567556"/>
              <a:chOff x="694939" y="3049940"/>
              <a:chExt cx="2548114" cy="2546296"/>
            </a:xfrm>
            <a:solidFill>
              <a:schemeClr val="bg1"/>
            </a:solidFill>
          </p:grpSpPr>
          <p:sp>
            <p:nvSpPr>
              <p:cNvPr id="71" name="Freeform 70"/>
              <p:cNvSpPr/>
              <p:nvPr/>
            </p:nvSpPr>
            <p:spPr>
              <a:xfrm rot="1439">
                <a:off x="694939" y="3049940"/>
                <a:ext cx="2548114" cy="2546296"/>
              </a:xfrm>
              <a:custGeom>
                <a:avLst/>
                <a:gdLst>
                  <a:gd name="connsiteX0" fmla="*/ 727134 w 1454266"/>
                  <a:gd name="connsiteY0" fmla="*/ 0 h 1454274"/>
                  <a:gd name="connsiteX1" fmla="*/ 1454266 w 1454266"/>
                  <a:gd name="connsiteY1" fmla="*/ 727137 h 1454274"/>
                  <a:gd name="connsiteX2" fmla="*/ 727133 w 1454266"/>
                  <a:gd name="connsiteY2" fmla="*/ 1454274 h 1454274"/>
                  <a:gd name="connsiteX3" fmla="*/ 0 w 1454266"/>
                  <a:gd name="connsiteY3" fmla="*/ 727137 h 1454274"/>
                  <a:gd name="connsiteX4" fmla="*/ 727134 w 1454266"/>
                  <a:gd name="connsiteY4" fmla="*/ 0 h 1454274"/>
                  <a:gd name="connsiteX5" fmla="*/ 727133 w 1454266"/>
                  <a:gd name="connsiteY5" fmla="*/ 72655 h 1454274"/>
                  <a:gd name="connsiteX6" fmla="*/ 72655 w 1454266"/>
                  <a:gd name="connsiteY6" fmla="*/ 727137 h 1454274"/>
                  <a:gd name="connsiteX7" fmla="*/ 727133 w 1454266"/>
                  <a:gd name="connsiteY7" fmla="*/ 1381619 h 1454274"/>
                  <a:gd name="connsiteX8" fmla="*/ 1381611 w 1454266"/>
                  <a:gd name="connsiteY8" fmla="*/ 727137 h 1454274"/>
                  <a:gd name="connsiteX9" fmla="*/ 727133 w 1454266"/>
                  <a:gd name="connsiteY9" fmla="*/ 72655 h 145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4266" h="1454274">
                    <a:moveTo>
                      <a:pt x="727134" y="0"/>
                    </a:moveTo>
                    <a:cubicBezTo>
                      <a:pt x="1128718" y="0"/>
                      <a:pt x="1454266" y="325551"/>
                      <a:pt x="1454266" y="727137"/>
                    </a:cubicBezTo>
                    <a:cubicBezTo>
                      <a:pt x="1454266" y="1128724"/>
                      <a:pt x="1128717" y="1454274"/>
                      <a:pt x="727133" y="1454274"/>
                    </a:cubicBezTo>
                    <a:cubicBezTo>
                      <a:pt x="325549" y="1454274"/>
                      <a:pt x="0" y="1128724"/>
                      <a:pt x="0" y="727137"/>
                    </a:cubicBezTo>
                    <a:cubicBezTo>
                      <a:pt x="0" y="325550"/>
                      <a:pt x="325550" y="0"/>
                      <a:pt x="727134" y="0"/>
                    </a:cubicBezTo>
                    <a:close/>
                    <a:moveTo>
                      <a:pt x="727133" y="72655"/>
                    </a:moveTo>
                    <a:cubicBezTo>
                      <a:pt x="365675" y="72655"/>
                      <a:pt x="72655" y="365677"/>
                      <a:pt x="72655" y="727137"/>
                    </a:cubicBezTo>
                    <a:cubicBezTo>
                      <a:pt x="72655" y="1088597"/>
                      <a:pt x="365675" y="1381619"/>
                      <a:pt x="727133" y="1381619"/>
                    </a:cubicBezTo>
                    <a:cubicBezTo>
                      <a:pt x="1088591" y="1381619"/>
                      <a:pt x="1381611" y="1088597"/>
                      <a:pt x="1381611" y="727137"/>
                    </a:cubicBezTo>
                    <a:cubicBezTo>
                      <a:pt x="1381611" y="365677"/>
                      <a:pt x="1088591" y="72655"/>
                      <a:pt x="727133" y="72655"/>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2" name="Freeform 71"/>
              <p:cNvSpPr/>
              <p:nvPr/>
            </p:nvSpPr>
            <p:spPr>
              <a:xfrm>
                <a:off x="1027054" y="3572200"/>
                <a:ext cx="1885234" cy="312143"/>
              </a:xfrm>
              <a:custGeom>
                <a:avLst/>
                <a:gdLst>
                  <a:gd name="connsiteX0" fmla="*/ 38188 w 1075946"/>
                  <a:gd name="connsiteY0" fmla="*/ 0 h 178275"/>
                  <a:gd name="connsiteX1" fmla="*/ 73667 w 1075946"/>
                  <a:gd name="connsiteY1" fmla="*/ 21208 h 178275"/>
                  <a:gd name="connsiteX2" fmla="*/ 538531 w 1075946"/>
                  <a:gd name="connsiteY2" fmla="*/ 101401 h 178275"/>
                  <a:gd name="connsiteX3" fmla="*/ 1003394 w 1075946"/>
                  <a:gd name="connsiteY3" fmla="*/ 21208 h 178275"/>
                  <a:gd name="connsiteX4" fmla="*/ 1036682 w 1075946"/>
                  <a:gd name="connsiteY4" fmla="*/ 1310 h 178275"/>
                  <a:gd name="connsiteX5" fmla="*/ 1075946 w 1075946"/>
                  <a:gd name="connsiteY5" fmla="*/ 54440 h 178275"/>
                  <a:gd name="connsiteX6" fmla="*/ 1063012 w 1075946"/>
                  <a:gd name="connsiteY6" fmla="*/ 64189 h 178275"/>
                  <a:gd name="connsiteX7" fmla="*/ 538531 w 1075946"/>
                  <a:gd name="connsiteY7" fmla="*/ 178275 h 178275"/>
                  <a:gd name="connsiteX8" fmla="*/ 14049 w 1075946"/>
                  <a:gd name="connsiteY8" fmla="*/ 64189 h 178275"/>
                  <a:gd name="connsiteX9" fmla="*/ 0 w 1075946"/>
                  <a:gd name="connsiteY9" fmla="*/ 53600 h 178275"/>
                  <a:gd name="connsiteX10" fmla="*/ 38188 w 1075946"/>
                  <a:gd name="connsiteY10" fmla="*/ 0 h 17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5946" h="178275">
                    <a:moveTo>
                      <a:pt x="38188" y="0"/>
                    </a:moveTo>
                    <a:lnTo>
                      <a:pt x="73667" y="21208"/>
                    </a:lnTo>
                    <a:cubicBezTo>
                      <a:pt x="174412" y="69591"/>
                      <a:pt x="345022" y="101401"/>
                      <a:pt x="538531" y="101401"/>
                    </a:cubicBezTo>
                    <a:cubicBezTo>
                      <a:pt x="732040" y="101401"/>
                      <a:pt x="902649" y="69591"/>
                      <a:pt x="1003394" y="21208"/>
                    </a:cubicBezTo>
                    <a:lnTo>
                      <a:pt x="1036682" y="1310"/>
                    </a:lnTo>
                    <a:lnTo>
                      <a:pt x="1075946" y="54440"/>
                    </a:lnTo>
                    <a:lnTo>
                      <a:pt x="1063012" y="64189"/>
                    </a:lnTo>
                    <a:cubicBezTo>
                      <a:pt x="949346" y="133020"/>
                      <a:pt x="756856" y="178275"/>
                      <a:pt x="538531" y="178275"/>
                    </a:cubicBezTo>
                    <a:cubicBezTo>
                      <a:pt x="320205" y="178275"/>
                      <a:pt x="127715" y="133020"/>
                      <a:pt x="14049" y="64189"/>
                    </a:cubicBezTo>
                    <a:lnTo>
                      <a:pt x="0" y="53600"/>
                    </a:lnTo>
                    <a:lnTo>
                      <a:pt x="38188" y="0"/>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3" name="Freeform 72"/>
              <p:cNvSpPr/>
              <p:nvPr/>
            </p:nvSpPr>
            <p:spPr>
              <a:xfrm>
                <a:off x="1289370" y="3073998"/>
                <a:ext cx="621677" cy="2507362"/>
              </a:xfrm>
              <a:custGeom>
                <a:avLst/>
                <a:gdLst>
                  <a:gd name="connsiteX0" fmla="*/ 354806 w 354806"/>
                  <a:gd name="connsiteY0" fmla="*/ 0 h 1432038"/>
                  <a:gd name="connsiteX1" fmla="*/ 354806 w 354806"/>
                  <a:gd name="connsiteY1" fmla="*/ 79373 h 1432038"/>
                  <a:gd name="connsiteX2" fmla="*/ 325150 w 354806"/>
                  <a:gd name="connsiteY2" fmla="*/ 85528 h 1432038"/>
                  <a:gd name="connsiteX3" fmla="*/ 75572 w 354806"/>
                  <a:gd name="connsiteY3" fmla="*/ 716019 h 1432038"/>
                  <a:gd name="connsiteX4" fmla="*/ 325150 w 354806"/>
                  <a:gd name="connsiteY4" fmla="*/ 1346510 h 1432038"/>
                  <a:gd name="connsiteX5" fmla="*/ 354806 w 354806"/>
                  <a:gd name="connsiteY5" fmla="*/ 1352666 h 1432038"/>
                  <a:gd name="connsiteX6" fmla="*/ 354806 w 354806"/>
                  <a:gd name="connsiteY6" fmla="*/ 1432038 h 1432038"/>
                  <a:gd name="connsiteX7" fmla="*/ 348459 w 354806"/>
                  <a:gd name="connsiteY7" fmla="*/ 1431444 h 1432038"/>
                  <a:gd name="connsiteX8" fmla="*/ 0 w 354806"/>
                  <a:gd name="connsiteY8" fmla="*/ 716019 h 1432038"/>
                  <a:gd name="connsiteX9" fmla="*/ 348459 w 354806"/>
                  <a:gd name="connsiteY9" fmla="*/ 594 h 1432038"/>
                  <a:gd name="connsiteX10" fmla="*/ 354806 w 354806"/>
                  <a:gd name="connsiteY10" fmla="*/ 0 h 1432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4806" h="1432038">
                    <a:moveTo>
                      <a:pt x="354806" y="0"/>
                    </a:moveTo>
                    <a:lnTo>
                      <a:pt x="354806" y="79373"/>
                    </a:lnTo>
                    <a:lnTo>
                      <a:pt x="325150" y="85528"/>
                    </a:lnTo>
                    <a:cubicBezTo>
                      <a:pt x="182716" y="145538"/>
                      <a:pt x="75572" y="405016"/>
                      <a:pt x="75572" y="716019"/>
                    </a:cubicBezTo>
                    <a:cubicBezTo>
                      <a:pt x="75572" y="1027022"/>
                      <a:pt x="182716" y="1286500"/>
                      <a:pt x="325150" y="1346510"/>
                    </a:cubicBezTo>
                    <a:lnTo>
                      <a:pt x="354806" y="1352666"/>
                    </a:lnTo>
                    <a:lnTo>
                      <a:pt x="354806" y="1432038"/>
                    </a:lnTo>
                    <a:lnTo>
                      <a:pt x="348459" y="1431444"/>
                    </a:lnTo>
                    <a:cubicBezTo>
                      <a:pt x="152735" y="1394617"/>
                      <a:pt x="0" y="1088365"/>
                      <a:pt x="0" y="716019"/>
                    </a:cubicBezTo>
                    <a:cubicBezTo>
                      <a:pt x="0" y="343673"/>
                      <a:pt x="152735" y="37421"/>
                      <a:pt x="348459" y="594"/>
                    </a:cubicBezTo>
                    <a:lnTo>
                      <a:pt x="354806" y="0"/>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4" name="Freeform 73"/>
              <p:cNvSpPr/>
              <p:nvPr/>
            </p:nvSpPr>
            <p:spPr>
              <a:xfrm>
                <a:off x="2005622" y="3076610"/>
                <a:ext cx="604990" cy="2502138"/>
              </a:xfrm>
              <a:custGeom>
                <a:avLst/>
                <a:gdLst>
                  <a:gd name="connsiteX0" fmla="*/ 0 w 345282"/>
                  <a:gd name="connsiteY0" fmla="*/ 0 h 1429054"/>
                  <a:gd name="connsiteX1" fmla="*/ 35363 w 345282"/>
                  <a:gd name="connsiteY1" fmla="*/ 9999 h 1429054"/>
                  <a:gd name="connsiteX2" fmla="*/ 345282 w 345282"/>
                  <a:gd name="connsiteY2" fmla="*/ 714527 h 1429054"/>
                  <a:gd name="connsiteX3" fmla="*/ 35363 w 345282"/>
                  <a:gd name="connsiteY3" fmla="*/ 1419055 h 1429054"/>
                  <a:gd name="connsiteX4" fmla="*/ 0 w 345282"/>
                  <a:gd name="connsiteY4" fmla="*/ 1429054 h 1429054"/>
                  <a:gd name="connsiteX5" fmla="*/ 0 w 345282"/>
                  <a:gd name="connsiteY5" fmla="*/ 1349197 h 1429054"/>
                  <a:gd name="connsiteX6" fmla="*/ 20132 w 345282"/>
                  <a:gd name="connsiteY6" fmla="*/ 1345018 h 1429054"/>
                  <a:gd name="connsiteX7" fmla="*/ 269710 w 345282"/>
                  <a:gd name="connsiteY7" fmla="*/ 714527 h 1429054"/>
                  <a:gd name="connsiteX8" fmla="*/ 20132 w 345282"/>
                  <a:gd name="connsiteY8" fmla="*/ 84036 h 1429054"/>
                  <a:gd name="connsiteX9" fmla="*/ 0 w 345282"/>
                  <a:gd name="connsiteY9" fmla="*/ 79858 h 1429054"/>
                  <a:gd name="connsiteX10" fmla="*/ 0 w 345282"/>
                  <a:gd name="connsiteY10" fmla="*/ 0 h 142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5282" h="1429054">
                    <a:moveTo>
                      <a:pt x="0" y="0"/>
                    </a:moveTo>
                    <a:lnTo>
                      <a:pt x="35363" y="9999"/>
                    </a:lnTo>
                    <a:cubicBezTo>
                      <a:pt x="212233" y="77056"/>
                      <a:pt x="345282" y="367004"/>
                      <a:pt x="345282" y="714527"/>
                    </a:cubicBezTo>
                    <a:cubicBezTo>
                      <a:pt x="345282" y="1062050"/>
                      <a:pt x="212233" y="1351998"/>
                      <a:pt x="35363" y="1419055"/>
                    </a:cubicBezTo>
                    <a:lnTo>
                      <a:pt x="0" y="1429054"/>
                    </a:lnTo>
                    <a:lnTo>
                      <a:pt x="0" y="1349197"/>
                    </a:lnTo>
                    <a:lnTo>
                      <a:pt x="20132" y="1345018"/>
                    </a:lnTo>
                    <a:cubicBezTo>
                      <a:pt x="162566" y="1285008"/>
                      <a:pt x="269710" y="1025530"/>
                      <a:pt x="269710" y="714527"/>
                    </a:cubicBezTo>
                    <a:cubicBezTo>
                      <a:pt x="269710" y="403524"/>
                      <a:pt x="162566" y="144046"/>
                      <a:pt x="20132" y="84036"/>
                    </a:cubicBezTo>
                    <a:lnTo>
                      <a:pt x="0" y="79858"/>
                    </a:lnTo>
                    <a:lnTo>
                      <a:pt x="0" y="0"/>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75" name="Rectangle 74"/>
              <p:cNvSpPr/>
              <p:nvPr/>
            </p:nvSpPr>
            <p:spPr>
              <a:xfrm>
                <a:off x="1886885" y="3168605"/>
                <a:ext cx="129821" cy="2322325"/>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76" name="Rectangle 75"/>
              <p:cNvSpPr/>
              <p:nvPr/>
            </p:nvSpPr>
            <p:spPr>
              <a:xfrm rot="16200000">
                <a:off x="1894028" y="3114772"/>
                <a:ext cx="129728" cy="243832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77" name="Freeform 76"/>
              <p:cNvSpPr/>
              <p:nvPr/>
            </p:nvSpPr>
            <p:spPr>
              <a:xfrm flipV="1">
                <a:off x="1027054" y="4762768"/>
                <a:ext cx="1885234" cy="312143"/>
              </a:xfrm>
              <a:custGeom>
                <a:avLst/>
                <a:gdLst>
                  <a:gd name="connsiteX0" fmla="*/ 38188 w 1075946"/>
                  <a:gd name="connsiteY0" fmla="*/ 0 h 178275"/>
                  <a:gd name="connsiteX1" fmla="*/ 73667 w 1075946"/>
                  <a:gd name="connsiteY1" fmla="*/ 21208 h 178275"/>
                  <a:gd name="connsiteX2" fmla="*/ 538531 w 1075946"/>
                  <a:gd name="connsiteY2" fmla="*/ 101401 h 178275"/>
                  <a:gd name="connsiteX3" fmla="*/ 1003394 w 1075946"/>
                  <a:gd name="connsiteY3" fmla="*/ 21208 h 178275"/>
                  <a:gd name="connsiteX4" fmla="*/ 1036682 w 1075946"/>
                  <a:gd name="connsiteY4" fmla="*/ 1310 h 178275"/>
                  <a:gd name="connsiteX5" fmla="*/ 1075946 w 1075946"/>
                  <a:gd name="connsiteY5" fmla="*/ 54440 h 178275"/>
                  <a:gd name="connsiteX6" fmla="*/ 1063012 w 1075946"/>
                  <a:gd name="connsiteY6" fmla="*/ 64189 h 178275"/>
                  <a:gd name="connsiteX7" fmla="*/ 538531 w 1075946"/>
                  <a:gd name="connsiteY7" fmla="*/ 178275 h 178275"/>
                  <a:gd name="connsiteX8" fmla="*/ 14049 w 1075946"/>
                  <a:gd name="connsiteY8" fmla="*/ 64189 h 178275"/>
                  <a:gd name="connsiteX9" fmla="*/ 0 w 1075946"/>
                  <a:gd name="connsiteY9" fmla="*/ 53600 h 178275"/>
                  <a:gd name="connsiteX10" fmla="*/ 38188 w 1075946"/>
                  <a:gd name="connsiteY10" fmla="*/ 0 h 17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5946" h="178275">
                    <a:moveTo>
                      <a:pt x="38188" y="0"/>
                    </a:moveTo>
                    <a:lnTo>
                      <a:pt x="73667" y="21208"/>
                    </a:lnTo>
                    <a:cubicBezTo>
                      <a:pt x="174412" y="69591"/>
                      <a:pt x="345022" y="101401"/>
                      <a:pt x="538531" y="101401"/>
                    </a:cubicBezTo>
                    <a:cubicBezTo>
                      <a:pt x="732040" y="101401"/>
                      <a:pt x="902649" y="69591"/>
                      <a:pt x="1003394" y="21208"/>
                    </a:cubicBezTo>
                    <a:lnTo>
                      <a:pt x="1036682" y="1310"/>
                    </a:lnTo>
                    <a:lnTo>
                      <a:pt x="1075946" y="54440"/>
                    </a:lnTo>
                    <a:lnTo>
                      <a:pt x="1063012" y="64189"/>
                    </a:lnTo>
                    <a:cubicBezTo>
                      <a:pt x="949346" y="133020"/>
                      <a:pt x="756856" y="178275"/>
                      <a:pt x="538531" y="178275"/>
                    </a:cubicBezTo>
                    <a:cubicBezTo>
                      <a:pt x="320205" y="178275"/>
                      <a:pt x="127715" y="133020"/>
                      <a:pt x="14049" y="64189"/>
                    </a:cubicBezTo>
                    <a:lnTo>
                      <a:pt x="0" y="53600"/>
                    </a:lnTo>
                    <a:lnTo>
                      <a:pt x="38188" y="0"/>
                    </a:ln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78" name="Group 77"/>
            <p:cNvGrpSpPr/>
            <p:nvPr/>
          </p:nvGrpSpPr>
          <p:grpSpPr>
            <a:xfrm>
              <a:off x="1050175" y="1243037"/>
              <a:ext cx="526615" cy="580317"/>
              <a:chOff x="252413" y="654050"/>
              <a:chExt cx="2413000" cy="2659063"/>
            </a:xfrm>
            <a:solidFill>
              <a:schemeClr val="bg1"/>
            </a:solidFill>
          </p:grpSpPr>
          <p:sp>
            <p:nvSpPr>
              <p:cNvPr id="79" name="Freeform 5"/>
              <p:cNvSpPr>
                <a:spLocks/>
              </p:cNvSpPr>
              <p:nvPr/>
            </p:nvSpPr>
            <p:spPr bwMode="auto">
              <a:xfrm>
                <a:off x="665163" y="654050"/>
                <a:ext cx="1617663" cy="2419350"/>
              </a:xfrm>
              <a:custGeom>
                <a:avLst/>
                <a:gdLst>
                  <a:gd name="T0" fmla="*/ 1141 w 13701"/>
                  <a:gd name="T1" fmla="*/ 10333 h 20506"/>
                  <a:gd name="T2" fmla="*/ 1941 w 13701"/>
                  <a:gd name="T3" fmla="*/ 12280 h 20506"/>
                  <a:gd name="T4" fmla="*/ 2118 w 13701"/>
                  <a:gd name="T5" fmla="*/ 12544 h 20506"/>
                  <a:gd name="T6" fmla="*/ 2326 w 13701"/>
                  <a:gd name="T7" fmla="*/ 12649 h 20506"/>
                  <a:gd name="T8" fmla="*/ 2270 w 13701"/>
                  <a:gd name="T9" fmla="*/ 12778 h 20506"/>
                  <a:gd name="T10" fmla="*/ 2080 w 13701"/>
                  <a:gd name="T11" fmla="*/ 12818 h 20506"/>
                  <a:gd name="T12" fmla="*/ 2634 w 13701"/>
                  <a:gd name="T13" fmla="*/ 13075 h 20506"/>
                  <a:gd name="T14" fmla="*/ 3158 w 13701"/>
                  <a:gd name="T15" fmla="*/ 13559 h 20506"/>
                  <a:gd name="T16" fmla="*/ 3913 w 13701"/>
                  <a:gd name="T17" fmla="*/ 13468 h 20506"/>
                  <a:gd name="T18" fmla="*/ 6801 w 13701"/>
                  <a:gd name="T19" fmla="*/ 20506 h 20506"/>
                  <a:gd name="T20" fmla="*/ 9993 w 13701"/>
                  <a:gd name="T21" fmla="*/ 13478 h 20506"/>
                  <a:gd name="T22" fmla="*/ 9953 w 13701"/>
                  <a:gd name="T23" fmla="*/ 13225 h 20506"/>
                  <a:gd name="T24" fmla="*/ 10289 w 13701"/>
                  <a:gd name="T25" fmla="*/ 13570 h 20506"/>
                  <a:gd name="T26" fmla="*/ 10410 w 13701"/>
                  <a:gd name="T27" fmla="*/ 13325 h 20506"/>
                  <a:gd name="T28" fmla="*/ 10500 w 13701"/>
                  <a:gd name="T29" fmla="*/ 12962 h 20506"/>
                  <a:gd name="T30" fmla="*/ 11428 w 13701"/>
                  <a:gd name="T31" fmla="*/ 12724 h 20506"/>
                  <a:gd name="T32" fmla="*/ 11410 w 13701"/>
                  <a:gd name="T33" fmla="*/ 12514 h 20506"/>
                  <a:gd name="T34" fmla="*/ 11625 w 13701"/>
                  <a:gd name="T35" fmla="*/ 12418 h 20506"/>
                  <a:gd name="T36" fmla="*/ 11804 w 13701"/>
                  <a:gd name="T37" fmla="*/ 11795 h 20506"/>
                  <a:gd name="T38" fmla="*/ 12500 w 13701"/>
                  <a:gd name="T39" fmla="*/ 12084 h 20506"/>
                  <a:gd name="T40" fmla="*/ 12971 w 13701"/>
                  <a:gd name="T41" fmla="*/ 11693 h 20506"/>
                  <a:gd name="T42" fmla="*/ 13360 w 13701"/>
                  <a:gd name="T43" fmla="*/ 10959 h 20506"/>
                  <a:gd name="T44" fmla="*/ 13602 w 13701"/>
                  <a:gd name="T45" fmla="*/ 10456 h 20506"/>
                  <a:gd name="T46" fmla="*/ 13491 w 13701"/>
                  <a:gd name="T47" fmla="*/ 9202 h 20506"/>
                  <a:gd name="T48" fmla="*/ 13442 w 13701"/>
                  <a:gd name="T49" fmla="*/ 7705 h 20506"/>
                  <a:gd name="T50" fmla="*/ 13246 w 13701"/>
                  <a:gd name="T51" fmla="*/ 7025 h 20506"/>
                  <a:gd name="T52" fmla="*/ 13190 w 13701"/>
                  <a:gd name="T53" fmla="*/ 6798 h 20506"/>
                  <a:gd name="T54" fmla="*/ 12951 w 13701"/>
                  <a:gd name="T55" fmla="*/ 5684 h 20506"/>
                  <a:gd name="T56" fmla="*/ 12959 w 13701"/>
                  <a:gd name="T57" fmla="*/ 4403 h 20506"/>
                  <a:gd name="T58" fmla="*/ 12109 w 13701"/>
                  <a:gd name="T59" fmla="*/ 4185 h 20506"/>
                  <a:gd name="T60" fmla="*/ 11723 w 13701"/>
                  <a:gd name="T61" fmla="*/ 3474 h 20506"/>
                  <a:gd name="T62" fmla="*/ 11536 w 13701"/>
                  <a:gd name="T63" fmla="*/ 3025 h 20506"/>
                  <a:gd name="T64" fmla="*/ 11262 w 13701"/>
                  <a:gd name="T65" fmla="*/ 2886 h 20506"/>
                  <a:gd name="T66" fmla="*/ 10659 w 13701"/>
                  <a:gd name="T67" fmla="*/ 2007 h 20506"/>
                  <a:gd name="T68" fmla="*/ 10610 w 13701"/>
                  <a:gd name="T69" fmla="*/ 1483 h 20506"/>
                  <a:gd name="T70" fmla="*/ 10314 w 13701"/>
                  <a:gd name="T71" fmla="*/ 1456 h 20506"/>
                  <a:gd name="T72" fmla="*/ 9422 w 13701"/>
                  <a:gd name="T73" fmla="*/ 1445 h 20506"/>
                  <a:gd name="T74" fmla="*/ 9232 w 13701"/>
                  <a:gd name="T75" fmla="*/ 1219 h 20506"/>
                  <a:gd name="T76" fmla="*/ 8649 w 13701"/>
                  <a:gd name="T77" fmla="*/ 966 h 20506"/>
                  <a:gd name="T78" fmla="*/ 7941 w 13701"/>
                  <a:gd name="T79" fmla="*/ 558 h 20506"/>
                  <a:gd name="T80" fmla="*/ 7972 w 13701"/>
                  <a:gd name="T81" fmla="*/ 315 h 20506"/>
                  <a:gd name="T82" fmla="*/ 7062 w 13701"/>
                  <a:gd name="T83" fmla="*/ 487 h 20506"/>
                  <a:gd name="T84" fmla="*/ 6616 w 13701"/>
                  <a:gd name="T85" fmla="*/ 567 h 20506"/>
                  <a:gd name="T86" fmla="*/ 6348 w 13701"/>
                  <a:gd name="T87" fmla="*/ 503 h 20506"/>
                  <a:gd name="T88" fmla="*/ 5427 w 13701"/>
                  <a:gd name="T89" fmla="*/ 612 h 20506"/>
                  <a:gd name="T90" fmla="*/ 4719 w 13701"/>
                  <a:gd name="T91" fmla="*/ 1049 h 20506"/>
                  <a:gd name="T92" fmla="*/ 4072 w 13701"/>
                  <a:gd name="T93" fmla="*/ 1258 h 20506"/>
                  <a:gd name="T94" fmla="*/ 2944 w 13701"/>
                  <a:gd name="T95" fmla="*/ 1950 h 20506"/>
                  <a:gd name="T96" fmla="*/ 1789 w 13701"/>
                  <a:gd name="T97" fmla="*/ 2850 h 20506"/>
                  <a:gd name="T98" fmla="*/ 1390 w 13701"/>
                  <a:gd name="T99" fmla="*/ 3282 h 20506"/>
                  <a:gd name="T100" fmla="*/ 1331 w 13701"/>
                  <a:gd name="T101" fmla="*/ 3999 h 20506"/>
                  <a:gd name="T102" fmla="*/ 1760 w 13701"/>
                  <a:gd name="T103" fmla="*/ 3229 h 20506"/>
                  <a:gd name="T104" fmla="*/ 1006 w 13701"/>
                  <a:gd name="T105" fmla="*/ 5065 h 20506"/>
                  <a:gd name="T106" fmla="*/ 315 w 13701"/>
                  <a:gd name="T107" fmla="*/ 6768 h 20506"/>
                  <a:gd name="T108" fmla="*/ 275 w 13701"/>
                  <a:gd name="T109" fmla="*/ 7803 h 20506"/>
                  <a:gd name="T110" fmla="*/ 263 w 13701"/>
                  <a:gd name="T111" fmla="*/ 8586 h 20506"/>
                  <a:gd name="T112" fmla="*/ 572 w 13701"/>
                  <a:gd name="T113" fmla="*/ 9710 h 20506"/>
                  <a:gd name="T114" fmla="*/ 603 w 13701"/>
                  <a:gd name="T115" fmla="*/ 10306 h 20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01" h="20506">
                    <a:moveTo>
                      <a:pt x="603" y="10306"/>
                    </a:moveTo>
                    <a:cubicBezTo>
                      <a:pt x="777" y="10299"/>
                      <a:pt x="683" y="10304"/>
                      <a:pt x="875" y="10196"/>
                    </a:cubicBezTo>
                    <a:cubicBezTo>
                      <a:pt x="1041" y="10281"/>
                      <a:pt x="964" y="10260"/>
                      <a:pt x="1141" y="10333"/>
                    </a:cubicBezTo>
                    <a:cubicBezTo>
                      <a:pt x="1255" y="10380"/>
                      <a:pt x="1301" y="10397"/>
                      <a:pt x="1435" y="10437"/>
                    </a:cubicBezTo>
                    <a:cubicBezTo>
                      <a:pt x="521" y="10842"/>
                      <a:pt x="1538" y="12389"/>
                      <a:pt x="1806" y="12598"/>
                    </a:cubicBezTo>
                    <a:cubicBezTo>
                      <a:pt x="2013" y="12426"/>
                      <a:pt x="1861" y="12491"/>
                      <a:pt x="1941" y="12280"/>
                    </a:cubicBezTo>
                    <a:cubicBezTo>
                      <a:pt x="2104" y="12048"/>
                      <a:pt x="2029" y="12077"/>
                      <a:pt x="2300" y="12127"/>
                    </a:cubicBezTo>
                    <a:cubicBezTo>
                      <a:pt x="2209" y="12196"/>
                      <a:pt x="2154" y="12246"/>
                      <a:pt x="2005" y="12276"/>
                    </a:cubicBezTo>
                    <a:cubicBezTo>
                      <a:pt x="2071" y="12358"/>
                      <a:pt x="2091" y="12406"/>
                      <a:pt x="2118" y="12544"/>
                    </a:cubicBezTo>
                    <a:cubicBezTo>
                      <a:pt x="2220" y="12361"/>
                      <a:pt x="2104" y="12447"/>
                      <a:pt x="2270" y="12402"/>
                    </a:cubicBezTo>
                    <a:cubicBezTo>
                      <a:pt x="2399" y="12537"/>
                      <a:pt x="2406" y="12504"/>
                      <a:pt x="2340" y="12627"/>
                    </a:cubicBezTo>
                    <a:cubicBezTo>
                      <a:pt x="2337" y="12632"/>
                      <a:pt x="2328" y="12644"/>
                      <a:pt x="2326" y="12649"/>
                    </a:cubicBezTo>
                    <a:cubicBezTo>
                      <a:pt x="2323" y="12655"/>
                      <a:pt x="2315" y="12670"/>
                      <a:pt x="2312" y="12676"/>
                    </a:cubicBezTo>
                    <a:lnTo>
                      <a:pt x="2284" y="12741"/>
                    </a:lnTo>
                    <a:cubicBezTo>
                      <a:pt x="2281" y="12748"/>
                      <a:pt x="2276" y="12767"/>
                      <a:pt x="2270" y="12778"/>
                    </a:cubicBezTo>
                    <a:lnTo>
                      <a:pt x="2002" y="12745"/>
                    </a:lnTo>
                    <a:cubicBezTo>
                      <a:pt x="2014" y="12746"/>
                      <a:pt x="2052" y="12763"/>
                      <a:pt x="2123" y="12794"/>
                    </a:cubicBezTo>
                    <a:cubicBezTo>
                      <a:pt x="2111" y="12805"/>
                      <a:pt x="2086" y="12797"/>
                      <a:pt x="2080" y="12818"/>
                    </a:cubicBezTo>
                    <a:cubicBezTo>
                      <a:pt x="2027" y="12984"/>
                      <a:pt x="1925" y="12722"/>
                      <a:pt x="1956" y="12905"/>
                    </a:cubicBezTo>
                    <a:cubicBezTo>
                      <a:pt x="1973" y="13005"/>
                      <a:pt x="2305" y="12896"/>
                      <a:pt x="2432" y="12907"/>
                    </a:cubicBezTo>
                    <a:cubicBezTo>
                      <a:pt x="2693" y="12931"/>
                      <a:pt x="2518" y="12802"/>
                      <a:pt x="2634" y="13075"/>
                    </a:cubicBezTo>
                    <a:cubicBezTo>
                      <a:pt x="2771" y="12842"/>
                      <a:pt x="2652" y="12938"/>
                      <a:pt x="2800" y="12848"/>
                    </a:cubicBezTo>
                    <a:cubicBezTo>
                      <a:pt x="3085" y="12924"/>
                      <a:pt x="2876" y="12936"/>
                      <a:pt x="3142" y="13054"/>
                    </a:cubicBezTo>
                    <a:cubicBezTo>
                      <a:pt x="3054" y="13245"/>
                      <a:pt x="3073" y="13374"/>
                      <a:pt x="3158" y="13559"/>
                    </a:cubicBezTo>
                    <a:cubicBezTo>
                      <a:pt x="3309" y="13567"/>
                      <a:pt x="3459" y="13575"/>
                      <a:pt x="3610" y="13583"/>
                    </a:cubicBezTo>
                    <a:cubicBezTo>
                      <a:pt x="3652" y="13393"/>
                      <a:pt x="3532" y="13384"/>
                      <a:pt x="3693" y="13356"/>
                    </a:cubicBezTo>
                    <a:cubicBezTo>
                      <a:pt x="4038" y="13296"/>
                      <a:pt x="3902" y="13432"/>
                      <a:pt x="3913" y="13468"/>
                    </a:cubicBezTo>
                    <a:cubicBezTo>
                      <a:pt x="4093" y="13441"/>
                      <a:pt x="3935" y="13418"/>
                      <a:pt x="4168" y="13390"/>
                    </a:cubicBezTo>
                    <a:cubicBezTo>
                      <a:pt x="4140" y="13457"/>
                      <a:pt x="4103" y="13522"/>
                      <a:pt x="4060" y="13585"/>
                    </a:cubicBezTo>
                    <a:cubicBezTo>
                      <a:pt x="5196" y="15627"/>
                      <a:pt x="6066" y="17986"/>
                      <a:pt x="6801" y="20506"/>
                    </a:cubicBezTo>
                    <a:cubicBezTo>
                      <a:pt x="7459" y="17856"/>
                      <a:pt x="8221" y="15313"/>
                      <a:pt x="9724" y="13585"/>
                    </a:cubicBezTo>
                    <a:cubicBezTo>
                      <a:pt x="9597" y="13501"/>
                      <a:pt x="9615" y="13500"/>
                      <a:pt x="9565" y="13389"/>
                    </a:cubicBezTo>
                    <a:cubicBezTo>
                      <a:pt x="9893" y="13428"/>
                      <a:pt x="9740" y="13593"/>
                      <a:pt x="9993" y="13478"/>
                    </a:cubicBezTo>
                    <a:cubicBezTo>
                      <a:pt x="9829" y="13248"/>
                      <a:pt x="9910" y="13501"/>
                      <a:pt x="9792" y="13264"/>
                    </a:cubicBezTo>
                    <a:cubicBezTo>
                      <a:pt x="9883" y="13228"/>
                      <a:pt x="9788" y="13268"/>
                      <a:pt x="9911" y="13236"/>
                    </a:cubicBezTo>
                    <a:cubicBezTo>
                      <a:pt x="9923" y="13233"/>
                      <a:pt x="9940" y="13228"/>
                      <a:pt x="9953" y="13225"/>
                    </a:cubicBezTo>
                    <a:cubicBezTo>
                      <a:pt x="9965" y="13222"/>
                      <a:pt x="9982" y="13217"/>
                      <a:pt x="9994" y="13214"/>
                    </a:cubicBezTo>
                    <a:cubicBezTo>
                      <a:pt x="10079" y="13337"/>
                      <a:pt x="10164" y="13461"/>
                      <a:pt x="10249" y="13584"/>
                    </a:cubicBezTo>
                    <a:cubicBezTo>
                      <a:pt x="10262" y="13580"/>
                      <a:pt x="10283" y="13560"/>
                      <a:pt x="10289" y="13570"/>
                    </a:cubicBezTo>
                    <a:cubicBezTo>
                      <a:pt x="10329" y="13548"/>
                      <a:pt x="10368" y="13525"/>
                      <a:pt x="10408" y="13502"/>
                    </a:cubicBezTo>
                    <a:cubicBezTo>
                      <a:pt x="10417" y="13496"/>
                      <a:pt x="10433" y="13481"/>
                      <a:pt x="10445" y="13470"/>
                    </a:cubicBezTo>
                    <a:cubicBezTo>
                      <a:pt x="10343" y="13333"/>
                      <a:pt x="10565" y="13613"/>
                      <a:pt x="10410" y="13325"/>
                    </a:cubicBezTo>
                    <a:cubicBezTo>
                      <a:pt x="10377" y="13264"/>
                      <a:pt x="10231" y="13227"/>
                      <a:pt x="10330" y="13123"/>
                    </a:cubicBezTo>
                    <a:cubicBezTo>
                      <a:pt x="10433" y="13015"/>
                      <a:pt x="10460" y="13141"/>
                      <a:pt x="10667" y="13231"/>
                    </a:cubicBezTo>
                    <a:cubicBezTo>
                      <a:pt x="10589" y="13104"/>
                      <a:pt x="10562" y="13113"/>
                      <a:pt x="10500" y="12962"/>
                    </a:cubicBezTo>
                    <a:cubicBezTo>
                      <a:pt x="11085" y="13304"/>
                      <a:pt x="10927" y="13007"/>
                      <a:pt x="11298" y="12800"/>
                    </a:cubicBezTo>
                    <a:cubicBezTo>
                      <a:pt x="11298" y="12800"/>
                      <a:pt x="11384" y="12867"/>
                      <a:pt x="11393" y="12875"/>
                    </a:cubicBezTo>
                    <a:lnTo>
                      <a:pt x="11428" y="12724"/>
                    </a:lnTo>
                    <a:lnTo>
                      <a:pt x="11687" y="12776"/>
                    </a:lnTo>
                    <a:cubicBezTo>
                      <a:pt x="11655" y="12557"/>
                      <a:pt x="11689" y="12641"/>
                      <a:pt x="11493" y="12414"/>
                    </a:cubicBezTo>
                    <a:cubicBezTo>
                      <a:pt x="11446" y="12459"/>
                      <a:pt x="11584" y="12479"/>
                      <a:pt x="11410" y="12514"/>
                    </a:cubicBezTo>
                    <a:cubicBezTo>
                      <a:pt x="11355" y="12316"/>
                      <a:pt x="11338" y="12418"/>
                      <a:pt x="11304" y="12220"/>
                    </a:cubicBezTo>
                    <a:cubicBezTo>
                      <a:pt x="11529" y="12060"/>
                      <a:pt x="11455" y="12220"/>
                      <a:pt x="11494" y="12260"/>
                    </a:cubicBezTo>
                    <a:cubicBezTo>
                      <a:pt x="11596" y="12366"/>
                      <a:pt x="11585" y="12282"/>
                      <a:pt x="11625" y="12418"/>
                    </a:cubicBezTo>
                    <a:lnTo>
                      <a:pt x="11683" y="12218"/>
                    </a:lnTo>
                    <a:cubicBezTo>
                      <a:pt x="11934" y="12351"/>
                      <a:pt x="11853" y="12161"/>
                      <a:pt x="11887" y="12407"/>
                    </a:cubicBezTo>
                    <a:cubicBezTo>
                      <a:pt x="11895" y="12286"/>
                      <a:pt x="11838" y="11901"/>
                      <a:pt x="11804" y="11795"/>
                    </a:cubicBezTo>
                    <a:cubicBezTo>
                      <a:pt x="11730" y="11709"/>
                      <a:pt x="12110" y="11544"/>
                      <a:pt x="12303" y="11779"/>
                    </a:cubicBezTo>
                    <a:cubicBezTo>
                      <a:pt x="12358" y="11820"/>
                      <a:pt x="12391" y="11827"/>
                      <a:pt x="12442" y="11902"/>
                    </a:cubicBezTo>
                    <a:lnTo>
                      <a:pt x="12500" y="12084"/>
                    </a:lnTo>
                    <a:cubicBezTo>
                      <a:pt x="12665" y="12105"/>
                      <a:pt x="12682" y="12231"/>
                      <a:pt x="12803" y="12096"/>
                    </a:cubicBezTo>
                    <a:cubicBezTo>
                      <a:pt x="12861" y="12031"/>
                      <a:pt x="12577" y="10264"/>
                      <a:pt x="12988" y="11253"/>
                    </a:cubicBezTo>
                    <a:cubicBezTo>
                      <a:pt x="13053" y="11411"/>
                      <a:pt x="13017" y="11569"/>
                      <a:pt x="12971" y="11693"/>
                    </a:cubicBezTo>
                    <a:cubicBezTo>
                      <a:pt x="13266" y="11573"/>
                      <a:pt x="13233" y="11275"/>
                      <a:pt x="13263" y="11210"/>
                    </a:cubicBezTo>
                    <a:cubicBezTo>
                      <a:pt x="13289" y="11153"/>
                      <a:pt x="13283" y="11159"/>
                      <a:pt x="13313" y="11079"/>
                    </a:cubicBezTo>
                    <a:cubicBezTo>
                      <a:pt x="13326" y="11045"/>
                      <a:pt x="13340" y="10996"/>
                      <a:pt x="13360" y="10959"/>
                    </a:cubicBezTo>
                    <a:cubicBezTo>
                      <a:pt x="13470" y="10752"/>
                      <a:pt x="13373" y="10912"/>
                      <a:pt x="13464" y="10817"/>
                    </a:cubicBezTo>
                    <a:cubicBezTo>
                      <a:pt x="13471" y="11276"/>
                      <a:pt x="13325" y="11216"/>
                      <a:pt x="13248" y="11518"/>
                    </a:cubicBezTo>
                    <a:cubicBezTo>
                      <a:pt x="13603" y="11181"/>
                      <a:pt x="13522" y="11004"/>
                      <a:pt x="13602" y="10456"/>
                    </a:cubicBezTo>
                    <a:cubicBezTo>
                      <a:pt x="13701" y="9783"/>
                      <a:pt x="13123" y="10016"/>
                      <a:pt x="13345" y="9414"/>
                    </a:cubicBezTo>
                    <a:cubicBezTo>
                      <a:pt x="13549" y="9495"/>
                      <a:pt x="13373" y="9538"/>
                      <a:pt x="13560" y="9741"/>
                    </a:cubicBezTo>
                    <a:cubicBezTo>
                      <a:pt x="13559" y="9454"/>
                      <a:pt x="13502" y="9351"/>
                      <a:pt x="13491" y="9202"/>
                    </a:cubicBezTo>
                    <a:cubicBezTo>
                      <a:pt x="13479" y="9056"/>
                      <a:pt x="13521" y="8771"/>
                      <a:pt x="13503" y="8562"/>
                    </a:cubicBezTo>
                    <a:cubicBezTo>
                      <a:pt x="13316" y="8409"/>
                      <a:pt x="13057" y="8353"/>
                      <a:pt x="13274" y="8015"/>
                    </a:cubicBezTo>
                    <a:cubicBezTo>
                      <a:pt x="13391" y="7832"/>
                      <a:pt x="13369" y="7962"/>
                      <a:pt x="13442" y="7705"/>
                    </a:cubicBezTo>
                    <a:lnTo>
                      <a:pt x="13543" y="7371"/>
                    </a:lnTo>
                    <a:cubicBezTo>
                      <a:pt x="13427" y="7391"/>
                      <a:pt x="13047" y="7318"/>
                      <a:pt x="13105" y="7102"/>
                    </a:cubicBezTo>
                    <a:cubicBezTo>
                      <a:pt x="13156" y="6912"/>
                      <a:pt x="13093" y="7107"/>
                      <a:pt x="13246" y="7025"/>
                    </a:cubicBezTo>
                    <a:cubicBezTo>
                      <a:pt x="13206" y="6946"/>
                      <a:pt x="13163" y="6879"/>
                      <a:pt x="13124" y="6813"/>
                    </a:cubicBezTo>
                    <a:cubicBezTo>
                      <a:pt x="13135" y="6809"/>
                      <a:pt x="13155" y="6795"/>
                      <a:pt x="13158" y="6805"/>
                    </a:cubicBezTo>
                    <a:cubicBezTo>
                      <a:pt x="13161" y="6815"/>
                      <a:pt x="13186" y="6799"/>
                      <a:pt x="13190" y="6798"/>
                    </a:cubicBezTo>
                    <a:cubicBezTo>
                      <a:pt x="13303" y="6753"/>
                      <a:pt x="13274" y="6832"/>
                      <a:pt x="13264" y="6742"/>
                    </a:cubicBezTo>
                    <a:cubicBezTo>
                      <a:pt x="13058" y="6605"/>
                      <a:pt x="12805" y="6533"/>
                      <a:pt x="12831" y="6199"/>
                    </a:cubicBezTo>
                    <a:cubicBezTo>
                      <a:pt x="12859" y="5840"/>
                      <a:pt x="12845" y="5962"/>
                      <a:pt x="12951" y="5684"/>
                    </a:cubicBezTo>
                    <a:cubicBezTo>
                      <a:pt x="13051" y="5423"/>
                      <a:pt x="12825" y="5578"/>
                      <a:pt x="13087" y="5486"/>
                    </a:cubicBezTo>
                    <a:cubicBezTo>
                      <a:pt x="12887" y="5359"/>
                      <a:pt x="12708" y="5269"/>
                      <a:pt x="12668" y="4995"/>
                    </a:cubicBezTo>
                    <a:cubicBezTo>
                      <a:pt x="12632" y="4752"/>
                      <a:pt x="12753" y="4490"/>
                      <a:pt x="12959" y="4403"/>
                    </a:cubicBezTo>
                    <a:cubicBezTo>
                      <a:pt x="12722" y="4466"/>
                      <a:pt x="12764" y="4544"/>
                      <a:pt x="12686" y="4339"/>
                    </a:cubicBezTo>
                    <a:cubicBezTo>
                      <a:pt x="12655" y="4575"/>
                      <a:pt x="12690" y="4530"/>
                      <a:pt x="12533" y="4615"/>
                    </a:cubicBezTo>
                    <a:cubicBezTo>
                      <a:pt x="12366" y="4316"/>
                      <a:pt x="12504" y="4285"/>
                      <a:pt x="12109" y="4185"/>
                    </a:cubicBezTo>
                    <a:cubicBezTo>
                      <a:pt x="12200" y="4105"/>
                      <a:pt x="12397" y="4125"/>
                      <a:pt x="12293" y="4037"/>
                    </a:cubicBezTo>
                    <a:cubicBezTo>
                      <a:pt x="12209" y="3966"/>
                      <a:pt x="12095" y="4018"/>
                      <a:pt x="11960" y="4031"/>
                    </a:cubicBezTo>
                    <a:cubicBezTo>
                      <a:pt x="11924" y="3690"/>
                      <a:pt x="11816" y="3730"/>
                      <a:pt x="11723" y="3474"/>
                    </a:cubicBezTo>
                    <a:cubicBezTo>
                      <a:pt x="11854" y="3393"/>
                      <a:pt x="11874" y="3481"/>
                      <a:pt x="11893" y="3474"/>
                    </a:cubicBezTo>
                    <a:cubicBezTo>
                      <a:pt x="11761" y="3277"/>
                      <a:pt x="11793" y="3430"/>
                      <a:pt x="11682" y="3281"/>
                    </a:cubicBezTo>
                    <a:cubicBezTo>
                      <a:pt x="11596" y="3167"/>
                      <a:pt x="11625" y="3091"/>
                      <a:pt x="11536" y="3025"/>
                    </a:cubicBezTo>
                    <a:lnTo>
                      <a:pt x="11275" y="2980"/>
                    </a:lnTo>
                    <a:cubicBezTo>
                      <a:pt x="11054" y="2969"/>
                      <a:pt x="11059" y="2946"/>
                      <a:pt x="11007" y="2770"/>
                    </a:cubicBezTo>
                    <a:cubicBezTo>
                      <a:pt x="11203" y="2724"/>
                      <a:pt x="11171" y="2735"/>
                      <a:pt x="11262" y="2886"/>
                    </a:cubicBezTo>
                    <a:cubicBezTo>
                      <a:pt x="11244" y="2590"/>
                      <a:pt x="11049" y="2604"/>
                      <a:pt x="10885" y="2297"/>
                    </a:cubicBezTo>
                    <a:lnTo>
                      <a:pt x="11334" y="2464"/>
                    </a:lnTo>
                    <a:cubicBezTo>
                      <a:pt x="11196" y="2237"/>
                      <a:pt x="10881" y="2077"/>
                      <a:pt x="10659" y="2007"/>
                    </a:cubicBezTo>
                    <a:lnTo>
                      <a:pt x="11075" y="1743"/>
                    </a:lnTo>
                    <a:cubicBezTo>
                      <a:pt x="10772" y="1732"/>
                      <a:pt x="10643" y="1944"/>
                      <a:pt x="10538" y="1820"/>
                    </a:cubicBezTo>
                    <a:cubicBezTo>
                      <a:pt x="10469" y="1666"/>
                      <a:pt x="10537" y="1608"/>
                      <a:pt x="10610" y="1483"/>
                    </a:cubicBezTo>
                    <a:cubicBezTo>
                      <a:pt x="10726" y="1287"/>
                      <a:pt x="10632" y="1269"/>
                      <a:pt x="10880" y="1224"/>
                    </a:cubicBezTo>
                    <a:cubicBezTo>
                      <a:pt x="10611" y="1190"/>
                      <a:pt x="10649" y="1288"/>
                      <a:pt x="10557" y="1454"/>
                    </a:cubicBezTo>
                    <a:cubicBezTo>
                      <a:pt x="10229" y="1534"/>
                      <a:pt x="10673" y="1345"/>
                      <a:pt x="10314" y="1456"/>
                    </a:cubicBezTo>
                    <a:cubicBezTo>
                      <a:pt x="10083" y="1526"/>
                      <a:pt x="10311" y="1559"/>
                      <a:pt x="10066" y="1504"/>
                    </a:cubicBezTo>
                    <a:cubicBezTo>
                      <a:pt x="10209" y="1838"/>
                      <a:pt x="10085" y="1740"/>
                      <a:pt x="9722" y="1782"/>
                    </a:cubicBezTo>
                    <a:cubicBezTo>
                      <a:pt x="9649" y="1622"/>
                      <a:pt x="9532" y="1574"/>
                      <a:pt x="9422" y="1445"/>
                    </a:cubicBezTo>
                    <a:cubicBezTo>
                      <a:pt x="9587" y="1503"/>
                      <a:pt x="9666" y="1507"/>
                      <a:pt x="9834" y="1543"/>
                    </a:cubicBezTo>
                    <a:cubicBezTo>
                      <a:pt x="9645" y="1393"/>
                      <a:pt x="9466" y="1371"/>
                      <a:pt x="9347" y="1326"/>
                    </a:cubicBezTo>
                    <a:cubicBezTo>
                      <a:pt x="9239" y="1285"/>
                      <a:pt x="9299" y="1351"/>
                      <a:pt x="9232" y="1219"/>
                    </a:cubicBezTo>
                    <a:lnTo>
                      <a:pt x="9038" y="1386"/>
                    </a:lnTo>
                    <a:lnTo>
                      <a:pt x="8988" y="993"/>
                    </a:lnTo>
                    <a:cubicBezTo>
                      <a:pt x="8826" y="958"/>
                      <a:pt x="8796" y="963"/>
                      <a:pt x="8649" y="966"/>
                    </a:cubicBezTo>
                    <a:lnTo>
                      <a:pt x="8605" y="641"/>
                    </a:lnTo>
                    <a:cubicBezTo>
                      <a:pt x="8380" y="611"/>
                      <a:pt x="8354" y="693"/>
                      <a:pt x="8018" y="585"/>
                    </a:cubicBezTo>
                    <a:cubicBezTo>
                      <a:pt x="7997" y="579"/>
                      <a:pt x="7957" y="566"/>
                      <a:pt x="7941" y="558"/>
                    </a:cubicBezTo>
                    <a:cubicBezTo>
                      <a:pt x="8052" y="380"/>
                      <a:pt x="8116" y="502"/>
                      <a:pt x="8129" y="262"/>
                    </a:cubicBezTo>
                    <a:cubicBezTo>
                      <a:pt x="8066" y="465"/>
                      <a:pt x="8140" y="337"/>
                      <a:pt x="7995" y="393"/>
                    </a:cubicBezTo>
                    <a:cubicBezTo>
                      <a:pt x="7969" y="349"/>
                      <a:pt x="7980" y="366"/>
                      <a:pt x="7972" y="315"/>
                    </a:cubicBezTo>
                    <a:cubicBezTo>
                      <a:pt x="7969" y="300"/>
                      <a:pt x="7975" y="265"/>
                      <a:pt x="7964" y="211"/>
                    </a:cubicBezTo>
                    <a:cubicBezTo>
                      <a:pt x="7796" y="623"/>
                      <a:pt x="7342" y="0"/>
                      <a:pt x="7096" y="507"/>
                    </a:cubicBezTo>
                    <a:cubicBezTo>
                      <a:pt x="7083" y="504"/>
                      <a:pt x="7066" y="475"/>
                      <a:pt x="7062" y="487"/>
                    </a:cubicBezTo>
                    <a:cubicBezTo>
                      <a:pt x="6981" y="689"/>
                      <a:pt x="7010" y="457"/>
                      <a:pt x="7000" y="455"/>
                    </a:cubicBezTo>
                    <a:cubicBezTo>
                      <a:pt x="6849" y="422"/>
                      <a:pt x="7087" y="380"/>
                      <a:pt x="6903" y="474"/>
                    </a:cubicBezTo>
                    <a:cubicBezTo>
                      <a:pt x="6799" y="527"/>
                      <a:pt x="6967" y="586"/>
                      <a:pt x="6616" y="567"/>
                    </a:cubicBezTo>
                    <a:cubicBezTo>
                      <a:pt x="6609" y="555"/>
                      <a:pt x="6605" y="519"/>
                      <a:pt x="6603" y="527"/>
                    </a:cubicBezTo>
                    <a:lnTo>
                      <a:pt x="6563" y="303"/>
                    </a:lnTo>
                    <a:lnTo>
                      <a:pt x="6348" y="503"/>
                    </a:lnTo>
                    <a:cubicBezTo>
                      <a:pt x="6305" y="518"/>
                      <a:pt x="6238" y="660"/>
                      <a:pt x="6116" y="697"/>
                    </a:cubicBezTo>
                    <a:cubicBezTo>
                      <a:pt x="5758" y="804"/>
                      <a:pt x="6112" y="336"/>
                      <a:pt x="5503" y="865"/>
                    </a:cubicBezTo>
                    <a:lnTo>
                      <a:pt x="5427" y="612"/>
                    </a:lnTo>
                    <a:cubicBezTo>
                      <a:pt x="5217" y="1142"/>
                      <a:pt x="5324" y="893"/>
                      <a:pt x="5152" y="997"/>
                    </a:cubicBezTo>
                    <a:cubicBezTo>
                      <a:pt x="4883" y="1159"/>
                      <a:pt x="5159" y="1194"/>
                      <a:pt x="4761" y="1225"/>
                    </a:cubicBezTo>
                    <a:lnTo>
                      <a:pt x="4719" y="1049"/>
                    </a:lnTo>
                    <a:cubicBezTo>
                      <a:pt x="4544" y="1104"/>
                      <a:pt x="4502" y="1187"/>
                      <a:pt x="4357" y="1233"/>
                    </a:cubicBezTo>
                    <a:lnTo>
                      <a:pt x="4104" y="1250"/>
                    </a:lnTo>
                    <a:cubicBezTo>
                      <a:pt x="4095" y="1252"/>
                      <a:pt x="4081" y="1257"/>
                      <a:pt x="4072" y="1258"/>
                    </a:cubicBezTo>
                    <a:cubicBezTo>
                      <a:pt x="3649" y="1333"/>
                      <a:pt x="3492" y="1188"/>
                      <a:pt x="3172" y="1566"/>
                    </a:cubicBezTo>
                    <a:cubicBezTo>
                      <a:pt x="2960" y="1815"/>
                      <a:pt x="2903" y="1696"/>
                      <a:pt x="2662" y="1901"/>
                    </a:cubicBezTo>
                    <a:cubicBezTo>
                      <a:pt x="2802" y="1928"/>
                      <a:pt x="2744" y="1833"/>
                      <a:pt x="2944" y="1950"/>
                    </a:cubicBezTo>
                    <a:cubicBezTo>
                      <a:pt x="2767" y="2028"/>
                      <a:pt x="2793" y="1969"/>
                      <a:pt x="2638" y="2093"/>
                    </a:cubicBezTo>
                    <a:cubicBezTo>
                      <a:pt x="2528" y="2181"/>
                      <a:pt x="2497" y="2263"/>
                      <a:pt x="2342" y="2326"/>
                    </a:cubicBezTo>
                    <a:cubicBezTo>
                      <a:pt x="1961" y="2482"/>
                      <a:pt x="1821" y="2289"/>
                      <a:pt x="1789" y="2850"/>
                    </a:cubicBezTo>
                    <a:lnTo>
                      <a:pt x="1526" y="2935"/>
                    </a:lnTo>
                    <a:lnTo>
                      <a:pt x="1716" y="2997"/>
                    </a:lnTo>
                    <a:cubicBezTo>
                      <a:pt x="1485" y="3197"/>
                      <a:pt x="1555" y="3013"/>
                      <a:pt x="1390" y="3282"/>
                    </a:cubicBezTo>
                    <a:cubicBezTo>
                      <a:pt x="1277" y="3466"/>
                      <a:pt x="1193" y="3524"/>
                      <a:pt x="1147" y="3756"/>
                    </a:cubicBezTo>
                    <a:cubicBezTo>
                      <a:pt x="1263" y="3651"/>
                      <a:pt x="1265" y="3598"/>
                      <a:pt x="1398" y="3547"/>
                    </a:cubicBezTo>
                    <a:lnTo>
                      <a:pt x="1331" y="3999"/>
                    </a:lnTo>
                    <a:cubicBezTo>
                      <a:pt x="1410" y="3856"/>
                      <a:pt x="1421" y="3810"/>
                      <a:pt x="1475" y="3625"/>
                    </a:cubicBezTo>
                    <a:cubicBezTo>
                      <a:pt x="1562" y="3756"/>
                      <a:pt x="1537" y="3781"/>
                      <a:pt x="1647" y="3899"/>
                    </a:cubicBezTo>
                    <a:cubicBezTo>
                      <a:pt x="1661" y="3505"/>
                      <a:pt x="1538" y="3509"/>
                      <a:pt x="1760" y="3229"/>
                    </a:cubicBezTo>
                    <a:cubicBezTo>
                      <a:pt x="1799" y="3366"/>
                      <a:pt x="1969" y="3656"/>
                      <a:pt x="1952" y="3739"/>
                    </a:cubicBezTo>
                    <a:cubicBezTo>
                      <a:pt x="1874" y="4108"/>
                      <a:pt x="1047" y="3980"/>
                      <a:pt x="1027" y="4523"/>
                    </a:cubicBezTo>
                    <a:lnTo>
                      <a:pt x="1006" y="5065"/>
                    </a:lnTo>
                    <a:cubicBezTo>
                      <a:pt x="460" y="5175"/>
                      <a:pt x="713" y="5690"/>
                      <a:pt x="676" y="6177"/>
                    </a:cubicBezTo>
                    <a:cubicBezTo>
                      <a:pt x="508" y="6355"/>
                      <a:pt x="522" y="6207"/>
                      <a:pt x="436" y="6411"/>
                    </a:cubicBezTo>
                    <a:cubicBezTo>
                      <a:pt x="366" y="6577"/>
                      <a:pt x="442" y="6529"/>
                      <a:pt x="315" y="6768"/>
                    </a:cubicBezTo>
                    <a:cubicBezTo>
                      <a:pt x="166" y="7050"/>
                      <a:pt x="262" y="7245"/>
                      <a:pt x="243" y="7566"/>
                    </a:cubicBezTo>
                    <a:cubicBezTo>
                      <a:pt x="350" y="7474"/>
                      <a:pt x="357" y="7429"/>
                      <a:pt x="412" y="7449"/>
                    </a:cubicBezTo>
                    <a:lnTo>
                      <a:pt x="275" y="7803"/>
                    </a:lnTo>
                    <a:cubicBezTo>
                      <a:pt x="518" y="7960"/>
                      <a:pt x="570" y="7941"/>
                      <a:pt x="431" y="8203"/>
                    </a:cubicBezTo>
                    <a:lnTo>
                      <a:pt x="272" y="8564"/>
                    </a:lnTo>
                    <a:cubicBezTo>
                      <a:pt x="271" y="8568"/>
                      <a:pt x="265" y="8581"/>
                      <a:pt x="263" y="8586"/>
                    </a:cubicBezTo>
                    <a:lnTo>
                      <a:pt x="257" y="8648"/>
                    </a:lnTo>
                    <a:cubicBezTo>
                      <a:pt x="187" y="9097"/>
                      <a:pt x="0" y="8890"/>
                      <a:pt x="295" y="9417"/>
                    </a:cubicBezTo>
                    <a:cubicBezTo>
                      <a:pt x="361" y="9534"/>
                      <a:pt x="390" y="9772"/>
                      <a:pt x="572" y="9710"/>
                    </a:cubicBezTo>
                    <a:cubicBezTo>
                      <a:pt x="755" y="9649"/>
                      <a:pt x="610" y="9715"/>
                      <a:pt x="723" y="9537"/>
                    </a:cubicBezTo>
                    <a:cubicBezTo>
                      <a:pt x="723" y="9734"/>
                      <a:pt x="688" y="9687"/>
                      <a:pt x="642" y="9854"/>
                    </a:cubicBezTo>
                    <a:cubicBezTo>
                      <a:pt x="589" y="10049"/>
                      <a:pt x="615" y="10111"/>
                      <a:pt x="603" y="10306"/>
                    </a:cubicBezTo>
                    <a:close/>
                  </a:path>
                </a:pathLst>
              </a:custGeom>
              <a:grpFill/>
              <a:ln w="9525">
                <a:solidFill>
                  <a:srgbClr val="1A417F"/>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80" name="Freeform 6"/>
              <p:cNvSpPr>
                <a:spLocks/>
              </p:cNvSpPr>
              <p:nvPr/>
            </p:nvSpPr>
            <p:spPr bwMode="auto">
              <a:xfrm>
                <a:off x="252413" y="2208213"/>
                <a:ext cx="2413000" cy="1104900"/>
              </a:xfrm>
              <a:custGeom>
                <a:avLst/>
                <a:gdLst>
                  <a:gd name="T0" fmla="*/ 1832 w 20457"/>
                  <a:gd name="T1" fmla="*/ 2157 h 9373"/>
                  <a:gd name="T2" fmla="*/ 7192 w 20457"/>
                  <a:gd name="T3" fmla="*/ 0 h 9373"/>
                  <a:gd name="T4" fmla="*/ 5812 w 20457"/>
                  <a:gd name="T5" fmla="*/ 3941 h 9373"/>
                  <a:gd name="T6" fmla="*/ 7799 w 20457"/>
                  <a:gd name="T7" fmla="*/ 2495 h 9373"/>
                  <a:gd name="T8" fmla="*/ 10329 w 20457"/>
                  <a:gd name="T9" fmla="*/ 8854 h 9373"/>
                  <a:gd name="T10" fmla="*/ 12712 w 20457"/>
                  <a:gd name="T11" fmla="*/ 2518 h 9373"/>
                  <a:gd name="T12" fmla="*/ 14782 w 20457"/>
                  <a:gd name="T13" fmla="*/ 3781 h 9373"/>
                  <a:gd name="T14" fmla="*/ 13674 w 20457"/>
                  <a:gd name="T15" fmla="*/ 200 h 9373"/>
                  <a:gd name="T16" fmla="*/ 18943 w 20457"/>
                  <a:gd name="T17" fmla="*/ 2197 h 9373"/>
                  <a:gd name="T18" fmla="*/ 20323 w 20457"/>
                  <a:gd name="T19" fmla="*/ 9373 h 9373"/>
                  <a:gd name="T20" fmla="*/ 0 w 20457"/>
                  <a:gd name="T21" fmla="*/ 9373 h 9373"/>
                  <a:gd name="T22" fmla="*/ 1832 w 20457"/>
                  <a:gd name="T23" fmla="*/ 2157 h 9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457" h="9373">
                    <a:moveTo>
                      <a:pt x="1832" y="2157"/>
                    </a:moveTo>
                    <a:cubicBezTo>
                      <a:pt x="3076" y="2119"/>
                      <a:pt x="4854" y="1351"/>
                      <a:pt x="7192" y="0"/>
                    </a:cubicBezTo>
                    <a:cubicBezTo>
                      <a:pt x="6517" y="1234"/>
                      <a:pt x="5922" y="2639"/>
                      <a:pt x="5812" y="3941"/>
                    </a:cubicBezTo>
                    <a:cubicBezTo>
                      <a:pt x="6405" y="3383"/>
                      <a:pt x="7067" y="2901"/>
                      <a:pt x="7799" y="2495"/>
                    </a:cubicBezTo>
                    <a:cubicBezTo>
                      <a:pt x="8127" y="5435"/>
                      <a:pt x="8885" y="7690"/>
                      <a:pt x="10329" y="8854"/>
                    </a:cubicBezTo>
                    <a:cubicBezTo>
                      <a:pt x="11948" y="6896"/>
                      <a:pt x="12571" y="4752"/>
                      <a:pt x="12712" y="2518"/>
                    </a:cubicBezTo>
                    <a:cubicBezTo>
                      <a:pt x="13451" y="2848"/>
                      <a:pt x="14142" y="3267"/>
                      <a:pt x="14782" y="3781"/>
                    </a:cubicBezTo>
                    <a:cubicBezTo>
                      <a:pt x="14565" y="2526"/>
                      <a:pt x="14198" y="1332"/>
                      <a:pt x="13674" y="200"/>
                    </a:cubicBezTo>
                    <a:cubicBezTo>
                      <a:pt x="15409" y="1213"/>
                      <a:pt x="17152" y="2105"/>
                      <a:pt x="18943" y="2197"/>
                    </a:cubicBezTo>
                    <a:cubicBezTo>
                      <a:pt x="20092" y="3832"/>
                      <a:pt x="20457" y="6329"/>
                      <a:pt x="20323" y="9373"/>
                    </a:cubicBezTo>
                    <a:cubicBezTo>
                      <a:pt x="13549" y="9373"/>
                      <a:pt x="6774" y="9373"/>
                      <a:pt x="0" y="9373"/>
                    </a:cubicBezTo>
                    <a:cubicBezTo>
                      <a:pt x="254" y="6254"/>
                      <a:pt x="365" y="2803"/>
                      <a:pt x="1832" y="2157"/>
                    </a:cubicBezTo>
                    <a:close/>
                  </a:path>
                </a:pathLst>
              </a:custGeom>
              <a:grpFill/>
              <a:ln w="0" cap="flat">
                <a:solidFill>
                  <a:srgbClr val="1A417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pic>
        <p:nvPicPr>
          <p:cNvPr id="2" name="Picture 1"/>
          <p:cNvPicPr>
            <a:picLocks noChangeAspect="1"/>
          </p:cNvPicPr>
          <p:nvPr/>
        </p:nvPicPr>
        <p:blipFill>
          <a:blip r:embed="rId4"/>
          <a:stretch>
            <a:fillRect/>
          </a:stretch>
        </p:blipFill>
        <p:spPr>
          <a:xfrm>
            <a:off x="193958" y="4842404"/>
            <a:ext cx="3310415" cy="274344"/>
          </a:xfrm>
          <a:prstGeom prst="rect">
            <a:avLst/>
          </a:prstGeom>
        </p:spPr>
      </p:pic>
      <p:sp>
        <p:nvSpPr>
          <p:cNvPr id="62" name="TextBox 61"/>
          <p:cNvSpPr txBox="1"/>
          <p:nvPr/>
        </p:nvSpPr>
        <p:spPr>
          <a:xfrm>
            <a:off x="1417010" y="2365189"/>
            <a:ext cx="7433876" cy="323165"/>
          </a:xfrm>
          <a:prstGeom prst="rect">
            <a:avLst/>
          </a:prstGeom>
          <a:noFill/>
        </p:spPr>
        <p:txBody>
          <a:bodyPr wrap="square" rtlCol="0" anchor="ctr">
            <a:spAutoFit/>
          </a:bodyPr>
          <a:lstStyle/>
          <a:p>
            <a:pPr algn="ctr" fontAlgn="base">
              <a:spcBef>
                <a:spcPts val="600"/>
              </a:spcBef>
              <a:spcAft>
                <a:spcPct val="0"/>
              </a:spcAft>
              <a:buClr>
                <a:srgbClr val="F0AB00"/>
              </a:buClr>
              <a:buSzPct val="80000"/>
            </a:pPr>
            <a:r>
              <a:rPr lang="en-US" sz="1500" i="1" dirty="0">
                <a:solidFill>
                  <a:schemeClr val="bg1"/>
                </a:solidFill>
                <a:effectLst>
                  <a:outerShdw blurRad="38100" dist="38100" dir="2700000" algn="tl">
                    <a:srgbClr val="000000">
                      <a:alpha val="43137"/>
                    </a:srgbClr>
                  </a:outerShdw>
                </a:effectLst>
                <a:latin typeface="+mj-lt"/>
                <a:ea typeface="SimSun" panose="02010600030101010101" pitchFamily="2" charset="-122"/>
              </a:rPr>
              <a:t>Supporting Female Leadership and creating a pipeline for girls to choose technology</a:t>
            </a:r>
          </a:p>
        </p:txBody>
      </p:sp>
    </p:spTree>
    <p:extLst>
      <p:ext uri="{BB962C8B-B14F-4D97-AF65-F5344CB8AC3E}">
        <p14:creationId xmlns:p14="http://schemas.microsoft.com/office/powerpoint/2010/main" val="129605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Women in Tech Africa</a:t>
            </a:r>
          </a:p>
        </p:txBody>
      </p:sp>
      <p:sp>
        <p:nvSpPr>
          <p:cNvPr id="3" name="Slide Number Placeholder 2"/>
          <p:cNvSpPr>
            <a:spLocks noGrp="1"/>
          </p:cNvSpPr>
          <p:nvPr>
            <p:ph type="sldNum" sz="quarter" idx="12"/>
          </p:nvPr>
        </p:nvSpPr>
        <p:spPr/>
        <p:txBody>
          <a:bodyPr/>
          <a:lstStyle/>
          <a:p>
            <a:fld id="{2D9140D7-93D1-48F2-9381-4E98A2097A58}" type="slidenum">
              <a:rPr lang="en-US" smtClean="0"/>
              <a:t>4</a:t>
            </a:fld>
            <a:endParaRPr lang="en-US"/>
          </a:p>
        </p:txBody>
      </p:sp>
      <p:grpSp>
        <p:nvGrpSpPr>
          <p:cNvPr id="4" name="Group 3"/>
          <p:cNvGrpSpPr/>
          <p:nvPr/>
        </p:nvGrpSpPr>
        <p:grpSpPr>
          <a:xfrm>
            <a:off x="1" y="918888"/>
            <a:ext cx="9143999" cy="4082156"/>
            <a:chOff x="1" y="918469"/>
            <a:chExt cx="9143999" cy="4333290"/>
          </a:xfrm>
        </p:grpSpPr>
        <p:sp>
          <p:nvSpPr>
            <p:cNvPr id="5" name="Rectangle 4"/>
            <p:cNvSpPr/>
            <p:nvPr/>
          </p:nvSpPr>
          <p:spPr bwMode="gray">
            <a:xfrm>
              <a:off x="1" y="918469"/>
              <a:ext cx="5635256" cy="4050845"/>
            </a:xfrm>
            <a:prstGeom prst="rect">
              <a:avLst/>
            </a:prstGeom>
            <a:solidFill>
              <a:schemeClr val="bg1"/>
            </a:solidFill>
            <a:ln w="6350" algn="ctr">
              <a:no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6" name="Rectangle 5"/>
            <p:cNvSpPr/>
            <p:nvPr/>
          </p:nvSpPr>
          <p:spPr bwMode="gray">
            <a:xfrm>
              <a:off x="5535391" y="918469"/>
              <a:ext cx="3608609" cy="4333290"/>
            </a:xfrm>
            <a:prstGeom prst="rect">
              <a:avLst/>
            </a:prstGeom>
            <a:solidFill>
              <a:schemeClr val="accent2"/>
            </a:solidFill>
            <a:ln w="6350" algn="ctr">
              <a:no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grpSp>
        <p:nvGrpSpPr>
          <p:cNvPr id="7" name="Group 6"/>
          <p:cNvGrpSpPr/>
          <p:nvPr/>
        </p:nvGrpSpPr>
        <p:grpSpPr>
          <a:xfrm>
            <a:off x="58780" y="1006907"/>
            <a:ext cx="2914450" cy="3123935"/>
            <a:chOff x="472397" y="633847"/>
            <a:chExt cx="3588442" cy="3838600"/>
          </a:xfrm>
        </p:grpSpPr>
        <p:sp>
          <p:nvSpPr>
            <p:cNvPr id="8" name="TextBox 7"/>
            <p:cNvSpPr txBox="1"/>
            <p:nvPr/>
          </p:nvSpPr>
          <p:spPr>
            <a:xfrm>
              <a:off x="1308478" y="1977250"/>
              <a:ext cx="372130" cy="175424"/>
            </a:xfrm>
            <a:prstGeom prst="rect">
              <a:avLst/>
            </a:prstGeom>
            <a:noFill/>
            <a:ln>
              <a:solidFill>
                <a:schemeClr val="bg1"/>
              </a:solidFill>
            </a:ln>
          </p:spPr>
          <p:txBody>
            <a:bodyPr wrap="none" rtlCol="0">
              <a:spAutoFit/>
            </a:bodyPr>
            <a:lstStyle/>
            <a:p>
              <a:r>
                <a:rPr lang="en-US" sz="1100" b="1" dirty="0"/>
                <a:t>BENIN</a:t>
              </a:r>
            </a:p>
          </p:txBody>
        </p:sp>
        <p:sp>
          <p:nvSpPr>
            <p:cNvPr id="9" name="Freeform 8"/>
            <p:cNvSpPr>
              <a:spLocks/>
            </p:cNvSpPr>
            <p:nvPr/>
          </p:nvSpPr>
          <p:spPr bwMode="auto">
            <a:xfrm>
              <a:off x="3580748" y="3285525"/>
              <a:ext cx="407705" cy="736636"/>
            </a:xfrm>
            <a:custGeom>
              <a:avLst/>
              <a:gdLst>
                <a:gd name="T0" fmla="*/ 15 w 383"/>
                <a:gd name="T1" fmla="*/ 487 h 692"/>
                <a:gd name="T2" fmla="*/ 38 w 383"/>
                <a:gd name="T3" fmla="*/ 457 h 692"/>
                <a:gd name="T4" fmla="*/ 73 w 383"/>
                <a:gd name="T5" fmla="*/ 388 h 692"/>
                <a:gd name="T6" fmla="*/ 68 w 383"/>
                <a:gd name="T7" fmla="*/ 350 h 692"/>
                <a:gd name="T8" fmla="*/ 61 w 383"/>
                <a:gd name="T9" fmla="*/ 303 h 692"/>
                <a:gd name="T10" fmla="*/ 79 w 383"/>
                <a:gd name="T11" fmla="*/ 253 h 692"/>
                <a:gd name="T12" fmla="*/ 114 w 383"/>
                <a:gd name="T13" fmla="*/ 214 h 692"/>
                <a:gd name="T14" fmla="*/ 132 w 383"/>
                <a:gd name="T15" fmla="*/ 210 h 692"/>
                <a:gd name="T16" fmla="*/ 147 w 383"/>
                <a:gd name="T17" fmla="*/ 207 h 692"/>
                <a:gd name="T18" fmla="*/ 155 w 383"/>
                <a:gd name="T19" fmla="*/ 196 h 692"/>
                <a:gd name="T20" fmla="*/ 173 w 383"/>
                <a:gd name="T21" fmla="*/ 199 h 692"/>
                <a:gd name="T22" fmla="*/ 176 w 383"/>
                <a:gd name="T23" fmla="*/ 191 h 692"/>
                <a:gd name="T24" fmla="*/ 183 w 383"/>
                <a:gd name="T25" fmla="*/ 205 h 692"/>
                <a:gd name="T26" fmla="*/ 189 w 383"/>
                <a:gd name="T27" fmla="*/ 202 h 692"/>
                <a:gd name="T28" fmla="*/ 209 w 383"/>
                <a:gd name="T29" fmla="*/ 169 h 692"/>
                <a:gd name="T30" fmla="*/ 221 w 383"/>
                <a:gd name="T31" fmla="*/ 174 h 692"/>
                <a:gd name="T32" fmla="*/ 221 w 383"/>
                <a:gd name="T33" fmla="*/ 181 h 692"/>
                <a:gd name="T34" fmla="*/ 221 w 383"/>
                <a:gd name="T35" fmla="*/ 168 h 692"/>
                <a:gd name="T36" fmla="*/ 237 w 383"/>
                <a:gd name="T37" fmla="*/ 150 h 692"/>
                <a:gd name="T38" fmla="*/ 240 w 383"/>
                <a:gd name="T39" fmla="*/ 140 h 692"/>
                <a:gd name="T40" fmla="*/ 237 w 383"/>
                <a:gd name="T41" fmla="*/ 163 h 692"/>
                <a:gd name="T42" fmla="*/ 263 w 383"/>
                <a:gd name="T43" fmla="*/ 143 h 692"/>
                <a:gd name="T44" fmla="*/ 267 w 383"/>
                <a:gd name="T45" fmla="*/ 145 h 692"/>
                <a:gd name="T46" fmla="*/ 260 w 383"/>
                <a:gd name="T47" fmla="*/ 136 h 692"/>
                <a:gd name="T48" fmla="*/ 258 w 383"/>
                <a:gd name="T49" fmla="*/ 120 h 692"/>
                <a:gd name="T50" fmla="*/ 267 w 383"/>
                <a:gd name="T51" fmla="*/ 110 h 692"/>
                <a:gd name="T52" fmla="*/ 273 w 383"/>
                <a:gd name="T53" fmla="*/ 115 h 692"/>
                <a:gd name="T54" fmla="*/ 272 w 383"/>
                <a:gd name="T55" fmla="*/ 103 h 692"/>
                <a:gd name="T56" fmla="*/ 268 w 383"/>
                <a:gd name="T57" fmla="*/ 92 h 692"/>
                <a:gd name="T58" fmla="*/ 273 w 383"/>
                <a:gd name="T59" fmla="*/ 80 h 692"/>
                <a:gd name="T60" fmla="*/ 280 w 383"/>
                <a:gd name="T61" fmla="*/ 85 h 692"/>
                <a:gd name="T62" fmla="*/ 290 w 383"/>
                <a:gd name="T63" fmla="*/ 84 h 692"/>
                <a:gd name="T64" fmla="*/ 298 w 383"/>
                <a:gd name="T65" fmla="*/ 74 h 692"/>
                <a:gd name="T66" fmla="*/ 314 w 383"/>
                <a:gd name="T67" fmla="*/ 64 h 692"/>
                <a:gd name="T68" fmla="*/ 319 w 383"/>
                <a:gd name="T69" fmla="*/ 31 h 692"/>
                <a:gd name="T70" fmla="*/ 321 w 383"/>
                <a:gd name="T71" fmla="*/ 28 h 692"/>
                <a:gd name="T72" fmla="*/ 336 w 383"/>
                <a:gd name="T73" fmla="*/ 15 h 692"/>
                <a:gd name="T74" fmla="*/ 332 w 383"/>
                <a:gd name="T75" fmla="*/ 6 h 692"/>
                <a:gd name="T76" fmla="*/ 342 w 383"/>
                <a:gd name="T77" fmla="*/ 3 h 692"/>
                <a:gd name="T78" fmla="*/ 339 w 383"/>
                <a:gd name="T79" fmla="*/ 13 h 692"/>
                <a:gd name="T80" fmla="*/ 346 w 383"/>
                <a:gd name="T81" fmla="*/ 18 h 692"/>
                <a:gd name="T82" fmla="*/ 352 w 383"/>
                <a:gd name="T83" fmla="*/ 39 h 692"/>
                <a:gd name="T84" fmla="*/ 359 w 383"/>
                <a:gd name="T85" fmla="*/ 43 h 692"/>
                <a:gd name="T86" fmla="*/ 375 w 383"/>
                <a:gd name="T87" fmla="*/ 131 h 692"/>
                <a:gd name="T88" fmla="*/ 365 w 383"/>
                <a:gd name="T89" fmla="*/ 212 h 692"/>
                <a:gd name="T90" fmla="*/ 360 w 383"/>
                <a:gd name="T91" fmla="*/ 209 h 692"/>
                <a:gd name="T92" fmla="*/ 354 w 383"/>
                <a:gd name="T93" fmla="*/ 186 h 692"/>
                <a:gd name="T94" fmla="*/ 342 w 383"/>
                <a:gd name="T95" fmla="*/ 219 h 692"/>
                <a:gd name="T96" fmla="*/ 337 w 383"/>
                <a:gd name="T97" fmla="*/ 258 h 692"/>
                <a:gd name="T98" fmla="*/ 323 w 383"/>
                <a:gd name="T99" fmla="*/ 294 h 692"/>
                <a:gd name="T100" fmla="*/ 217 w 383"/>
                <a:gd name="T101" fmla="*/ 541 h 692"/>
                <a:gd name="T102" fmla="*/ 161 w 383"/>
                <a:gd name="T103" fmla="*/ 666 h 692"/>
                <a:gd name="T104" fmla="*/ 122 w 383"/>
                <a:gd name="T105" fmla="*/ 676 h 692"/>
                <a:gd name="T106" fmla="*/ 63 w 383"/>
                <a:gd name="T107" fmla="*/ 687 h 692"/>
                <a:gd name="T108" fmla="*/ 35 w 383"/>
                <a:gd name="T109" fmla="*/ 673 h 692"/>
                <a:gd name="T110" fmla="*/ 20 w 383"/>
                <a:gd name="T111" fmla="*/ 656 h 692"/>
                <a:gd name="T112" fmla="*/ 10 w 383"/>
                <a:gd name="T113" fmla="*/ 630 h 692"/>
                <a:gd name="T114" fmla="*/ 18 w 383"/>
                <a:gd name="T115" fmla="*/ 589 h 692"/>
                <a:gd name="T116" fmla="*/ 13 w 383"/>
                <a:gd name="T117" fmla="*/ 577 h 692"/>
                <a:gd name="T118" fmla="*/ 2 w 383"/>
                <a:gd name="T119" fmla="*/ 536 h 692"/>
                <a:gd name="T120" fmla="*/ 2 w 383"/>
                <a:gd name="T121" fmla="*/ 511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3" h="692">
                  <a:moveTo>
                    <a:pt x="7" y="502"/>
                  </a:moveTo>
                  <a:lnTo>
                    <a:pt x="7" y="502"/>
                  </a:lnTo>
                  <a:lnTo>
                    <a:pt x="8" y="502"/>
                  </a:lnTo>
                  <a:lnTo>
                    <a:pt x="8" y="500"/>
                  </a:lnTo>
                  <a:lnTo>
                    <a:pt x="10" y="497"/>
                  </a:lnTo>
                  <a:lnTo>
                    <a:pt x="13" y="493"/>
                  </a:lnTo>
                  <a:lnTo>
                    <a:pt x="17" y="492"/>
                  </a:lnTo>
                  <a:lnTo>
                    <a:pt x="17" y="492"/>
                  </a:lnTo>
                  <a:lnTo>
                    <a:pt x="17" y="490"/>
                  </a:lnTo>
                  <a:lnTo>
                    <a:pt x="15" y="490"/>
                  </a:lnTo>
                  <a:lnTo>
                    <a:pt x="15" y="487"/>
                  </a:lnTo>
                  <a:lnTo>
                    <a:pt x="17" y="482"/>
                  </a:lnTo>
                  <a:lnTo>
                    <a:pt x="17" y="477"/>
                  </a:lnTo>
                  <a:lnTo>
                    <a:pt x="18" y="474"/>
                  </a:lnTo>
                  <a:lnTo>
                    <a:pt x="20" y="472"/>
                  </a:lnTo>
                  <a:lnTo>
                    <a:pt x="23" y="472"/>
                  </a:lnTo>
                  <a:lnTo>
                    <a:pt x="27" y="472"/>
                  </a:lnTo>
                  <a:lnTo>
                    <a:pt x="30" y="472"/>
                  </a:lnTo>
                  <a:lnTo>
                    <a:pt x="31" y="470"/>
                  </a:lnTo>
                  <a:lnTo>
                    <a:pt x="33" y="469"/>
                  </a:lnTo>
                  <a:lnTo>
                    <a:pt x="36" y="462"/>
                  </a:lnTo>
                  <a:lnTo>
                    <a:pt x="38" y="457"/>
                  </a:lnTo>
                  <a:lnTo>
                    <a:pt x="41" y="451"/>
                  </a:lnTo>
                  <a:lnTo>
                    <a:pt x="51" y="436"/>
                  </a:lnTo>
                  <a:lnTo>
                    <a:pt x="64" y="421"/>
                  </a:lnTo>
                  <a:lnTo>
                    <a:pt x="74" y="406"/>
                  </a:lnTo>
                  <a:lnTo>
                    <a:pt x="74" y="403"/>
                  </a:lnTo>
                  <a:lnTo>
                    <a:pt x="73" y="401"/>
                  </a:lnTo>
                  <a:lnTo>
                    <a:pt x="71" y="400"/>
                  </a:lnTo>
                  <a:lnTo>
                    <a:pt x="69" y="398"/>
                  </a:lnTo>
                  <a:lnTo>
                    <a:pt x="69" y="396"/>
                  </a:lnTo>
                  <a:lnTo>
                    <a:pt x="71" y="391"/>
                  </a:lnTo>
                  <a:lnTo>
                    <a:pt x="73" y="388"/>
                  </a:lnTo>
                  <a:lnTo>
                    <a:pt x="76" y="385"/>
                  </a:lnTo>
                  <a:lnTo>
                    <a:pt x="76" y="381"/>
                  </a:lnTo>
                  <a:lnTo>
                    <a:pt x="76" y="378"/>
                  </a:lnTo>
                  <a:lnTo>
                    <a:pt x="74" y="375"/>
                  </a:lnTo>
                  <a:lnTo>
                    <a:pt x="71" y="370"/>
                  </a:lnTo>
                  <a:lnTo>
                    <a:pt x="69" y="367"/>
                  </a:lnTo>
                  <a:lnTo>
                    <a:pt x="68" y="363"/>
                  </a:lnTo>
                  <a:lnTo>
                    <a:pt x="66" y="360"/>
                  </a:lnTo>
                  <a:lnTo>
                    <a:pt x="66" y="357"/>
                  </a:lnTo>
                  <a:lnTo>
                    <a:pt x="68" y="354"/>
                  </a:lnTo>
                  <a:lnTo>
                    <a:pt x="68" y="350"/>
                  </a:lnTo>
                  <a:lnTo>
                    <a:pt x="69" y="345"/>
                  </a:lnTo>
                  <a:lnTo>
                    <a:pt x="68" y="342"/>
                  </a:lnTo>
                  <a:lnTo>
                    <a:pt x="66" y="337"/>
                  </a:lnTo>
                  <a:lnTo>
                    <a:pt x="64" y="334"/>
                  </a:lnTo>
                  <a:lnTo>
                    <a:pt x="63" y="329"/>
                  </a:lnTo>
                  <a:lnTo>
                    <a:pt x="61" y="326"/>
                  </a:lnTo>
                  <a:lnTo>
                    <a:pt x="61" y="319"/>
                  </a:lnTo>
                  <a:lnTo>
                    <a:pt x="61" y="312"/>
                  </a:lnTo>
                  <a:lnTo>
                    <a:pt x="61" y="309"/>
                  </a:lnTo>
                  <a:lnTo>
                    <a:pt x="61" y="306"/>
                  </a:lnTo>
                  <a:lnTo>
                    <a:pt x="61" y="303"/>
                  </a:lnTo>
                  <a:lnTo>
                    <a:pt x="63" y="301"/>
                  </a:lnTo>
                  <a:lnTo>
                    <a:pt x="63" y="298"/>
                  </a:lnTo>
                  <a:lnTo>
                    <a:pt x="64" y="294"/>
                  </a:lnTo>
                  <a:lnTo>
                    <a:pt x="64" y="293"/>
                  </a:lnTo>
                  <a:lnTo>
                    <a:pt x="63" y="289"/>
                  </a:lnTo>
                  <a:lnTo>
                    <a:pt x="61" y="288"/>
                  </a:lnTo>
                  <a:lnTo>
                    <a:pt x="59" y="284"/>
                  </a:lnTo>
                  <a:lnTo>
                    <a:pt x="59" y="283"/>
                  </a:lnTo>
                  <a:lnTo>
                    <a:pt x="59" y="279"/>
                  </a:lnTo>
                  <a:lnTo>
                    <a:pt x="69" y="266"/>
                  </a:lnTo>
                  <a:lnTo>
                    <a:pt x="79" y="253"/>
                  </a:lnTo>
                  <a:lnTo>
                    <a:pt x="87" y="240"/>
                  </a:lnTo>
                  <a:lnTo>
                    <a:pt x="89" y="230"/>
                  </a:lnTo>
                  <a:lnTo>
                    <a:pt x="89" y="222"/>
                  </a:lnTo>
                  <a:lnTo>
                    <a:pt x="91" y="212"/>
                  </a:lnTo>
                  <a:lnTo>
                    <a:pt x="92" y="212"/>
                  </a:lnTo>
                  <a:lnTo>
                    <a:pt x="96" y="214"/>
                  </a:lnTo>
                  <a:lnTo>
                    <a:pt x="99" y="214"/>
                  </a:lnTo>
                  <a:lnTo>
                    <a:pt x="104" y="214"/>
                  </a:lnTo>
                  <a:lnTo>
                    <a:pt x="107" y="214"/>
                  </a:lnTo>
                  <a:lnTo>
                    <a:pt x="112" y="214"/>
                  </a:lnTo>
                  <a:lnTo>
                    <a:pt x="114" y="214"/>
                  </a:lnTo>
                  <a:lnTo>
                    <a:pt x="117" y="212"/>
                  </a:lnTo>
                  <a:lnTo>
                    <a:pt x="119" y="210"/>
                  </a:lnTo>
                  <a:lnTo>
                    <a:pt x="122" y="207"/>
                  </a:lnTo>
                  <a:lnTo>
                    <a:pt x="125" y="205"/>
                  </a:lnTo>
                  <a:lnTo>
                    <a:pt x="127" y="202"/>
                  </a:lnTo>
                  <a:lnTo>
                    <a:pt x="130" y="201"/>
                  </a:lnTo>
                  <a:lnTo>
                    <a:pt x="130" y="201"/>
                  </a:lnTo>
                  <a:lnTo>
                    <a:pt x="132" y="202"/>
                  </a:lnTo>
                  <a:lnTo>
                    <a:pt x="132" y="205"/>
                  </a:lnTo>
                  <a:lnTo>
                    <a:pt x="132" y="207"/>
                  </a:lnTo>
                  <a:lnTo>
                    <a:pt x="132" y="210"/>
                  </a:lnTo>
                  <a:lnTo>
                    <a:pt x="132" y="210"/>
                  </a:lnTo>
                  <a:lnTo>
                    <a:pt x="133" y="210"/>
                  </a:lnTo>
                  <a:lnTo>
                    <a:pt x="135" y="209"/>
                  </a:lnTo>
                  <a:lnTo>
                    <a:pt x="137" y="207"/>
                  </a:lnTo>
                  <a:lnTo>
                    <a:pt x="138" y="204"/>
                  </a:lnTo>
                  <a:lnTo>
                    <a:pt x="140" y="202"/>
                  </a:lnTo>
                  <a:lnTo>
                    <a:pt x="145" y="202"/>
                  </a:lnTo>
                  <a:lnTo>
                    <a:pt x="145" y="204"/>
                  </a:lnTo>
                  <a:lnTo>
                    <a:pt x="147" y="205"/>
                  </a:lnTo>
                  <a:lnTo>
                    <a:pt x="147" y="207"/>
                  </a:lnTo>
                  <a:lnTo>
                    <a:pt x="147" y="207"/>
                  </a:lnTo>
                  <a:lnTo>
                    <a:pt x="147" y="207"/>
                  </a:lnTo>
                  <a:lnTo>
                    <a:pt x="148" y="205"/>
                  </a:lnTo>
                  <a:lnTo>
                    <a:pt x="148" y="202"/>
                  </a:lnTo>
                  <a:lnTo>
                    <a:pt x="148" y="201"/>
                  </a:lnTo>
                  <a:lnTo>
                    <a:pt x="148" y="197"/>
                  </a:lnTo>
                  <a:lnTo>
                    <a:pt x="150" y="196"/>
                  </a:lnTo>
                  <a:lnTo>
                    <a:pt x="152" y="194"/>
                  </a:lnTo>
                  <a:lnTo>
                    <a:pt x="155" y="194"/>
                  </a:lnTo>
                  <a:lnTo>
                    <a:pt x="156" y="194"/>
                  </a:lnTo>
                  <a:lnTo>
                    <a:pt x="156" y="194"/>
                  </a:lnTo>
                  <a:lnTo>
                    <a:pt x="155" y="196"/>
                  </a:lnTo>
                  <a:lnTo>
                    <a:pt x="155" y="196"/>
                  </a:lnTo>
                  <a:lnTo>
                    <a:pt x="156" y="197"/>
                  </a:lnTo>
                  <a:lnTo>
                    <a:pt x="158" y="197"/>
                  </a:lnTo>
                  <a:lnTo>
                    <a:pt x="161" y="194"/>
                  </a:lnTo>
                  <a:lnTo>
                    <a:pt x="163" y="194"/>
                  </a:lnTo>
                  <a:lnTo>
                    <a:pt x="165" y="196"/>
                  </a:lnTo>
                  <a:lnTo>
                    <a:pt x="166" y="197"/>
                  </a:lnTo>
                  <a:lnTo>
                    <a:pt x="168" y="199"/>
                  </a:lnTo>
                  <a:lnTo>
                    <a:pt x="170" y="199"/>
                  </a:lnTo>
                  <a:lnTo>
                    <a:pt x="171" y="199"/>
                  </a:lnTo>
                  <a:lnTo>
                    <a:pt x="173" y="199"/>
                  </a:lnTo>
                  <a:lnTo>
                    <a:pt x="173" y="197"/>
                  </a:lnTo>
                  <a:lnTo>
                    <a:pt x="171" y="196"/>
                  </a:lnTo>
                  <a:lnTo>
                    <a:pt x="170" y="196"/>
                  </a:lnTo>
                  <a:lnTo>
                    <a:pt x="168" y="196"/>
                  </a:lnTo>
                  <a:lnTo>
                    <a:pt x="168" y="197"/>
                  </a:lnTo>
                  <a:lnTo>
                    <a:pt x="168" y="196"/>
                  </a:lnTo>
                  <a:lnTo>
                    <a:pt x="168" y="196"/>
                  </a:lnTo>
                  <a:lnTo>
                    <a:pt x="170" y="196"/>
                  </a:lnTo>
                  <a:lnTo>
                    <a:pt x="171" y="192"/>
                  </a:lnTo>
                  <a:lnTo>
                    <a:pt x="175" y="191"/>
                  </a:lnTo>
                  <a:lnTo>
                    <a:pt x="176" y="191"/>
                  </a:lnTo>
                  <a:lnTo>
                    <a:pt x="179" y="192"/>
                  </a:lnTo>
                  <a:lnTo>
                    <a:pt x="179" y="194"/>
                  </a:lnTo>
                  <a:lnTo>
                    <a:pt x="179" y="196"/>
                  </a:lnTo>
                  <a:lnTo>
                    <a:pt x="178" y="196"/>
                  </a:lnTo>
                  <a:lnTo>
                    <a:pt x="178" y="197"/>
                  </a:lnTo>
                  <a:lnTo>
                    <a:pt x="178" y="199"/>
                  </a:lnTo>
                  <a:lnTo>
                    <a:pt x="179" y="201"/>
                  </a:lnTo>
                  <a:lnTo>
                    <a:pt x="181" y="202"/>
                  </a:lnTo>
                  <a:lnTo>
                    <a:pt x="181" y="204"/>
                  </a:lnTo>
                  <a:lnTo>
                    <a:pt x="183" y="205"/>
                  </a:lnTo>
                  <a:lnTo>
                    <a:pt x="183" y="205"/>
                  </a:lnTo>
                  <a:lnTo>
                    <a:pt x="184" y="205"/>
                  </a:lnTo>
                  <a:lnTo>
                    <a:pt x="184" y="204"/>
                  </a:lnTo>
                  <a:lnTo>
                    <a:pt x="186" y="202"/>
                  </a:lnTo>
                  <a:lnTo>
                    <a:pt x="186" y="202"/>
                  </a:lnTo>
                  <a:lnTo>
                    <a:pt x="186" y="202"/>
                  </a:lnTo>
                  <a:lnTo>
                    <a:pt x="186" y="202"/>
                  </a:lnTo>
                  <a:lnTo>
                    <a:pt x="188" y="204"/>
                  </a:lnTo>
                  <a:lnTo>
                    <a:pt x="189" y="205"/>
                  </a:lnTo>
                  <a:lnTo>
                    <a:pt x="189" y="205"/>
                  </a:lnTo>
                  <a:lnTo>
                    <a:pt x="189" y="204"/>
                  </a:lnTo>
                  <a:lnTo>
                    <a:pt x="189" y="202"/>
                  </a:lnTo>
                  <a:lnTo>
                    <a:pt x="188" y="201"/>
                  </a:lnTo>
                  <a:lnTo>
                    <a:pt x="186" y="199"/>
                  </a:lnTo>
                  <a:lnTo>
                    <a:pt x="184" y="197"/>
                  </a:lnTo>
                  <a:lnTo>
                    <a:pt x="183" y="197"/>
                  </a:lnTo>
                  <a:lnTo>
                    <a:pt x="183" y="196"/>
                  </a:lnTo>
                  <a:lnTo>
                    <a:pt x="183" y="194"/>
                  </a:lnTo>
                  <a:lnTo>
                    <a:pt x="183" y="189"/>
                  </a:lnTo>
                  <a:lnTo>
                    <a:pt x="186" y="187"/>
                  </a:lnTo>
                  <a:lnTo>
                    <a:pt x="193" y="181"/>
                  </a:lnTo>
                  <a:lnTo>
                    <a:pt x="202" y="174"/>
                  </a:lnTo>
                  <a:lnTo>
                    <a:pt x="209" y="169"/>
                  </a:lnTo>
                  <a:lnTo>
                    <a:pt x="216" y="166"/>
                  </a:lnTo>
                  <a:lnTo>
                    <a:pt x="216" y="166"/>
                  </a:lnTo>
                  <a:lnTo>
                    <a:pt x="216" y="168"/>
                  </a:lnTo>
                  <a:lnTo>
                    <a:pt x="216" y="169"/>
                  </a:lnTo>
                  <a:lnTo>
                    <a:pt x="216" y="171"/>
                  </a:lnTo>
                  <a:lnTo>
                    <a:pt x="219" y="174"/>
                  </a:lnTo>
                  <a:lnTo>
                    <a:pt x="221" y="176"/>
                  </a:lnTo>
                  <a:lnTo>
                    <a:pt x="221" y="176"/>
                  </a:lnTo>
                  <a:lnTo>
                    <a:pt x="221" y="176"/>
                  </a:lnTo>
                  <a:lnTo>
                    <a:pt x="221" y="174"/>
                  </a:lnTo>
                  <a:lnTo>
                    <a:pt x="221" y="174"/>
                  </a:lnTo>
                  <a:lnTo>
                    <a:pt x="219" y="174"/>
                  </a:lnTo>
                  <a:lnTo>
                    <a:pt x="217" y="176"/>
                  </a:lnTo>
                  <a:lnTo>
                    <a:pt x="216" y="179"/>
                  </a:lnTo>
                  <a:lnTo>
                    <a:pt x="214" y="181"/>
                  </a:lnTo>
                  <a:lnTo>
                    <a:pt x="214" y="182"/>
                  </a:lnTo>
                  <a:lnTo>
                    <a:pt x="214" y="184"/>
                  </a:lnTo>
                  <a:lnTo>
                    <a:pt x="214" y="184"/>
                  </a:lnTo>
                  <a:lnTo>
                    <a:pt x="216" y="184"/>
                  </a:lnTo>
                  <a:lnTo>
                    <a:pt x="217" y="182"/>
                  </a:lnTo>
                  <a:lnTo>
                    <a:pt x="219" y="181"/>
                  </a:lnTo>
                  <a:lnTo>
                    <a:pt x="221" y="181"/>
                  </a:lnTo>
                  <a:lnTo>
                    <a:pt x="222" y="179"/>
                  </a:lnTo>
                  <a:lnTo>
                    <a:pt x="224" y="179"/>
                  </a:lnTo>
                  <a:lnTo>
                    <a:pt x="224" y="181"/>
                  </a:lnTo>
                  <a:lnTo>
                    <a:pt x="226" y="181"/>
                  </a:lnTo>
                  <a:lnTo>
                    <a:pt x="226" y="181"/>
                  </a:lnTo>
                  <a:lnTo>
                    <a:pt x="227" y="179"/>
                  </a:lnTo>
                  <a:lnTo>
                    <a:pt x="227" y="177"/>
                  </a:lnTo>
                  <a:lnTo>
                    <a:pt x="227" y="176"/>
                  </a:lnTo>
                  <a:lnTo>
                    <a:pt x="224" y="174"/>
                  </a:lnTo>
                  <a:lnTo>
                    <a:pt x="222" y="171"/>
                  </a:lnTo>
                  <a:lnTo>
                    <a:pt x="221" y="168"/>
                  </a:lnTo>
                  <a:lnTo>
                    <a:pt x="221" y="166"/>
                  </a:lnTo>
                  <a:lnTo>
                    <a:pt x="222" y="163"/>
                  </a:lnTo>
                  <a:lnTo>
                    <a:pt x="224" y="159"/>
                  </a:lnTo>
                  <a:lnTo>
                    <a:pt x="227" y="158"/>
                  </a:lnTo>
                  <a:lnTo>
                    <a:pt x="229" y="154"/>
                  </a:lnTo>
                  <a:lnTo>
                    <a:pt x="232" y="153"/>
                  </a:lnTo>
                  <a:lnTo>
                    <a:pt x="234" y="153"/>
                  </a:lnTo>
                  <a:lnTo>
                    <a:pt x="235" y="151"/>
                  </a:lnTo>
                  <a:lnTo>
                    <a:pt x="237" y="150"/>
                  </a:lnTo>
                  <a:lnTo>
                    <a:pt x="237" y="150"/>
                  </a:lnTo>
                  <a:lnTo>
                    <a:pt x="237" y="150"/>
                  </a:lnTo>
                  <a:lnTo>
                    <a:pt x="235" y="150"/>
                  </a:lnTo>
                  <a:lnTo>
                    <a:pt x="235" y="150"/>
                  </a:lnTo>
                  <a:lnTo>
                    <a:pt x="235" y="151"/>
                  </a:lnTo>
                  <a:lnTo>
                    <a:pt x="234" y="150"/>
                  </a:lnTo>
                  <a:lnTo>
                    <a:pt x="234" y="150"/>
                  </a:lnTo>
                  <a:lnTo>
                    <a:pt x="234" y="148"/>
                  </a:lnTo>
                  <a:lnTo>
                    <a:pt x="235" y="145"/>
                  </a:lnTo>
                  <a:lnTo>
                    <a:pt x="237" y="143"/>
                  </a:lnTo>
                  <a:lnTo>
                    <a:pt x="239" y="143"/>
                  </a:lnTo>
                  <a:lnTo>
                    <a:pt x="239" y="141"/>
                  </a:lnTo>
                  <a:lnTo>
                    <a:pt x="240" y="140"/>
                  </a:lnTo>
                  <a:lnTo>
                    <a:pt x="240" y="140"/>
                  </a:lnTo>
                  <a:lnTo>
                    <a:pt x="242" y="140"/>
                  </a:lnTo>
                  <a:lnTo>
                    <a:pt x="244" y="143"/>
                  </a:lnTo>
                  <a:lnTo>
                    <a:pt x="244" y="146"/>
                  </a:lnTo>
                  <a:lnTo>
                    <a:pt x="242" y="148"/>
                  </a:lnTo>
                  <a:lnTo>
                    <a:pt x="240" y="151"/>
                  </a:lnTo>
                  <a:lnTo>
                    <a:pt x="239" y="154"/>
                  </a:lnTo>
                  <a:lnTo>
                    <a:pt x="239" y="158"/>
                  </a:lnTo>
                  <a:lnTo>
                    <a:pt x="239" y="161"/>
                  </a:lnTo>
                  <a:lnTo>
                    <a:pt x="237" y="161"/>
                  </a:lnTo>
                  <a:lnTo>
                    <a:pt x="237" y="163"/>
                  </a:lnTo>
                  <a:lnTo>
                    <a:pt x="237" y="163"/>
                  </a:lnTo>
                  <a:lnTo>
                    <a:pt x="244" y="158"/>
                  </a:lnTo>
                  <a:lnTo>
                    <a:pt x="249" y="150"/>
                  </a:lnTo>
                  <a:lnTo>
                    <a:pt x="255" y="140"/>
                  </a:lnTo>
                  <a:lnTo>
                    <a:pt x="258" y="135"/>
                  </a:lnTo>
                  <a:lnTo>
                    <a:pt x="262" y="136"/>
                  </a:lnTo>
                  <a:lnTo>
                    <a:pt x="263" y="138"/>
                  </a:lnTo>
                  <a:lnTo>
                    <a:pt x="263" y="140"/>
                  </a:lnTo>
                  <a:lnTo>
                    <a:pt x="263" y="141"/>
                  </a:lnTo>
                  <a:lnTo>
                    <a:pt x="263" y="143"/>
                  </a:lnTo>
                  <a:lnTo>
                    <a:pt x="263" y="143"/>
                  </a:lnTo>
                  <a:lnTo>
                    <a:pt x="265" y="143"/>
                  </a:lnTo>
                  <a:lnTo>
                    <a:pt x="265" y="141"/>
                  </a:lnTo>
                  <a:lnTo>
                    <a:pt x="265" y="140"/>
                  </a:lnTo>
                  <a:lnTo>
                    <a:pt x="265" y="138"/>
                  </a:lnTo>
                  <a:lnTo>
                    <a:pt x="265" y="138"/>
                  </a:lnTo>
                  <a:lnTo>
                    <a:pt x="265" y="138"/>
                  </a:lnTo>
                  <a:lnTo>
                    <a:pt x="267" y="138"/>
                  </a:lnTo>
                  <a:lnTo>
                    <a:pt x="268" y="140"/>
                  </a:lnTo>
                  <a:lnTo>
                    <a:pt x="268" y="141"/>
                  </a:lnTo>
                  <a:lnTo>
                    <a:pt x="267" y="143"/>
                  </a:lnTo>
                  <a:lnTo>
                    <a:pt x="267" y="145"/>
                  </a:lnTo>
                  <a:lnTo>
                    <a:pt x="267" y="146"/>
                  </a:lnTo>
                  <a:lnTo>
                    <a:pt x="268" y="143"/>
                  </a:lnTo>
                  <a:lnTo>
                    <a:pt x="268" y="141"/>
                  </a:lnTo>
                  <a:lnTo>
                    <a:pt x="268" y="138"/>
                  </a:lnTo>
                  <a:lnTo>
                    <a:pt x="267" y="136"/>
                  </a:lnTo>
                  <a:lnTo>
                    <a:pt x="265" y="135"/>
                  </a:lnTo>
                  <a:lnTo>
                    <a:pt x="263" y="135"/>
                  </a:lnTo>
                  <a:lnTo>
                    <a:pt x="263" y="136"/>
                  </a:lnTo>
                  <a:lnTo>
                    <a:pt x="262" y="136"/>
                  </a:lnTo>
                  <a:lnTo>
                    <a:pt x="260" y="136"/>
                  </a:lnTo>
                  <a:lnTo>
                    <a:pt x="260" y="136"/>
                  </a:lnTo>
                  <a:lnTo>
                    <a:pt x="260" y="135"/>
                  </a:lnTo>
                  <a:lnTo>
                    <a:pt x="258" y="135"/>
                  </a:lnTo>
                  <a:lnTo>
                    <a:pt x="258" y="135"/>
                  </a:lnTo>
                  <a:lnTo>
                    <a:pt x="257" y="136"/>
                  </a:lnTo>
                  <a:lnTo>
                    <a:pt x="257" y="136"/>
                  </a:lnTo>
                  <a:lnTo>
                    <a:pt x="255" y="136"/>
                  </a:lnTo>
                  <a:lnTo>
                    <a:pt x="255" y="133"/>
                  </a:lnTo>
                  <a:lnTo>
                    <a:pt x="255" y="130"/>
                  </a:lnTo>
                  <a:lnTo>
                    <a:pt x="257" y="126"/>
                  </a:lnTo>
                  <a:lnTo>
                    <a:pt x="257" y="123"/>
                  </a:lnTo>
                  <a:lnTo>
                    <a:pt x="258" y="120"/>
                  </a:lnTo>
                  <a:lnTo>
                    <a:pt x="260" y="117"/>
                  </a:lnTo>
                  <a:lnTo>
                    <a:pt x="260" y="117"/>
                  </a:lnTo>
                  <a:lnTo>
                    <a:pt x="262" y="117"/>
                  </a:lnTo>
                  <a:lnTo>
                    <a:pt x="263" y="118"/>
                  </a:lnTo>
                  <a:lnTo>
                    <a:pt x="265" y="118"/>
                  </a:lnTo>
                  <a:lnTo>
                    <a:pt x="267" y="118"/>
                  </a:lnTo>
                  <a:lnTo>
                    <a:pt x="268" y="117"/>
                  </a:lnTo>
                  <a:lnTo>
                    <a:pt x="268" y="115"/>
                  </a:lnTo>
                  <a:lnTo>
                    <a:pt x="267" y="112"/>
                  </a:lnTo>
                  <a:lnTo>
                    <a:pt x="267" y="110"/>
                  </a:lnTo>
                  <a:lnTo>
                    <a:pt x="267" y="110"/>
                  </a:lnTo>
                  <a:lnTo>
                    <a:pt x="268" y="110"/>
                  </a:lnTo>
                  <a:lnTo>
                    <a:pt x="270" y="112"/>
                  </a:lnTo>
                  <a:lnTo>
                    <a:pt x="270" y="113"/>
                  </a:lnTo>
                  <a:lnTo>
                    <a:pt x="270" y="115"/>
                  </a:lnTo>
                  <a:lnTo>
                    <a:pt x="270" y="117"/>
                  </a:lnTo>
                  <a:lnTo>
                    <a:pt x="268" y="118"/>
                  </a:lnTo>
                  <a:lnTo>
                    <a:pt x="268" y="120"/>
                  </a:lnTo>
                  <a:lnTo>
                    <a:pt x="270" y="122"/>
                  </a:lnTo>
                  <a:lnTo>
                    <a:pt x="270" y="122"/>
                  </a:lnTo>
                  <a:lnTo>
                    <a:pt x="272" y="118"/>
                  </a:lnTo>
                  <a:lnTo>
                    <a:pt x="273" y="115"/>
                  </a:lnTo>
                  <a:lnTo>
                    <a:pt x="273" y="113"/>
                  </a:lnTo>
                  <a:lnTo>
                    <a:pt x="273" y="112"/>
                  </a:lnTo>
                  <a:lnTo>
                    <a:pt x="272" y="110"/>
                  </a:lnTo>
                  <a:lnTo>
                    <a:pt x="270" y="108"/>
                  </a:lnTo>
                  <a:lnTo>
                    <a:pt x="270" y="108"/>
                  </a:lnTo>
                  <a:lnTo>
                    <a:pt x="268" y="107"/>
                  </a:lnTo>
                  <a:lnTo>
                    <a:pt x="268" y="105"/>
                  </a:lnTo>
                  <a:lnTo>
                    <a:pt x="268" y="105"/>
                  </a:lnTo>
                  <a:lnTo>
                    <a:pt x="270" y="105"/>
                  </a:lnTo>
                  <a:lnTo>
                    <a:pt x="272" y="105"/>
                  </a:lnTo>
                  <a:lnTo>
                    <a:pt x="272" y="103"/>
                  </a:lnTo>
                  <a:lnTo>
                    <a:pt x="272" y="102"/>
                  </a:lnTo>
                  <a:lnTo>
                    <a:pt x="270" y="100"/>
                  </a:lnTo>
                  <a:lnTo>
                    <a:pt x="268" y="99"/>
                  </a:lnTo>
                  <a:lnTo>
                    <a:pt x="267" y="97"/>
                  </a:lnTo>
                  <a:lnTo>
                    <a:pt x="265" y="94"/>
                  </a:lnTo>
                  <a:lnTo>
                    <a:pt x="267" y="92"/>
                  </a:lnTo>
                  <a:lnTo>
                    <a:pt x="267" y="90"/>
                  </a:lnTo>
                  <a:lnTo>
                    <a:pt x="267" y="90"/>
                  </a:lnTo>
                  <a:lnTo>
                    <a:pt x="268" y="92"/>
                  </a:lnTo>
                  <a:lnTo>
                    <a:pt x="268" y="92"/>
                  </a:lnTo>
                  <a:lnTo>
                    <a:pt x="268" y="92"/>
                  </a:lnTo>
                  <a:lnTo>
                    <a:pt x="267" y="89"/>
                  </a:lnTo>
                  <a:lnTo>
                    <a:pt x="267" y="87"/>
                  </a:lnTo>
                  <a:lnTo>
                    <a:pt x="267" y="85"/>
                  </a:lnTo>
                  <a:lnTo>
                    <a:pt x="268" y="85"/>
                  </a:lnTo>
                  <a:lnTo>
                    <a:pt x="270" y="85"/>
                  </a:lnTo>
                  <a:lnTo>
                    <a:pt x="272" y="84"/>
                  </a:lnTo>
                  <a:lnTo>
                    <a:pt x="272" y="84"/>
                  </a:lnTo>
                  <a:lnTo>
                    <a:pt x="272" y="82"/>
                  </a:lnTo>
                  <a:lnTo>
                    <a:pt x="272" y="80"/>
                  </a:lnTo>
                  <a:lnTo>
                    <a:pt x="273" y="80"/>
                  </a:lnTo>
                  <a:lnTo>
                    <a:pt x="273" y="80"/>
                  </a:lnTo>
                  <a:lnTo>
                    <a:pt x="273" y="82"/>
                  </a:lnTo>
                  <a:lnTo>
                    <a:pt x="273" y="84"/>
                  </a:lnTo>
                  <a:lnTo>
                    <a:pt x="273" y="84"/>
                  </a:lnTo>
                  <a:lnTo>
                    <a:pt x="275" y="84"/>
                  </a:lnTo>
                  <a:lnTo>
                    <a:pt x="275" y="84"/>
                  </a:lnTo>
                  <a:lnTo>
                    <a:pt x="275" y="82"/>
                  </a:lnTo>
                  <a:lnTo>
                    <a:pt x="275" y="80"/>
                  </a:lnTo>
                  <a:lnTo>
                    <a:pt x="275" y="80"/>
                  </a:lnTo>
                  <a:lnTo>
                    <a:pt x="276" y="80"/>
                  </a:lnTo>
                  <a:lnTo>
                    <a:pt x="278" y="82"/>
                  </a:lnTo>
                  <a:lnTo>
                    <a:pt x="280" y="85"/>
                  </a:lnTo>
                  <a:lnTo>
                    <a:pt x="280" y="87"/>
                  </a:lnTo>
                  <a:lnTo>
                    <a:pt x="281" y="89"/>
                  </a:lnTo>
                  <a:lnTo>
                    <a:pt x="281" y="92"/>
                  </a:lnTo>
                  <a:lnTo>
                    <a:pt x="281" y="95"/>
                  </a:lnTo>
                  <a:lnTo>
                    <a:pt x="283" y="97"/>
                  </a:lnTo>
                  <a:lnTo>
                    <a:pt x="285" y="97"/>
                  </a:lnTo>
                  <a:lnTo>
                    <a:pt x="288" y="95"/>
                  </a:lnTo>
                  <a:lnTo>
                    <a:pt x="288" y="92"/>
                  </a:lnTo>
                  <a:lnTo>
                    <a:pt x="288" y="89"/>
                  </a:lnTo>
                  <a:lnTo>
                    <a:pt x="288" y="85"/>
                  </a:lnTo>
                  <a:lnTo>
                    <a:pt x="290" y="84"/>
                  </a:lnTo>
                  <a:lnTo>
                    <a:pt x="291" y="82"/>
                  </a:lnTo>
                  <a:lnTo>
                    <a:pt x="293" y="82"/>
                  </a:lnTo>
                  <a:lnTo>
                    <a:pt x="295" y="82"/>
                  </a:lnTo>
                  <a:lnTo>
                    <a:pt x="298" y="82"/>
                  </a:lnTo>
                  <a:lnTo>
                    <a:pt x="299" y="82"/>
                  </a:lnTo>
                  <a:lnTo>
                    <a:pt x="299" y="82"/>
                  </a:lnTo>
                  <a:lnTo>
                    <a:pt x="298" y="80"/>
                  </a:lnTo>
                  <a:lnTo>
                    <a:pt x="298" y="79"/>
                  </a:lnTo>
                  <a:lnTo>
                    <a:pt x="296" y="77"/>
                  </a:lnTo>
                  <a:lnTo>
                    <a:pt x="296" y="74"/>
                  </a:lnTo>
                  <a:lnTo>
                    <a:pt x="298" y="74"/>
                  </a:lnTo>
                  <a:lnTo>
                    <a:pt x="298" y="74"/>
                  </a:lnTo>
                  <a:lnTo>
                    <a:pt x="298" y="75"/>
                  </a:lnTo>
                  <a:lnTo>
                    <a:pt x="298" y="77"/>
                  </a:lnTo>
                  <a:lnTo>
                    <a:pt x="301" y="77"/>
                  </a:lnTo>
                  <a:lnTo>
                    <a:pt x="304" y="79"/>
                  </a:lnTo>
                  <a:lnTo>
                    <a:pt x="308" y="77"/>
                  </a:lnTo>
                  <a:lnTo>
                    <a:pt x="311" y="75"/>
                  </a:lnTo>
                  <a:lnTo>
                    <a:pt x="313" y="74"/>
                  </a:lnTo>
                  <a:lnTo>
                    <a:pt x="314" y="71"/>
                  </a:lnTo>
                  <a:lnTo>
                    <a:pt x="314" y="67"/>
                  </a:lnTo>
                  <a:lnTo>
                    <a:pt x="314" y="64"/>
                  </a:lnTo>
                  <a:lnTo>
                    <a:pt x="314" y="61"/>
                  </a:lnTo>
                  <a:lnTo>
                    <a:pt x="316" y="59"/>
                  </a:lnTo>
                  <a:lnTo>
                    <a:pt x="318" y="57"/>
                  </a:lnTo>
                  <a:lnTo>
                    <a:pt x="319" y="54"/>
                  </a:lnTo>
                  <a:lnTo>
                    <a:pt x="321" y="51"/>
                  </a:lnTo>
                  <a:lnTo>
                    <a:pt x="323" y="48"/>
                  </a:lnTo>
                  <a:lnTo>
                    <a:pt x="323" y="46"/>
                  </a:lnTo>
                  <a:lnTo>
                    <a:pt x="321" y="41"/>
                  </a:lnTo>
                  <a:lnTo>
                    <a:pt x="321" y="38"/>
                  </a:lnTo>
                  <a:lnTo>
                    <a:pt x="321" y="34"/>
                  </a:lnTo>
                  <a:lnTo>
                    <a:pt x="319" y="31"/>
                  </a:lnTo>
                  <a:lnTo>
                    <a:pt x="319" y="31"/>
                  </a:lnTo>
                  <a:lnTo>
                    <a:pt x="318" y="29"/>
                  </a:lnTo>
                  <a:lnTo>
                    <a:pt x="316" y="28"/>
                  </a:lnTo>
                  <a:lnTo>
                    <a:pt x="314" y="26"/>
                  </a:lnTo>
                  <a:lnTo>
                    <a:pt x="313" y="26"/>
                  </a:lnTo>
                  <a:lnTo>
                    <a:pt x="314" y="23"/>
                  </a:lnTo>
                  <a:lnTo>
                    <a:pt x="314" y="23"/>
                  </a:lnTo>
                  <a:lnTo>
                    <a:pt x="316" y="23"/>
                  </a:lnTo>
                  <a:lnTo>
                    <a:pt x="318" y="24"/>
                  </a:lnTo>
                  <a:lnTo>
                    <a:pt x="319" y="26"/>
                  </a:lnTo>
                  <a:lnTo>
                    <a:pt x="321" y="28"/>
                  </a:lnTo>
                  <a:lnTo>
                    <a:pt x="323" y="29"/>
                  </a:lnTo>
                  <a:lnTo>
                    <a:pt x="323" y="29"/>
                  </a:lnTo>
                  <a:lnTo>
                    <a:pt x="324" y="28"/>
                  </a:lnTo>
                  <a:lnTo>
                    <a:pt x="324" y="24"/>
                  </a:lnTo>
                  <a:lnTo>
                    <a:pt x="326" y="21"/>
                  </a:lnTo>
                  <a:lnTo>
                    <a:pt x="326" y="21"/>
                  </a:lnTo>
                  <a:lnTo>
                    <a:pt x="327" y="20"/>
                  </a:lnTo>
                  <a:lnTo>
                    <a:pt x="331" y="18"/>
                  </a:lnTo>
                  <a:lnTo>
                    <a:pt x="332" y="18"/>
                  </a:lnTo>
                  <a:lnTo>
                    <a:pt x="336" y="16"/>
                  </a:lnTo>
                  <a:lnTo>
                    <a:pt x="336" y="15"/>
                  </a:lnTo>
                  <a:lnTo>
                    <a:pt x="334" y="15"/>
                  </a:lnTo>
                  <a:lnTo>
                    <a:pt x="334" y="13"/>
                  </a:lnTo>
                  <a:lnTo>
                    <a:pt x="336" y="13"/>
                  </a:lnTo>
                  <a:lnTo>
                    <a:pt x="336" y="13"/>
                  </a:lnTo>
                  <a:lnTo>
                    <a:pt x="337" y="11"/>
                  </a:lnTo>
                  <a:lnTo>
                    <a:pt x="337" y="11"/>
                  </a:lnTo>
                  <a:lnTo>
                    <a:pt x="336" y="10"/>
                  </a:lnTo>
                  <a:lnTo>
                    <a:pt x="334" y="8"/>
                  </a:lnTo>
                  <a:lnTo>
                    <a:pt x="334" y="8"/>
                  </a:lnTo>
                  <a:lnTo>
                    <a:pt x="332" y="6"/>
                  </a:lnTo>
                  <a:lnTo>
                    <a:pt x="332" y="6"/>
                  </a:lnTo>
                  <a:lnTo>
                    <a:pt x="334" y="8"/>
                  </a:lnTo>
                  <a:lnTo>
                    <a:pt x="337" y="10"/>
                  </a:lnTo>
                  <a:lnTo>
                    <a:pt x="337" y="10"/>
                  </a:lnTo>
                  <a:lnTo>
                    <a:pt x="339" y="10"/>
                  </a:lnTo>
                  <a:lnTo>
                    <a:pt x="339" y="8"/>
                  </a:lnTo>
                  <a:lnTo>
                    <a:pt x="339" y="5"/>
                  </a:lnTo>
                  <a:lnTo>
                    <a:pt x="339" y="3"/>
                  </a:lnTo>
                  <a:lnTo>
                    <a:pt x="339" y="1"/>
                  </a:lnTo>
                  <a:lnTo>
                    <a:pt x="339" y="0"/>
                  </a:lnTo>
                  <a:lnTo>
                    <a:pt x="342" y="1"/>
                  </a:lnTo>
                  <a:lnTo>
                    <a:pt x="342" y="3"/>
                  </a:lnTo>
                  <a:lnTo>
                    <a:pt x="344" y="6"/>
                  </a:lnTo>
                  <a:lnTo>
                    <a:pt x="346" y="10"/>
                  </a:lnTo>
                  <a:lnTo>
                    <a:pt x="346" y="13"/>
                  </a:lnTo>
                  <a:lnTo>
                    <a:pt x="346" y="15"/>
                  </a:lnTo>
                  <a:lnTo>
                    <a:pt x="346" y="16"/>
                  </a:lnTo>
                  <a:lnTo>
                    <a:pt x="346" y="16"/>
                  </a:lnTo>
                  <a:lnTo>
                    <a:pt x="344" y="15"/>
                  </a:lnTo>
                  <a:lnTo>
                    <a:pt x="342" y="13"/>
                  </a:lnTo>
                  <a:lnTo>
                    <a:pt x="341" y="11"/>
                  </a:lnTo>
                  <a:lnTo>
                    <a:pt x="339" y="11"/>
                  </a:lnTo>
                  <a:lnTo>
                    <a:pt x="339" y="13"/>
                  </a:lnTo>
                  <a:lnTo>
                    <a:pt x="337" y="15"/>
                  </a:lnTo>
                  <a:lnTo>
                    <a:pt x="339" y="16"/>
                  </a:lnTo>
                  <a:lnTo>
                    <a:pt x="341" y="18"/>
                  </a:lnTo>
                  <a:lnTo>
                    <a:pt x="342" y="20"/>
                  </a:lnTo>
                  <a:lnTo>
                    <a:pt x="342" y="20"/>
                  </a:lnTo>
                  <a:lnTo>
                    <a:pt x="344" y="20"/>
                  </a:lnTo>
                  <a:lnTo>
                    <a:pt x="344" y="18"/>
                  </a:lnTo>
                  <a:lnTo>
                    <a:pt x="344" y="16"/>
                  </a:lnTo>
                  <a:lnTo>
                    <a:pt x="344" y="16"/>
                  </a:lnTo>
                  <a:lnTo>
                    <a:pt x="346" y="16"/>
                  </a:lnTo>
                  <a:lnTo>
                    <a:pt x="346" y="18"/>
                  </a:lnTo>
                  <a:lnTo>
                    <a:pt x="347" y="20"/>
                  </a:lnTo>
                  <a:lnTo>
                    <a:pt x="347" y="23"/>
                  </a:lnTo>
                  <a:lnTo>
                    <a:pt x="347" y="23"/>
                  </a:lnTo>
                  <a:lnTo>
                    <a:pt x="350" y="24"/>
                  </a:lnTo>
                  <a:lnTo>
                    <a:pt x="354" y="26"/>
                  </a:lnTo>
                  <a:lnTo>
                    <a:pt x="354" y="28"/>
                  </a:lnTo>
                  <a:lnTo>
                    <a:pt x="354" y="29"/>
                  </a:lnTo>
                  <a:lnTo>
                    <a:pt x="354" y="33"/>
                  </a:lnTo>
                  <a:lnTo>
                    <a:pt x="352" y="34"/>
                  </a:lnTo>
                  <a:lnTo>
                    <a:pt x="352" y="38"/>
                  </a:lnTo>
                  <a:lnTo>
                    <a:pt x="352" y="39"/>
                  </a:lnTo>
                  <a:lnTo>
                    <a:pt x="354" y="39"/>
                  </a:lnTo>
                  <a:lnTo>
                    <a:pt x="355" y="41"/>
                  </a:lnTo>
                  <a:lnTo>
                    <a:pt x="357" y="43"/>
                  </a:lnTo>
                  <a:lnTo>
                    <a:pt x="357" y="44"/>
                  </a:lnTo>
                  <a:lnTo>
                    <a:pt x="357" y="44"/>
                  </a:lnTo>
                  <a:lnTo>
                    <a:pt x="355" y="46"/>
                  </a:lnTo>
                  <a:lnTo>
                    <a:pt x="355" y="46"/>
                  </a:lnTo>
                  <a:lnTo>
                    <a:pt x="357" y="46"/>
                  </a:lnTo>
                  <a:lnTo>
                    <a:pt x="357" y="46"/>
                  </a:lnTo>
                  <a:lnTo>
                    <a:pt x="359" y="44"/>
                  </a:lnTo>
                  <a:lnTo>
                    <a:pt x="359" y="43"/>
                  </a:lnTo>
                  <a:lnTo>
                    <a:pt x="359" y="43"/>
                  </a:lnTo>
                  <a:lnTo>
                    <a:pt x="360" y="44"/>
                  </a:lnTo>
                  <a:lnTo>
                    <a:pt x="360" y="44"/>
                  </a:lnTo>
                  <a:lnTo>
                    <a:pt x="364" y="48"/>
                  </a:lnTo>
                  <a:lnTo>
                    <a:pt x="365" y="51"/>
                  </a:lnTo>
                  <a:lnTo>
                    <a:pt x="369" y="64"/>
                  </a:lnTo>
                  <a:lnTo>
                    <a:pt x="372" y="79"/>
                  </a:lnTo>
                  <a:lnTo>
                    <a:pt x="373" y="92"/>
                  </a:lnTo>
                  <a:lnTo>
                    <a:pt x="375" y="108"/>
                  </a:lnTo>
                  <a:lnTo>
                    <a:pt x="375" y="125"/>
                  </a:lnTo>
                  <a:lnTo>
                    <a:pt x="375" y="131"/>
                  </a:lnTo>
                  <a:lnTo>
                    <a:pt x="373" y="136"/>
                  </a:lnTo>
                  <a:lnTo>
                    <a:pt x="373" y="143"/>
                  </a:lnTo>
                  <a:lnTo>
                    <a:pt x="375" y="148"/>
                  </a:lnTo>
                  <a:lnTo>
                    <a:pt x="378" y="158"/>
                  </a:lnTo>
                  <a:lnTo>
                    <a:pt x="382" y="169"/>
                  </a:lnTo>
                  <a:lnTo>
                    <a:pt x="383" y="179"/>
                  </a:lnTo>
                  <a:lnTo>
                    <a:pt x="382" y="191"/>
                  </a:lnTo>
                  <a:lnTo>
                    <a:pt x="375" y="202"/>
                  </a:lnTo>
                  <a:lnTo>
                    <a:pt x="367" y="212"/>
                  </a:lnTo>
                  <a:lnTo>
                    <a:pt x="365" y="214"/>
                  </a:lnTo>
                  <a:lnTo>
                    <a:pt x="365" y="212"/>
                  </a:lnTo>
                  <a:lnTo>
                    <a:pt x="364" y="212"/>
                  </a:lnTo>
                  <a:lnTo>
                    <a:pt x="364" y="210"/>
                  </a:lnTo>
                  <a:lnTo>
                    <a:pt x="364" y="210"/>
                  </a:lnTo>
                  <a:lnTo>
                    <a:pt x="362" y="209"/>
                  </a:lnTo>
                  <a:lnTo>
                    <a:pt x="362" y="209"/>
                  </a:lnTo>
                  <a:lnTo>
                    <a:pt x="362" y="209"/>
                  </a:lnTo>
                  <a:lnTo>
                    <a:pt x="362" y="209"/>
                  </a:lnTo>
                  <a:lnTo>
                    <a:pt x="362" y="210"/>
                  </a:lnTo>
                  <a:lnTo>
                    <a:pt x="362" y="210"/>
                  </a:lnTo>
                  <a:lnTo>
                    <a:pt x="362" y="210"/>
                  </a:lnTo>
                  <a:lnTo>
                    <a:pt x="360" y="209"/>
                  </a:lnTo>
                  <a:lnTo>
                    <a:pt x="359" y="205"/>
                  </a:lnTo>
                  <a:lnTo>
                    <a:pt x="357" y="202"/>
                  </a:lnTo>
                  <a:lnTo>
                    <a:pt x="357" y="197"/>
                  </a:lnTo>
                  <a:lnTo>
                    <a:pt x="357" y="194"/>
                  </a:lnTo>
                  <a:lnTo>
                    <a:pt x="357" y="192"/>
                  </a:lnTo>
                  <a:lnTo>
                    <a:pt x="357" y="192"/>
                  </a:lnTo>
                  <a:lnTo>
                    <a:pt x="355" y="192"/>
                  </a:lnTo>
                  <a:lnTo>
                    <a:pt x="354" y="192"/>
                  </a:lnTo>
                  <a:lnTo>
                    <a:pt x="354" y="191"/>
                  </a:lnTo>
                  <a:lnTo>
                    <a:pt x="354" y="187"/>
                  </a:lnTo>
                  <a:lnTo>
                    <a:pt x="354" y="186"/>
                  </a:lnTo>
                  <a:lnTo>
                    <a:pt x="354" y="184"/>
                  </a:lnTo>
                  <a:lnTo>
                    <a:pt x="354" y="182"/>
                  </a:lnTo>
                  <a:lnTo>
                    <a:pt x="354" y="182"/>
                  </a:lnTo>
                  <a:lnTo>
                    <a:pt x="352" y="182"/>
                  </a:lnTo>
                  <a:lnTo>
                    <a:pt x="350" y="182"/>
                  </a:lnTo>
                  <a:lnTo>
                    <a:pt x="346" y="184"/>
                  </a:lnTo>
                  <a:lnTo>
                    <a:pt x="344" y="189"/>
                  </a:lnTo>
                  <a:lnTo>
                    <a:pt x="342" y="197"/>
                  </a:lnTo>
                  <a:lnTo>
                    <a:pt x="342" y="207"/>
                  </a:lnTo>
                  <a:lnTo>
                    <a:pt x="342" y="215"/>
                  </a:lnTo>
                  <a:lnTo>
                    <a:pt x="342" y="219"/>
                  </a:lnTo>
                  <a:lnTo>
                    <a:pt x="344" y="220"/>
                  </a:lnTo>
                  <a:lnTo>
                    <a:pt x="347" y="220"/>
                  </a:lnTo>
                  <a:lnTo>
                    <a:pt x="347" y="222"/>
                  </a:lnTo>
                  <a:lnTo>
                    <a:pt x="349" y="224"/>
                  </a:lnTo>
                  <a:lnTo>
                    <a:pt x="347" y="233"/>
                  </a:lnTo>
                  <a:lnTo>
                    <a:pt x="344" y="242"/>
                  </a:lnTo>
                  <a:lnTo>
                    <a:pt x="341" y="250"/>
                  </a:lnTo>
                  <a:lnTo>
                    <a:pt x="344" y="256"/>
                  </a:lnTo>
                  <a:lnTo>
                    <a:pt x="344" y="256"/>
                  </a:lnTo>
                  <a:lnTo>
                    <a:pt x="341" y="256"/>
                  </a:lnTo>
                  <a:lnTo>
                    <a:pt x="337" y="258"/>
                  </a:lnTo>
                  <a:lnTo>
                    <a:pt x="334" y="258"/>
                  </a:lnTo>
                  <a:lnTo>
                    <a:pt x="332" y="260"/>
                  </a:lnTo>
                  <a:lnTo>
                    <a:pt x="331" y="261"/>
                  </a:lnTo>
                  <a:lnTo>
                    <a:pt x="329" y="265"/>
                  </a:lnTo>
                  <a:lnTo>
                    <a:pt x="326" y="268"/>
                  </a:lnTo>
                  <a:lnTo>
                    <a:pt x="324" y="273"/>
                  </a:lnTo>
                  <a:lnTo>
                    <a:pt x="323" y="276"/>
                  </a:lnTo>
                  <a:lnTo>
                    <a:pt x="321" y="279"/>
                  </a:lnTo>
                  <a:lnTo>
                    <a:pt x="321" y="283"/>
                  </a:lnTo>
                  <a:lnTo>
                    <a:pt x="323" y="288"/>
                  </a:lnTo>
                  <a:lnTo>
                    <a:pt x="323" y="294"/>
                  </a:lnTo>
                  <a:lnTo>
                    <a:pt x="324" y="299"/>
                  </a:lnTo>
                  <a:lnTo>
                    <a:pt x="323" y="304"/>
                  </a:lnTo>
                  <a:lnTo>
                    <a:pt x="319" y="316"/>
                  </a:lnTo>
                  <a:lnTo>
                    <a:pt x="314" y="327"/>
                  </a:lnTo>
                  <a:lnTo>
                    <a:pt x="309" y="340"/>
                  </a:lnTo>
                  <a:lnTo>
                    <a:pt x="304" y="350"/>
                  </a:lnTo>
                  <a:lnTo>
                    <a:pt x="301" y="358"/>
                  </a:lnTo>
                  <a:lnTo>
                    <a:pt x="280" y="404"/>
                  </a:lnTo>
                  <a:lnTo>
                    <a:pt x="260" y="449"/>
                  </a:lnTo>
                  <a:lnTo>
                    <a:pt x="240" y="495"/>
                  </a:lnTo>
                  <a:lnTo>
                    <a:pt x="217" y="541"/>
                  </a:lnTo>
                  <a:lnTo>
                    <a:pt x="212" y="554"/>
                  </a:lnTo>
                  <a:lnTo>
                    <a:pt x="209" y="569"/>
                  </a:lnTo>
                  <a:lnTo>
                    <a:pt x="201" y="589"/>
                  </a:lnTo>
                  <a:lnTo>
                    <a:pt x="191" y="610"/>
                  </a:lnTo>
                  <a:lnTo>
                    <a:pt x="188" y="617"/>
                  </a:lnTo>
                  <a:lnTo>
                    <a:pt x="184" y="622"/>
                  </a:lnTo>
                  <a:lnTo>
                    <a:pt x="181" y="627"/>
                  </a:lnTo>
                  <a:lnTo>
                    <a:pt x="176" y="633"/>
                  </a:lnTo>
                  <a:lnTo>
                    <a:pt x="171" y="643"/>
                  </a:lnTo>
                  <a:lnTo>
                    <a:pt x="166" y="656"/>
                  </a:lnTo>
                  <a:lnTo>
                    <a:pt x="161" y="666"/>
                  </a:lnTo>
                  <a:lnTo>
                    <a:pt x="160" y="668"/>
                  </a:lnTo>
                  <a:lnTo>
                    <a:pt x="158" y="668"/>
                  </a:lnTo>
                  <a:lnTo>
                    <a:pt x="153" y="669"/>
                  </a:lnTo>
                  <a:lnTo>
                    <a:pt x="150" y="671"/>
                  </a:lnTo>
                  <a:lnTo>
                    <a:pt x="145" y="673"/>
                  </a:lnTo>
                  <a:lnTo>
                    <a:pt x="142" y="674"/>
                  </a:lnTo>
                  <a:lnTo>
                    <a:pt x="140" y="676"/>
                  </a:lnTo>
                  <a:lnTo>
                    <a:pt x="138" y="676"/>
                  </a:lnTo>
                  <a:lnTo>
                    <a:pt x="133" y="676"/>
                  </a:lnTo>
                  <a:lnTo>
                    <a:pt x="127" y="676"/>
                  </a:lnTo>
                  <a:lnTo>
                    <a:pt x="122" y="676"/>
                  </a:lnTo>
                  <a:lnTo>
                    <a:pt x="117" y="678"/>
                  </a:lnTo>
                  <a:lnTo>
                    <a:pt x="102" y="683"/>
                  </a:lnTo>
                  <a:lnTo>
                    <a:pt x="89" y="689"/>
                  </a:lnTo>
                  <a:lnTo>
                    <a:pt x="74" y="692"/>
                  </a:lnTo>
                  <a:lnTo>
                    <a:pt x="73" y="692"/>
                  </a:lnTo>
                  <a:lnTo>
                    <a:pt x="71" y="692"/>
                  </a:lnTo>
                  <a:lnTo>
                    <a:pt x="69" y="692"/>
                  </a:lnTo>
                  <a:lnTo>
                    <a:pt x="68" y="692"/>
                  </a:lnTo>
                  <a:lnTo>
                    <a:pt x="66" y="691"/>
                  </a:lnTo>
                  <a:lnTo>
                    <a:pt x="64" y="689"/>
                  </a:lnTo>
                  <a:lnTo>
                    <a:pt x="63" y="687"/>
                  </a:lnTo>
                  <a:lnTo>
                    <a:pt x="61" y="686"/>
                  </a:lnTo>
                  <a:lnTo>
                    <a:pt x="50" y="679"/>
                  </a:lnTo>
                  <a:lnTo>
                    <a:pt x="40" y="678"/>
                  </a:lnTo>
                  <a:lnTo>
                    <a:pt x="33" y="674"/>
                  </a:lnTo>
                  <a:lnTo>
                    <a:pt x="33" y="673"/>
                  </a:lnTo>
                  <a:lnTo>
                    <a:pt x="33" y="673"/>
                  </a:lnTo>
                  <a:lnTo>
                    <a:pt x="31" y="671"/>
                  </a:lnTo>
                  <a:lnTo>
                    <a:pt x="31" y="669"/>
                  </a:lnTo>
                  <a:lnTo>
                    <a:pt x="31" y="669"/>
                  </a:lnTo>
                  <a:lnTo>
                    <a:pt x="33" y="671"/>
                  </a:lnTo>
                  <a:lnTo>
                    <a:pt x="35" y="673"/>
                  </a:lnTo>
                  <a:lnTo>
                    <a:pt x="35" y="674"/>
                  </a:lnTo>
                  <a:lnTo>
                    <a:pt x="36" y="673"/>
                  </a:lnTo>
                  <a:lnTo>
                    <a:pt x="36" y="673"/>
                  </a:lnTo>
                  <a:lnTo>
                    <a:pt x="35" y="669"/>
                  </a:lnTo>
                  <a:lnTo>
                    <a:pt x="31" y="668"/>
                  </a:lnTo>
                  <a:lnTo>
                    <a:pt x="28" y="666"/>
                  </a:lnTo>
                  <a:lnTo>
                    <a:pt x="27" y="664"/>
                  </a:lnTo>
                  <a:lnTo>
                    <a:pt x="23" y="664"/>
                  </a:lnTo>
                  <a:lnTo>
                    <a:pt x="23" y="663"/>
                  </a:lnTo>
                  <a:lnTo>
                    <a:pt x="22" y="659"/>
                  </a:lnTo>
                  <a:lnTo>
                    <a:pt x="20" y="656"/>
                  </a:lnTo>
                  <a:lnTo>
                    <a:pt x="18" y="651"/>
                  </a:lnTo>
                  <a:lnTo>
                    <a:pt x="18" y="650"/>
                  </a:lnTo>
                  <a:lnTo>
                    <a:pt x="17" y="648"/>
                  </a:lnTo>
                  <a:lnTo>
                    <a:pt x="18" y="646"/>
                  </a:lnTo>
                  <a:lnTo>
                    <a:pt x="18" y="645"/>
                  </a:lnTo>
                  <a:lnTo>
                    <a:pt x="20" y="645"/>
                  </a:lnTo>
                  <a:lnTo>
                    <a:pt x="20" y="643"/>
                  </a:lnTo>
                  <a:lnTo>
                    <a:pt x="18" y="641"/>
                  </a:lnTo>
                  <a:lnTo>
                    <a:pt x="17" y="638"/>
                  </a:lnTo>
                  <a:lnTo>
                    <a:pt x="13" y="635"/>
                  </a:lnTo>
                  <a:lnTo>
                    <a:pt x="10" y="630"/>
                  </a:lnTo>
                  <a:lnTo>
                    <a:pt x="8" y="627"/>
                  </a:lnTo>
                  <a:lnTo>
                    <a:pt x="8" y="620"/>
                  </a:lnTo>
                  <a:lnTo>
                    <a:pt x="8" y="610"/>
                  </a:lnTo>
                  <a:lnTo>
                    <a:pt x="10" y="599"/>
                  </a:lnTo>
                  <a:lnTo>
                    <a:pt x="12" y="592"/>
                  </a:lnTo>
                  <a:lnTo>
                    <a:pt x="12" y="590"/>
                  </a:lnTo>
                  <a:lnTo>
                    <a:pt x="13" y="589"/>
                  </a:lnTo>
                  <a:lnTo>
                    <a:pt x="13" y="589"/>
                  </a:lnTo>
                  <a:lnTo>
                    <a:pt x="15" y="589"/>
                  </a:lnTo>
                  <a:lnTo>
                    <a:pt x="17" y="589"/>
                  </a:lnTo>
                  <a:lnTo>
                    <a:pt x="18" y="589"/>
                  </a:lnTo>
                  <a:lnTo>
                    <a:pt x="18" y="589"/>
                  </a:lnTo>
                  <a:lnTo>
                    <a:pt x="17" y="585"/>
                  </a:lnTo>
                  <a:lnTo>
                    <a:pt x="17" y="585"/>
                  </a:lnTo>
                  <a:lnTo>
                    <a:pt x="17" y="585"/>
                  </a:lnTo>
                  <a:lnTo>
                    <a:pt x="17" y="585"/>
                  </a:lnTo>
                  <a:lnTo>
                    <a:pt x="18" y="584"/>
                  </a:lnTo>
                  <a:lnTo>
                    <a:pt x="18" y="584"/>
                  </a:lnTo>
                  <a:lnTo>
                    <a:pt x="18" y="582"/>
                  </a:lnTo>
                  <a:lnTo>
                    <a:pt x="17" y="581"/>
                  </a:lnTo>
                  <a:lnTo>
                    <a:pt x="15" y="579"/>
                  </a:lnTo>
                  <a:lnTo>
                    <a:pt x="13" y="577"/>
                  </a:lnTo>
                  <a:lnTo>
                    <a:pt x="13" y="577"/>
                  </a:lnTo>
                  <a:lnTo>
                    <a:pt x="12" y="576"/>
                  </a:lnTo>
                  <a:lnTo>
                    <a:pt x="12" y="572"/>
                  </a:lnTo>
                  <a:lnTo>
                    <a:pt x="13" y="569"/>
                  </a:lnTo>
                  <a:lnTo>
                    <a:pt x="13" y="566"/>
                  </a:lnTo>
                  <a:lnTo>
                    <a:pt x="13" y="562"/>
                  </a:lnTo>
                  <a:lnTo>
                    <a:pt x="10" y="559"/>
                  </a:lnTo>
                  <a:lnTo>
                    <a:pt x="7" y="556"/>
                  </a:lnTo>
                  <a:lnTo>
                    <a:pt x="4" y="553"/>
                  </a:lnTo>
                  <a:lnTo>
                    <a:pt x="4" y="548"/>
                  </a:lnTo>
                  <a:lnTo>
                    <a:pt x="2" y="536"/>
                  </a:lnTo>
                  <a:lnTo>
                    <a:pt x="0" y="526"/>
                  </a:lnTo>
                  <a:lnTo>
                    <a:pt x="0" y="521"/>
                  </a:lnTo>
                  <a:lnTo>
                    <a:pt x="0" y="520"/>
                  </a:lnTo>
                  <a:lnTo>
                    <a:pt x="2" y="518"/>
                  </a:lnTo>
                  <a:lnTo>
                    <a:pt x="4" y="518"/>
                  </a:lnTo>
                  <a:lnTo>
                    <a:pt x="5" y="516"/>
                  </a:lnTo>
                  <a:lnTo>
                    <a:pt x="4" y="515"/>
                  </a:lnTo>
                  <a:lnTo>
                    <a:pt x="4" y="515"/>
                  </a:lnTo>
                  <a:lnTo>
                    <a:pt x="2" y="515"/>
                  </a:lnTo>
                  <a:lnTo>
                    <a:pt x="2" y="513"/>
                  </a:lnTo>
                  <a:lnTo>
                    <a:pt x="2" y="511"/>
                  </a:lnTo>
                  <a:lnTo>
                    <a:pt x="4" y="508"/>
                  </a:lnTo>
                  <a:lnTo>
                    <a:pt x="4" y="505"/>
                  </a:lnTo>
                  <a:lnTo>
                    <a:pt x="5" y="502"/>
                  </a:lnTo>
                  <a:lnTo>
                    <a:pt x="7" y="502"/>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3192203" y="3787971"/>
              <a:ext cx="4258" cy="11710"/>
            </a:xfrm>
            <a:custGeom>
              <a:avLst/>
              <a:gdLst>
                <a:gd name="T0" fmla="*/ 4 w 4"/>
                <a:gd name="T1" fmla="*/ 8 h 11"/>
                <a:gd name="T2" fmla="*/ 2 w 4"/>
                <a:gd name="T3" fmla="*/ 11 h 11"/>
                <a:gd name="T4" fmla="*/ 0 w 4"/>
                <a:gd name="T5" fmla="*/ 11 h 11"/>
                <a:gd name="T6" fmla="*/ 0 w 4"/>
                <a:gd name="T7" fmla="*/ 11 h 11"/>
                <a:gd name="T8" fmla="*/ 0 w 4"/>
                <a:gd name="T9" fmla="*/ 10 h 11"/>
                <a:gd name="T10" fmla="*/ 0 w 4"/>
                <a:gd name="T11" fmla="*/ 7 h 11"/>
                <a:gd name="T12" fmla="*/ 0 w 4"/>
                <a:gd name="T13" fmla="*/ 5 h 11"/>
                <a:gd name="T14" fmla="*/ 2 w 4"/>
                <a:gd name="T15" fmla="*/ 3 h 11"/>
                <a:gd name="T16" fmla="*/ 2 w 4"/>
                <a:gd name="T17" fmla="*/ 2 h 11"/>
                <a:gd name="T18" fmla="*/ 4 w 4"/>
                <a:gd name="T19" fmla="*/ 0 h 11"/>
                <a:gd name="T20" fmla="*/ 4 w 4"/>
                <a:gd name="T21" fmla="*/ 2 h 11"/>
                <a:gd name="T22" fmla="*/ 4 w 4"/>
                <a:gd name="T23" fmla="*/ 3 h 11"/>
                <a:gd name="T24" fmla="*/ 4 w 4"/>
                <a:gd name="T25" fmla="*/ 3 h 11"/>
                <a:gd name="T26" fmla="*/ 4 w 4"/>
                <a:gd name="T27" fmla="*/ 7 h 11"/>
                <a:gd name="T28" fmla="*/ 4 w 4"/>
                <a:gd name="T29" fmla="*/ 8 h 11"/>
                <a:gd name="T30" fmla="*/ 4 w 4"/>
                <a:gd name="T31"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11">
                  <a:moveTo>
                    <a:pt x="4" y="8"/>
                  </a:moveTo>
                  <a:lnTo>
                    <a:pt x="2" y="11"/>
                  </a:lnTo>
                  <a:lnTo>
                    <a:pt x="0" y="11"/>
                  </a:lnTo>
                  <a:lnTo>
                    <a:pt x="0" y="11"/>
                  </a:lnTo>
                  <a:lnTo>
                    <a:pt x="0" y="10"/>
                  </a:lnTo>
                  <a:lnTo>
                    <a:pt x="0" y="7"/>
                  </a:lnTo>
                  <a:lnTo>
                    <a:pt x="0" y="5"/>
                  </a:lnTo>
                  <a:lnTo>
                    <a:pt x="2" y="3"/>
                  </a:lnTo>
                  <a:lnTo>
                    <a:pt x="2" y="2"/>
                  </a:lnTo>
                  <a:lnTo>
                    <a:pt x="4" y="0"/>
                  </a:lnTo>
                  <a:lnTo>
                    <a:pt x="4" y="2"/>
                  </a:lnTo>
                  <a:lnTo>
                    <a:pt x="4" y="3"/>
                  </a:lnTo>
                  <a:lnTo>
                    <a:pt x="4" y="3"/>
                  </a:lnTo>
                  <a:lnTo>
                    <a:pt x="4" y="7"/>
                  </a:lnTo>
                  <a:lnTo>
                    <a:pt x="4" y="8"/>
                  </a:lnTo>
                  <a:lnTo>
                    <a:pt x="4" y="8"/>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p:cNvSpPr>
            <p:nvPr/>
          </p:nvSpPr>
          <p:spPr bwMode="auto">
            <a:xfrm>
              <a:off x="3536038" y="2737307"/>
              <a:ext cx="11710" cy="6387"/>
            </a:xfrm>
            <a:custGeom>
              <a:avLst/>
              <a:gdLst>
                <a:gd name="T0" fmla="*/ 3 w 11"/>
                <a:gd name="T1" fmla="*/ 6 h 6"/>
                <a:gd name="T2" fmla="*/ 0 w 11"/>
                <a:gd name="T3" fmla="*/ 5 h 6"/>
                <a:gd name="T4" fmla="*/ 0 w 11"/>
                <a:gd name="T5" fmla="*/ 3 h 6"/>
                <a:gd name="T6" fmla="*/ 1 w 11"/>
                <a:gd name="T7" fmla="*/ 2 h 6"/>
                <a:gd name="T8" fmla="*/ 3 w 11"/>
                <a:gd name="T9" fmla="*/ 0 h 6"/>
                <a:gd name="T10" fmla="*/ 6 w 11"/>
                <a:gd name="T11" fmla="*/ 0 h 6"/>
                <a:gd name="T12" fmla="*/ 8 w 11"/>
                <a:gd name="T13" fmla="*/ 0 h 6"/>
                <a:gd name="T14" fmla="*/ 9 w 11"/>
                <a:gd name="T15" fmla="*/ 0 h 6"/>
                <a:gd name="T16" fmla="*/ 11 w 11"/>
                <a:gd name="T17" fmla="*/ 2 h 6"/>
                <a:gd name="T18" fmla="*/ 9 w 11"/>
                <a:gd name="T19" fmla="*/ 3 h 6"/>
                <a:gd name="T20" fmla="*/ 8 w 11"/>
                <a:gd name="T21" fmla="*/ 3 h 6"/>
                <a:gd name="T22" fmla="*/ 6 w 11"/>
                <a:gd name="T23" fmla="*/ 3 h 6"/>
                <a:gd name="T24" fmla="*/ 4 w 11"/>
                <a:gd name="T25" fmla="*/ 3 h 6"/>
                <a:gd name="T26" fmla="*/ 3 w 11"/>
                <a:gd name="T27" fmla="*/ 5 h 6"/>
                <a:gd name="T28" fmla="*/ 3 w 11"/>
                <a:gd name="T2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6">
                  <a:moveTo>
                    <a:pt x="3" y="6"/>
                  </a:moveTo>
                  <a:lnTo>
                    <a:pt x="0" y="5"/>
                  </a:lnTo>
                  <a:lnTo>
                    <a:pt x="0" y="3"/>
                  </a:lnTo>
                  <a:lnTo>
                    <a:pt x="1" y="2"/>
                  </a:lnTo>
                  <a:lnTo>
                    <a:pt x="3" y="0"/>
                  </a:lnTo>
                  <a:lnTo>
                    <a:pt x="6" y="0"/>
                  </a:lnTo>
                  <a:lnTo>
                    <a:pt x="8" y="0"/>
                  </a:lnTo>
                  <a:lnTo>
                    <a:pt x="9" y="0"/>
                  </a:lnTo>
                  <a:lnTo>
                    <a:pt x="11" y="2"/>
                  </a:lnTo>
                  <a:lnTo>
                    <a:pt x="9" y="3"/>
                  </a:lnTo>
                  <a:lnTo>
                    <a:pt x="8" y="3"/>
                  </a:lnTo>
                  <a:lnTo>
                    <a:pt x="6" y="3"/>
                  </a:lnTo>
                  <a:lnTo>
                    <a:pt x="4" y="3"/>
                  </a:lnTo>
                  <a:lnTo>
                    <a:pt x="3" y="5"/>
                  </a:lnTo>
                  <a:lnTo>
                    <a:pt x="3" y="6"/>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1"/>
            <p:cNvSpPr>
              <a:spLocks/>
            </p:cNvSpPr>
            <p:nvPr/>
          </p:nvSpPr>
          <p:spPr bwMode="auto">
            <a:xfrm>
              <a:off x="1799833" y="2651081"/>
              <a:ext cx="0" cy="4258"/>
            </a:xfrm>
            <a:custGeom>
              <a:avLst/>
              <a:gdLst>
                <a:gd name="T0" fmla="*/ 4 h 4"/>
                <a:gd name="T1" fmla="*/ 4 h 4"/>
                <a:gd name="T2" fmla="*/ 0 h 4"/>
                <a:gd name="T3" fmla="*/ 2 h 4"/>
                <a:gd name="T4" fmla="*/ 2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2"/>
                  </a:lnTo>
                  <a:lnTo>
                    <a:pt x="0" y="2"/>
                  </a:lnTo>
                  <a:lnTo>
                    <a:pt x="0" y="4"/>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2"/>
            <p:cNvSpPr>
              <a:spLocks noChangeArrowheads="1"/>
            </p:cNvSpPr>
            <p:nvPr/>
          </p:nvSpPr>
          <p:spPr bwMode="auto">
            <a:xfrm>
              <a:off x="1608222" y="2306183"/>
              <a:ext cx="2129" cy="1065"/>
            </a:xfrm>
            <a:prstGeom prst="rect">
              <a:avLst/>
            </a:prstGeom>
            <a:solidFill>
              <a:srgbClr val="FFFFFF"/>
            </a:solidFill>
            <a:ln w="0">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3"/>
            <p:cNvSpPr>
              <a:spLocks/>
            </p:cNvSpPr>
            <p:nvPr/>
          </p:nvSpPr>
          <p:spPr bwMode="auto">
            <a:xfrm>
              <a:off x="1632706" y="2320020"/>
              <a:ext cx="4258" cy="4258"/>
            </a:xfrm>
            <a:custGeom>
              <a:avLst/>
              <a:gdLst>
                <a:gd name="T0" fmla="*/ 0 w 4"/>
                <a:gd name="T1" fmla="*/ 4 h 4"/>
                <a:gd name="T2" fmla="*/ 2 w 4"/>
                <a:gd name="T3" fmla="*/ 2 h 4"/>
                <a:gd name="T4" fmla="*/ 4 w 4"/>
                <a:gd name="T5" fmla="*/ 0 h 4"/>
                <a:gd name="T6" fmla="*/ 2 w 4"/>
                <a:gd name="T7" fmla="*/ 2 h 4"/>
                <a:gd name="T8" fmla="*/ 0 w 4"/>
                <a:gd name="T9" fmla="*/ 4 h 4"/>
              </a:gdLst>
              <a:ahLst/>
              <a:cxnLst>
                <a:cxn ang="0">
                  <a:pos x="T0" y="T1"/>
                </a:cxn>
                <a:cxn ang="0">
                  <a:pos x="T2" y="T3"/>
                </a:cxn>
                <a:cxn ang="0">
                  <a:pos x="T4" y="T5"/>
                </a:cxn>
                <a:cxn ang="0">
                  <a:pos x="T6" y="T7"/>
                </a:cxn>
                <a:cxn ang="0">
                  <a:pos x="T8" y="T9"/>
                </a:cxn>
              </a:cxnLst>
              <a:rect l="0" t="0" r="r" b="b"/>
              <a:pathLst>
                <a:path w="4" h="4">
                  <a:moveTo>
                    <a:pt x="0" y="4"/>
                  </a:moveTo>
                  <a:lnTo>
                    <a:pt x="2" y="2"/>
                  </a:lnTo>
                  <a:lnTo>
                    <a:pt x="4" y="0"/>
                  </a:lnTo>
                  <a:lnTo>
                    <a:pt x="2" y="2"/>
                  </a:lnTo>
                  <a:lnTo>
                    <a:pt x="0" y="4"/>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p:cNvSpPr>
            <p:nvPr/>
          </p:nvSpPr>
          <p:spPr bwMode="auto">
            <a:xfrm>
              <a:off x="1946734" y="639170"/>
              <a:ext cx="1065"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p:cNvSpPr>
            <p:nvPr/>
          </p:nvSpPr>
          <p:spPr bwMode="auto">
            <a:xfrm>
              <a:off x="1855187" y="2754338"/>
              <a:ext cx="0" cy="2129"/>
            </a:xfrm>
            <a:custGeom>
              <a:avLst/>
              <a:gdLst>
                <a:gd name="T0" fmla="*/ 2 h 2"/>
                <a:gd name="T1" fmla="*/ 2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2"/>
                  </a:lnTo>
                  <a:lnTo>
                    <a:pt x="0" y="2"/>
                  </a:lnTo>
                  <a:lnTo>
                    <a:pt x="0" y="0"/>
                  </a:lnTo>
                  <a:lnTo>
                    <a:pt x="0" y="2"/>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6"/>
            <p:cNvSpPr>
              <a:spLocks/>
            </p:cNvSpPr>
            <p:nvPr/>
          </p:nvSpPr>
          <p:spPr bwMode="auto">
            <a:xfrm>
              <a:off x="1848800" y="2563792"/>
              <a:ext cx="1065" cy="2129"/>
            </a:xfrm>
            <a:custGeom>
              <a:avLst/>
              <a:gdLst>
                <a:gd name="T0" fmla="*/ 1 w 1"/>
                <a:gd name="T1" fmla="*/ 0 h 2"/>
                <a:gd name="T2" fmla="*/ 0 w 1"/>
                <a:gd name="T3" fmla="*/ 2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0" y="2"/>
                  </a:lnTo>
                  <a:lnTo>
                    <a:pt x="1" y="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7"/>
            <p:cNvSpPr>
              <a:spLocks/>
            </p:cNvSpPr>
            <p:nvPr/>
          </p:nvSpPr>
          <p:spPr bwMode="auto">
            <a:xfrm>
              <a:off x="3575425" y="2403052"/>
              <a:ext cx="4258" cy="1065"/>
            </a:xfrm>
            <a:custGeom>
              <a:avLst/>
              <a:gdLst>
                <a:gd name="T0" fmla="*/ 0 w 4"/>
                <a:gd name="T1" fmla="*/ 1 h 1"/>
                <a:gd name="T2" fmla="*/ 2 w 4"/>
                <a:gd name="T3" fmla="*/ 1 h 1"/>
                <a:gd name="T4" fmla="*/ 4 w 4"/>
                <a:gd name="T5" fmla="*/ 0 h 1"/>
                <a:gd name="T6" fmla="*/ 4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lnTo>
                    <a:pt x="2" y="1"/>
                  </a:lnTo>
                  <a:lnTo>
                    <a:pt x="4" y="0"/>
                  </a:lnTo>
                  <a:lnTo>
                    <a:pt x="4" y="0"/>
                  </a:lnTo>
                  <a:lnTo>
                    <a:pt x="0" y="1"/>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8"/>
            <p:cNvSpPr>
              <a:spLocks/>
            </p:cNvSpPr>
            <p:nvPr/>
          </p:nvSpPr>
          <p:spPr bwMode="auto">
            <a:xfrm>
              <a:off x="1946734" y="639170"/>
              <a:ext cx="0" cy="2129"/>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9"/>
            <p:cNvSpPr>
              <a:spLocks/>
            </p:cNvSpPr>
            <p:nvPr/>
          </p:nvSpPr>
          <p:spPr bwMode="auto">
            <a:xfrm>
              <a:off x="3531780" y="1954897"/>
              <a:ext cx="529059" cy="760056"/>
            </a:xfrm>
            <a:custGeom>
              <a:avLst/>
              <a:gdLst>
                <a:gd name="T0" fmla="*/ 487 w 497"/>
                <a:gd name="T1" fmla="*/ 72 h 714"/>
                <a:gd name="T2" fmla="*/ 484 w 497"/>
                <a:gd name="T3" fmla="*/ 77 h 714"/>
                <a:gd name="T4" fmla="*/ 477 w 497"/>
                <a:gd name="T5" fmla="*/ 77 h 714"/>
                <a:gd name="T6" fmla="*/ 484 w 497"/>
                <a:gd name="T7" fmla="*/ 67 h 714"/>
                <a:gd name="T8" fmla="*/ 482 w 497"/>
                <a:gd name="T9" fmla="*/ 41 h 714"/>
                <a:gd name="T10" fmla="*/ 479 w 497"/>
                <a:gd name="T11" fmla="*/ 24 h 714"/>
                <a:gd name="T12" fmla="*/ 459 w 497"/>
                <a:gd name="T13" fmla="*/ 0 h 714"/>
                <a:gd name="T14" fmla="*/ 441 w 497"/>
                <a:gd name="T15" fmla="*/ 16 h 714"/>
                <a:gd name="T16" fmla="*/ 392 w 497"/>
                <a:gd name="T17" fmla="*/ 34 h 714"/>
                <a:gd name="T18" fmla="*/ 354 w 497"/>
                <a:gd name="T19" fmla="*/ 36 h 714"/>
                <a:gd name="T20" fmla="*/ 306 w 497"/>
                <a:gd name="T21" fmla="*/ 44 h 714"/>
                <a:gd name="T22" fmla="*/ 255 w 497"/>
                <a:gd name="T23" fmla="*/ 70 h 714"/>
                <a:gd name="T24" fmla="*/ 242 w 497"/>
                <a:gd name="T25" fmla="*/ 65 h 714"/>
                <a:gd name="T26" fmla="*/ 227 w 497"/>
                <a:gd name="T27" fmla="*/ 64 h 714"/>
                <a:gd name="T28" fmla="*/ 214 w 497"/>
                <a:gd name="T29" fmla="*/ 67 h 714"/>
                <a:gd name="T30" fmla="*/ 199 w 497"/>
                <a:gd name="T31" fmla="*/ 74 h 714"/>
                <a:gd name="T32" fmla="*/ 184 w 497"/>
                <a:gd name="T33" fmla="*/ 83 h 714"/>
                <a:gd name="T34" fmla="*/ 161 w 497"/>
                <a:gd name="T35" fmla="*/ 85 h 714"/>
                <a:gd name="T36" fmla="*/ 109 w 497"/>
                <a:gd name="T37" fmla="*/ 46 h 714"/>
                <a:gd name="T38" fmla="*/ 102 w 497"/>
                <a:gd name="T39" fmla="*/ 34 h 714"/>
                <a:gd name="T40" fmla="*/ 81 w 497"/>
                <a:gd name="T41" fmla="*/ 60 h 714"/>
                <a:gd name="T42" fmla="*/ 71 w 497"/>
                <a:gd name="T43" fmla="*/ 79 h 714"/>
                <a:gd name="T44" fmla="*/ 99 w 497"/>
                <a:gd name="T45" fmla="*/ 115 h 714"/>
                <a:gd name="T46" fmla="*/ 115 w 497"/>
                <a:gd name="T47" fmla="*/ 141 h 714"/>
                <a:gd name="T48" fmla="*/ 137 w 497"/>
                <a:gd name="T49" fmla="*/ 157 h 714"/>
                <a:gd name="T50" fmla="*/ 263 w 497"/>
                <a:gd name="T51" fmla="*/ 202 h 714"/>
                <a:gd name="T52" fmla="*/ 336 w 497"/>
                <a:gd name="T53" fmla="*/ 212 h 714"/>
                <a:gd name="T54" fmla="*/ 278 w 497"/>
                <a:gd name="T55" fmla="*/ 274 h 714"/>
                <a:gd name="T56" fmla="*/ 207 w 497"/>
                <a:gd name="T57" fmla="*/ 360 h 714"/>
                <a:gd name="T58" fmla="*/ 161 w 497"/>
                <a:gd name="T59" fmla="*/ 371 h 714"/>
                <a:gd name="T60" fmla="*/ 96 w 497"/>
                <a:gd name="T61" fmla="*/ 394 h 714"/>
                <a:gd name="T62" fmla="*/ 58 w 497"/>
                <a:gd name="T63" fmla="*/ 409 h 714"/>
                <a:gd name="T64" fmla="*/ 18 w 497"/>
                <a:gd name="T65" fmla="*/ 463 h 714"/>
                <a:gd name="T66" fmla="*/ 2 w 497"/>
                <a:gd name="T67" fmla="*/ 526 h 714"/>
                <a:gd name="T68" fmla="*/ 18 w 497"/>
                <a:gd name="T69" fmla="*/ 692 h 714"/>
                <a:gd name="T70" fmla="*/ 36 w 497"/>
                <a:gd name="T71" fmla="*/ 704 h 714"/>
                <a:gd name="T72" fmla="*/ 43 w 497"/>
                <a:gd name="T73" fmla="*/ 687 h 714"/>
                <a:gd name="T74" fmla="*/ 50 w 497"/>
                <a:gd name="T75" fmla="*/ 681 h 714"/>
                <a:gd name="T76" fmla="*/ 50 w 497"/>
                <a:gd name="T77" fmla="*/ 674 h 714"/>
                <a:gd name="T78" fmla="*/ 54 w 497"/>
                <a:gd name="T79" fmla="*/ 674 h 714"/>
                <a:gd name="T80" fmla="*/ 63 w 497"/>
                <a:gd name="T81" fmla="*/ 666 h 714"/>
                <a:gd name="T82" fmla="*/ 140 w 497"/>
                <a:gd name="T83" fmla="*/ 580 h 714"/>
                <a:gd name="T84" fmla="*/ 204 w 497"/>
                <a:gd name="T85" fmla="*/ 528 h 714"/>
                <a:gd name="T86" fmla="*/ 336 w 497"/>
                <a:gd name="T87" fmla="*/ 404 h 714"/>
                <a:gd name="T88" fmla="*/ 395 w 497"/>
                <a:gd name="T89" fmla="*/ 304 h 714"/>
                <a:gd name="T90" fmla="*/ 410 w 497"/>
                <a:gd name="T91" fmla="*/ 255 h 714"/>
                <a:gd name="T92" fmla="*/ 428 w 497"/>
                <a:gd name="T93" fmla="*/ 213 h 714"/>
                <a:gd name="T94" fmla="*/ 449 w 497"/>
                <a:gd name="T95" fmla="*/ 179 h 714"/>
                <a:gd name="T96" fmla="*/ 464 w 497"/>
                <a:gd name="T97" fmla="*/ 148 h 714"/>
                <a:gd name="T98" fmla="*/ 472 w 497"/>
                <a:gd name="T99" fmla="*/ 133 h 714"/>
                <a:gd name="T100" fmla="*/ 470 w 497"/>
                <a:gd name="T101" fmla="*/ 111 h 714"/>
                <a:gd name="T102" fmla="*/ 472 w 497"/>
                <a:gd name="T103" fmla="*/ 83 h 714"/>
                <a:gd name="T104" fmla="*/ 492 w 497"/>
                <a:gd name="T105" fmla="*/ 8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7" h="714">
                  <a:moveTo>
                    <a:pt x="497" y="77"/>
                  </a:moveTo>
                  <a:lnTo>
                    <a:pt x="495" y="75"/>
                  </a:lnTo>
                  <a:lnTo>
                    <a:pt x="493" y="75"/>
                  </a:lnTo>
                  <a:lnTo>
                    <a:pt x="490" y="74"/>
                  </a:lnTo>
                  <a:lnTo>
                    <a:pt x="487" y="72"/>
                  </a:lnTo>
                  <a:lnTo>
                    <a:pt x="487" y="72"/>
                  </a:lnTo>
                  <a:lnTo>
                    <a:pt x="485" y="74"/>
                  </a:lnTo>
                  <a:lnTo>
                    <a:pt x="485" y="75"/>
                  </a:lnTo>
                  <a:lnTo>
                    <a:pt x="485" y="77"/>
                  </a:lnTo>
                  <a:lnTo>
                    <a:pt x="485" y="79"/>
                  </a:lnTo>
                  <a:lnTo>
                    <a:pt x="485" y="79"/>
                  </a:lnTo>
                  <a:lnTo>
                    <a:pt x="484" y="77"/>
                  </a:lnTo>
                  <a:lnTo>
                    <a:pt x="482" y="79"/>
                  </a:lnTo>
                  <a:lnTo>
                    <a:pt x="480" y="79"/>
                  </a:lnTo>
                  <a:lnTo>
                    <a:pt x="479" y="79"/>
                  </a:lnTo>
                  <a:lnTo>
                    <a:pt x="477" y="79"/>
                  </a:lnTo>
                  <a:lnTo>
                    <a:pt x="477" y="79"/>
                  </a:lnTo>
                  <a:lnTo>
                    <a:pt x="477" y="77"/>
                  </a:lnTo>
                  <a:lnTo>
                    <a:pt x="479" y="75"/>
                  </a:lnTo>
                  <a:lnTo>
                    <a:pt x="482" y="72"/>
                  </a:lnTo>
                  <a:lnTo>
                    <a:pt x="484" y="70"/>
                  </a:lnTo>
                  <a:lnTo>
                    <a:pt x="484" y="70"/>
                  </a:lnTo>
                  <a:lnTo>
                    <a:pt x="484" y="69"/>
                  </a:lnTo>
                  <a:lnTo>
                    <a:pt x="484" y="67"/>
                  </a:lnTo>
                  <a:lnTo>
                    <a:pt x="482" y="65"/>
                  </a:lnTo>
                  <a:lnTo>
                    <a:pt x="482" y="64"/>
                  </a:lnTo>
                  <a:lnTo>
                    <a:pt x="480" y="59"/>
                  </a:lnTo>
                  <a:lnTo>
                    <a:pt x="480" y="52"/>
                  </a:lnTo>
                  <a:lnTo>
                    <a:pt x="480" y="47"/>
                  </a:lnTo>
                  <a:lnTo>
                    <a:pt x="482" y="41"/>
                  </a:lnTo>
                  <a:lnTo>
                    <a:pt x="480" y="39"/>
                  </a:lnTo>
                  <a:lnTo>
                    <a:pt x="479" y="37"/>
                  </a:lnTo>
                  <a:lnTo>
                    <a:pt x="479" y="36"/>
                  </a:lnTo>
                  <a:lnTo>
                    <a:pt x="477" y="34"/>
                  </a:lnTo>
                  <a:lnTo>
                    <a:pt x="477" y="31"/>
                  </a:lnTo>
                  <a:lnTo>
                    <a:pt x="479" y="24"/>
                  </a:lnTo>
                  <a:lnTo>
                    <a:pt x="480" y="16"/>
                  </a:lnTo>
                  <a:lnTo>
                    <a:pt x="484" y="9"/>
                  </a:lnTo>
                  <a:lnTo>
                    <a:pt x="484" y="4"/>
                  </a:lnTo>
                  <a:lnTo>
                    <a:pt x="479" y="3"/>
                  </a:lnTo>
                  <a:lnTo>
                    <a:pt x="469" y="0"/>
                  </a:lnTo>
                  <a:lnTo>
                    <a:pt x="459" y="0"/>
                  </a:lnTo>
                  <a:lnTo>
                    <a:pt x="452" y="0"/>
                  </a:lnTo>
                  <a:lnTo>
                    <a:pt x="449" y="1"/>
                  </a:lnTo>
                  <a:lnTo>
                    <a:pt x="447" y="4"/>
                  </a:lnTo>
                  <a:lnTo>
                    <a:pt x="446" y="8"/>
                  </a:lnTo>
                  <a:lnTo>
                    <a:pt x="444" y="13"/>
                  </a:lnTo>
                  <a:lnTo>
                    <a:pt x="441" y="16"/>
                  </a:lnTo>
                  <a:lnTo>
                    <a:pt x="436" y="19"/>
                  </a:lnTo>
                  <a:lnTo>
                    <a:pt x="429" y="21"/>
                  </a:lnTo>
                  <a:lnTo>
                    <a:pt x="418" y="24"/>
                  </a:lnTo>
                  <a:lnTo>
                    <a:pt x="408" y="26"/>
                  </a:lnTo>
                  <a:lnTo>
                    <a:pt x="403" y="28"/>
                  </a:lnTo>
                  <a:lnTo>
                    <a:pt x="392" y="34"/>
                  </a:lnTo>
                  <a:lnTo>
                    <a:pt x="377" y="37"/>
                  </a:lnTo>
                  <a:lnTo>
                    <a:pt x="372" y="37"/>
                  </a:lnTo>
                  <a:lnTo>
                    <a:pt x="367" y="37"/>
                  </a:lnTo>
                  <a:lnTo>
                    <a:pt x="362" y="36"/>
                  </a:lnTo>
                  <a:lnTo>
                    <a:pt x="359" y="34"/>
                  </a:lnTo>
                  <a:lnTo>
                    <a:pt x="354" y="36"/>
                  </a:lnTo>
                  <a:lnTo>
                    <a:pt x="341" y="41"/>
                  </a:lnTo>
                  <a:lnTo>
                    <a:pt x="329" y="46"/>
                  </a:lnTo>
                  <a:lnTo>
                    <a:pt x="314" y="47"/>
                  </a:lnTo>
                  <a:lnTo>
                    <a:pt x="311" y="47"/>
                  </a:lnTo>
                  <a:lnTo>
                    <a:pt x="309" y="46"/>
                  </a:lnTo>
                  <a:lnTo>
                    <a:pt x="306" y="44"/>
                  </a:lnTo>
                  <a:lnTo>
                    <a:pt x="303" y="42"/>
                  </a:lnTo>
                  <a:lnTo>
                    <a:pt x="299" y="44"/>
                  </a:lnTo>
                  <a:lnTo>
                    <a:pt x="288" y="49"/>
                  </a:lnTo>
                  <a:lnTo>
                    <a:pt x="278" y="57"/>
                  </a:lnTo>
                  <a:lnTo>
                    <a:pt x="268" y="65"/>
                  </a:lnTo>
                  <a:lnTo>
                    <a:pt x="255" y="70"/>
                  </a:lnTo>
                  <a:lnTo>
                    <a:pt x="252" y="70"/>
                  </a:lnTo>
                  <a:lnTo>
                    <a:pt x="250" y="70"/>
                  </a:lnTo>
                  <a:lnTo>
                    <a:pt x="248" y="69"/>
                  </a:lnTo>
                  <a:lnTo>
                    <a:pt x="247" y="67"/>
                  </a:lnTo>
                  <a:lnTo>
                    <a:pt x="245" y="65"/>
                  </a:lnTo>
                  <a:lnTo>
                    <a:pt x="242" y="65"/>
                  </a:lnTo>
                  <a:lnTo>
                    <a:pt x="239" y="65"/>
                  </a:lnTo>
                  <a:lnTo>
                    <a:pt x="235" y="67"/>
                  </a:lnTo>
                  <a:lnTo>
                    <a:pt x="232" y="65"/>
                  </a:lnTo>
                  <a:lnTo>
                    <a:pt x="227" y="62"/>
                  </a:lnTo>
                  <a:lnTo>
                    <a:pt x="227" y="64"/>
                  </a:lnTo>
                  <a:lnTo>
                    <a:pt x="227" y="64"/>
                  </a:lnTo>
                  <a:lnTo>
                    <a:pt x="225" y="64"/>
                  </a:lnTo>
                  <a:lnTo>
                    <a:pt x="224" y="62"/>
                  </a:lnTo>
                  <a:lnTo>
                    <a:pt x="222" y="62"/>
                  </a:lnTo>
                  <a:lnTo>
                    <a:pt x="221" y="60"/>
                  </a:lnTo>
                  <a:lnTo>
                    <a:pt x="217" y="64"/>
                  </a:lnTo>
                  <a:lnTo>
                    <a:pt x="214" y="67"/>
                  </a:lnTo>
                  <a:lnTo>
                    <a:pt x="211" y="70"/>
                  </a:lnTo>
                  <a:lnTo>
                    <a:pt x="207" y="72"/>
                  </a:lnTo>
                  <a:lnTo>
                    <a:pt x="204" y="74"/>
                  </a:lnTo>
                  <a:lnTo>
                    <a:pt x="202" y="74"/>
                  </a:lnTo>
                  <a:lnTo>
                    <a:pt x="201" y="72"/>
                  </a:lnTo>
                  <a:lnTo>
                    <a:pt x="199" y="74"/>
                  </a:lnTo>
                  <a:lnTo>
                    <a:pt x="198" y="75"/>
                  </a:lnTo>
                  <a:lnTo>
                    <a:pt x="194" y="79"/>
                  </a:lnTo>
                  <a:lnTo>
                    <a:pt x="193" y="80"/>
                  </a:lnTo>
                  <a:lnTo>
                    <a:pt x="189" y="82"/>
                  </a:lnTo>
                  <a:lnTo>
                    <a:pt x="186" y="83"/>
                  </a:lnTo>
                  <a:lnTo>
                    <a:pt x="184" y="83"/>
                  </a:lnTo>
                  <a:lnTo>
                    <a:pt x="183" y="83"/>
                  </a:lnTo>
                  <a:lnTo>
                    <a:pt x="179" y="83"/>
                  </a:lnTo>
                  <a:lnTo>
                    <a:pt x="176" y="83"/>
                  </a:lnTo>
                  <a:lnTo>
                    <a:pt x="173" y="83"/>
                  </a:lnTo>
                  <a:lnTo>
                    <a:pt x="166" y="85"/>
                  </a:lnTo>
                  <a:lnTo>
                    <a:pt x="161" y="85"/>
                  </a:lnTo>
                  <a:lnTo>
                    <a:pt x="155" y="87"/>
                  </a:lnTo>
                  <a:lnTo>
                    <a:pt x="147" y="83"/>
                  </a:lnTo>
                  <a:lnTo>
                    <a:pt x="135" y="75"/>
                  </a:lnTo>
                  <a:lnTo>
                    <a:pt x="125" y="64"/>
                  </a:lnTo>
                  <a:lnTo>
                    <a:pt x="115" y="54"/>
                  </a:lnTo>
                  <a:lnTo>
                    <a:pt x="109" y="46"/>
                  </a:lnTo>
                  <a:lnTo>
                    <a:pt x="109" y="42"/>
                  </a:lnTo>
                  <a:lnTo>
                    <a:pt x="109" y="41"/>
                  </a:lnTo>
                  <a:lnTo>
                    <a:pt x="109" y="37"/>
                  </a:lnTo>
                  <a:lnTo>
                    <a:pt x="107" y="37"/>
                  </a:lnTo>
                  <a:lnTo>
                    <a:pt x="104" y="36"/>
                  </a:lnTo>
                  <a:lnTo>
                    <a:pt x="102" y="34"/>
                  </a:lnTo>
                  <a:lnTo>
                    <a:pt x="99" y="34"/>
                  </a:lnTo>
                  <a:lnTo>
                    <a:pt x="99" y="34"/>
                  </a:lnTo>
                  <a:lnTo>
                    <a:pt x="97" y="34"/>
                  </a:lnTo>
                  <a:lnTo>
                    <a:pt x="97" y="32"/>
                  </a:lnTo>
                  <a:lnTo>
                    <a:pt x="89" y="46"/>
                  </a:lnTo>
                  <a:lnTo>
                    <a:pt x="81" y="60"/>
                  </a:lnTo>
                  <a:lnTo>
                    <a:pt x="81" y="62"/>
                  </a:lnTo>
                  <a:lnTo>
                    <a:pt x="79" y="65"/>
                  </a:lnTo>
                  <a:lnTo>
                    <a:pt x="76" y="70"/>
                  </a:lnTo>
                  <a:lnTo>
                    <a:pt x="74" y="74"/>
                  </a:lnTo>
                  <a:lnTo>
                    <a:pt x="71" y="75"/>
                  </a:lnTo>
                  <a:lnTo>
                    <a:pt x="71" y="79"/>
                  </a:lnTo>
                  <a:lnTo>
                    <a:pt x="73" y="82"/>
                  </a:lnTo>
                  <a:lnTo>
                    <a:pt x="77" y="90"/>
                  </a:lnTo>
                  <a:lnTo>
                    <a:pt x="84" y="100"/>
                  </a:lnTo>
                  <a:lnTo>
                    <a:pt x="91" y="110"/>
                  </a:lnTo>
                  <a:lnTo>
                    <a:pt x="94" y="113"/>
                  </a:lnTo>
                  <a:lnTo>
                    <a:pt x="99" y="115"/>
                  </a:lnTo>
                  <a:lnTo>
                    <a:pt x="102" y="118"/>
                  </a:lnTo>
                  <a:lnTo>
                    <a:pt x="104" y="123"/>
                  </a:lnTo>
                  <a:lnTo>
                    <a:pt x="105" y="128"/>
                  </a:lnTo>
                  <a:lnTo>
                    <a:pt x="109" y="134"/>
                  </a:lnTo>
                  <a:lnTo>
                    <a:pt x="112" y="138"/>
                  </a:lnTo>
                  <a:lnTo>
                    <a:pt x="115" y="141"/>
                  </a:lnTo>
                  <a:lnTo>
                    <a:pt x="119" y="141"/>
                  </a:lnTo>
                  <a:lnTo>
                    <a:pt x="122" y="143"/>
                  </a:lnTo>
                  <a:lnTo>
                    <a:pt x="125" y="144"/>
                  </a:lnTo>
                  <a:lnTo>
                    <a:pt x="130" y="148"/>
                  </a:lnTo>
                  <a:lnTo>
                    <a:pt x="133" y="153"/>
                  </a:lnTo>
                  <a:lnTo>
                    <a:pt x="137" y="157"/>
                  </a:lnTo>
                  <a:lnTo>
                    <a:pt x="142" y="161"/>
                  </a:lnTo>
                  <a:lnTo>
                    <a:pt x="163" y="169"/>
                  </a:lnTo>
                  <a:lnTo>
                    <a:pt x="188" y="176"/>
                  </a:lnTo>
                  <a:lnTo>
                    <a:pt x="212" y="182"/>
                  </a:lnTo>
                  <a:lnTo>
                    <a:pt x="237" y="192"/>
                  </a:lnTo>
                  <a:lnTo>
                    <a:pt x="263" y="202"/>
                  </a:lnTo>
                  <a:lnTo>
                    <a:pt x="291" y="208"/>
                  </a:lnTo>
                  <a:lnTo>
                    <a:pt x="298" y="210"/>
                  </a:lnTo>
                  <a:lnTo>
                    <a:pt x="309" y="208"/>
                  </a:lnTo>
                  <a:lnTo>
                    <a:pt x="322" y="208"/>
                  </a:lnTo>
                  <a:lnTo>
                    <a:pt x="332" y="208"/>
                  </a:lnTo>
                  <a:lnTo>
                    <a:pt x="336" y="212"/>
                  </a:lnTo>
                  <a:lnTo>
                    <a:pt x="332" y="217"/>
                  </a:lnTo>
                  <a:lnTo>
                    <a:pt x="324" y="227"/>
                  </a:lnTo>
                  <a:lnTo>
                    <a:pt x="313" y="238"/>
                  </a:lnTo>
                  <a:lnTo>
                    <a:pt x="301" y="251"/>
                  </a:lnTo>
                  <a:lnTo>
                    <a:pt x="288" y="264"/>
                  </a:lnTo>
                  <a:lnTo>
                    <a:pt x="278" y="274"/>
                  </a:lnTo>
                  <a:lnTo>
                    <a:pt x="272" y="282"/>
                  </a:lnTo>
                  <a:lnTo>
                    <a:pt x="244" y="314"/>
                  </a:lnTo>
                  <a:lnTo>
                    <a:pt x="217" y="347"/>
                  </a:lnTo>
                  <a:lnTo>
                    <a:pt x="214" y="350"/>
                  </a:lnTo>
                  <a:lnTo>
                    <a:pt x="211" y="355"/>
                  </a:lnTo>
                  <a:lnTo>
                    <a:pt x="207" y="360"/>
                  </a:lnTo>
                  <a:lnTo>
                    <a:pt x="202" y="365"/>
                  </a:lnTo>
                  <a:lnTo>
                    <a:pt x="199" y="370"/>
                  </a:lnTo>
                  <a:lnTo>
                    <a:pt x="196" y="371"/>
                  </a:lnTo>
                  <a:lnTo>
                    <a:pt x="188" y="373"/>
                  </a:lnTo>
                  <a:lnTo>
                    <a:pt x="175" y="371"/>
                  </a:lnTo>
                  <a:lnTo>
                    <a:pt x="161" y="371"/>
                  </a:lnTo>
                  <a:lnTo>
                    <a:pt x="148" y="370"/>
                  </a:lnTo>
                  <a:lnTo>
                    <a:pt x="137" y="371"/>
                  </a:lnTo>
                  <a:lnTo>
                    <a:pt x="124" y="376"/>
                  </a:lnTo>
                  <a:lnTo>
                    <a:pt x="109" y="383"/>
                  </a:lnTo>
                  <a:lnTo>
                    <a:pt x="97" y="393"/>
                  </a:lnTo>
                  <a:lnTo>
                    <a:pt x="96" y="394"/>
                  </a:lnTo>
                  <a:lnTo>
                    <a:pt x="96" y="398"/>
                  </a:lnTo>
                  <a:lnTo>
                    <a:pt x="96" y="399"/>
                  </a:lnTo>
                  <a:lnTo>
                    <a:pt x="94" y="403"/>
                  </a:lnTo>
                  <a:lnTo>
                    <a:pt x="91" y="404"/>
                  </a:lnTo>
                  <a:lnTo>
                    <a:pt x="74" y="408"/>
                  </a:lnTo>
                  <a:lnTo>
                    <a:pt x="58" y="409"/>
                  </a:lnTo>
                  <a:lnTo>
                    <a:pt x="53" y="411"/>
                  </a:lnTo>
                  <a:lnTo>
                    <a:pt x="50" y="414"/>
                  </a:lnTo>
                  <a:lnTo>
                    <a:pt x="46" y="419"/>
                  </a:lnTo>
                  <a:lnTo>
                    <a:pt x="45" y="421"/>
                  </a:lnTo>
                  <a:lnTo>
                    <a:pt x="31" y="442"/>
                  </a:lnTo>
                  <a:lnTo>
                    <a:pt x="18" y="463"/>
                  </a:lnTo>
                  <a:lnTo>
                    <a:pt x="12" y="468"/>
                  </a:lnTo>
                  <a:lnTo>
                    <a:pt x="7" y="473"/>
                  </a:lnTo>
                  <a:lnTo>
                    <a:pt x="0" y="480"/>
                  </a:lnTo>
                  <a:lnTo>
                    <a:pt x="0" y="482"/>
                  </a:lnTo>
                  <a:lnTo>
                    <a:pt x="0" y="485"/>
                  </a:lnTo>
                  <a:lnTo>
                    <a:pt x="2" y="526"/>
                  </a:lnTo>
                  <a:lnTo>
                    <a:pt x="2" y="585"/>
                  </a:lnTo>
                  <a:lnTo>
                    <a:pt x="2" y="646"/>
                  </a:lnTo>
                  <a:lnTo>
                    <a:pt x="2" y="659"/>
                  </a:lnTo>
                  <a:lnTo>
                    <a:pt x="4" y="672"/>
                  </a:lnTo>
                  <a:lnTo>
                    <a:pt x="10" y="682"/>
                  </a:lnTo>
                  <a:lnTo>
                    <a:pt x="18" y="692"/>
                  </a:lnTo>
                  <a:lnTo>
                    <a:pt x="27" y="702"/>
                  </a:lnTo>
                  <a:lnTo>
                    <a:pt x="30" y="712"/>
                  </a:lnTo>
                  <a:lnTo>
                    <a:pt x="30" y="714"/>
                  </a:lnTo>
                  <a:lnTo>
                    <a:pt x="33" y="710"/>
                  </a:lnTo>
                  <a:lnTo>
                    <a:pt x="35" y="707"/>
                  </a:lnTo>
                  <a:lnTo>
                    <a:pt x="36" y="704"/>
                  </a:lnTo>
                  <a:lnTo>
                    <a:pt x="40" y="700"/>
                  </a:lnTo>
                  <a:lnTo>
                    <a:pt x="41" y="695"/>
                  </a:lnTo>
                  <a:lnTo>
                    <a:pt x="45" y="692"/>
                  </a:lnTo>
                  <a:lnTo>
                    <a:pt x="45" y="689"/>
                  </a:lnTo>
                  <a:lnTo>
                    <a:pt x="45" y="687"/>
                  </a:lnTo>
                  <a:lnTo>
                    <a:pt x="43" y="687"/>
                  </a:lnTo>
                  <a:lnTo>
                    <a:pt x="43" y="687"/>
                  </a:lnTo>
                  <a:lnTo>
                    <a:pt x="45" y="687"/>
                  </a:lnTo>
                  <a:lnTo>
                    <a:pt x="45" y="687"/>
                  </a:lnTo>
                  <a:lnTo>
                    <a:pt x="46" y="684"/>
                  </a:lnTo>
                  <a:lnTo>
                    <a:pt x="48" y="682"/>
                  </a:lnTo>
                  <a:lnTo>
                    <a:pt x="50" y="681"/>
                  </a:lnTo>
                  <a:lnTo>
                    <a:pt x="50" y="679"/>
                  </a:lnTo>
                  <a:lnTo>
                    <a:pt x="50" y="676"/>
                  </a:lnTo>
                  <a:lnTo>
                    <a:pt x="50" y="674"/>
                  </a:lnTo>
                  <a:lnTo>
                    <a:pt x="50" y="672"/>
                  </a:lnTo>
                  <a:lnTo>
                    <a:pt x="50" y="672"/>
                  </a:lnTo>
                  <a:lnTo>
                    <a:pt x="50" y="674"/>
                  </a:lnTo>
                  <a:lnTo>
                    <a:pt x="50" y="676"/>
                  </a:lnTo>
                  <a:lnTo>
                    <a:pt x="50" y="677"/>
                  </a:lnTo>
                  <a:lnTo>
                    <a:pt x="51" y="677"/>
                  </a:lnTo>
                  <a:lnTo>
                    <a:pt x="51" y="677"/>
                  </a:lnTo>
                  <a:lnTo>
                    <a:pt x="53" y="676"/>
                  </a:lnTo>
                  <a:lnTo>
                    <a:pt x="54" y="674"/>
                  </a:lnTo>
                  <a:lnTo>
                    <a:pt x="54" y="671"/>
                  </a:lnTo>
                  <a:lnTo>
                    <a:pt x="56" y="669"/>
                  </a:lnTo>
                  <a:lnTo>
                    <a:pt x="58" y="669"/>
                  </a:lnTo>
                  <a:lnTo>
                    <a:pt x="59" y="667"/>
                  </a:lnTo>
                  <a:lnTo>
                    <a:pt x="61" y="667"/>
                  </a:lnTo>
                  <a:lnTo>
                    <a:pt x="63" y="666"/>
                  </a:lnTo>
                  <a:lnTo>
                    <a:pt x="64" y="663"/>
                  </a:lnTo>
                  <a:lnTo>
                    <a:pt x="66" y="661"/>
                  </a:lnTo>
                  <a:lnTo>
                    <a:pt x="68" y="658"/>
                  </a:lnTo>
                  <a:lnTo>
                    <a:pt x="96" y="626"/>
                  </a:lnTo>
                  <a:lnTo>
                    <a:pt x="125" y="592"/>
                  </a:lnTo>
                  <a:lnTo>
                    <a:pt x="140" y="580"/>
                  </a:lnTo>
                  <a:lnTo>
                    <a:pt x="153" y="570"/>
                  </a:lnTo>
                  <a:lnTo>
                    <a:pt x="155" y="567"/>
                  </a:lnTo>
                  <a:lnTo>
                    <a:pt x="156" y="565"/>
                  </a:lnTo>
                  <a:lnTo>
                    <a:pt x="158" y="562"/>
                  </a:lnTo>
                  <a:lnTo>
                    <a:pt x="179" y="542"/>
                  </a:lnTo>
                  <a:lnTo>
                    <a:pt x="204" y="528"/>
                  </a:lnTo>
                  <a:lnTo>
                    <a:pt x="245" y="501"/>
                  </a:lnTo>
                  <a:lnTo>
                    <a:pt x="280" y="470"/>
                  </a:lnTo>
                  <a:lnTo>
                    <a:pt x="293" y="457"/>
                  </a:lnTo>
                  <a:lnTo>
                    <a:pt x="308" y="439"/>
                  </a:lnTo>
                  <a:lnTo>
                    <a:pt x="322" y="421"/>
                  </a:lnTo>
                  <a:lnTo>
                    <a:pt x="336" y="404"/>
                  </a:lnTo>
                  <a:lnTo>
                    <a:pt x="345" y="389"/>
                  </a:lnTo>
                  <a:lnTo>
                    <a:pt x="352" y="376"/>
                  </a:lnTo>
                  <a:lnTo>
                    <a:pt x="360" y="361"/>
                  </a:lnTo>
                  <a:lnTo>
                    <a:pt x="372" y="343"/>
                  </a:lnTo>
                  <a:lnTo>
                    <a:pt x="385" y="324"/>
                  </a:lnTo>
                  <a:lnTo>
                    <a:pt x="395" y="304"/>
                  </a:lnTo>
                  <a:lnTo>
                    <a:pt x="395" y="301"/>
                  </a:lnTo>
                  <a:lnTo>
                    <a:pt x="395" y="297"/>
                  </a:lnTo>
                  <a:lnTo>
                    <a:pt x="395" y="294"/>
                  </a:lnTo>
                  <a:lnTo>
                    <a:pt x="395" y="291"/>
                  </a:lnTo>
                  <a:lnTo>
                    <a:pt x="400" y="273"/>
                  </a:lnTo>
                  <a:lnTo>
                    <a:pt x="410" y="255"/>
                  </a:lnTo>
                  <a:lnTo>
                    <a:pt x="419" y="238"/>
                  </a:lnTo>
                  <a:lnTo>
                    <a:pt x="428" y="220"/>
                  </a:lnTo>
                  <a:lnTo>
                    <a:pt x="428" y="218"/>
                  </a:lnTo>
                  <a:lnTo>
                    <a:pt x="428" y="217"/>
                  </a:lnTo>
                  <a:lnTo>
                    <a:pt x="428" y="215"/>
                  </a:lnTo>
                  <a:lnTo>
                    <a:pt x="428" y="213"/>
                  </a:lnTo>
                  <a:lnTo>
                    <a:pt x="428" y="210"/>
                  </a:lnTo>
                  <a:lnTo>
                    <a:pt x="431" y="207"/>
                  </a:lnTo>
                  <a:lnTo>
                    <a:pt x="434" y="204"/>
                  </a:lnTo>
                  <a:lnTo>
                    <a:pt x="439" y="200"/>
                  </a:lnTo>
                  <a:lnTo>
                    <a:pt x="441" y="197"/>
                  </a:lnTo>
                  <a:lnTo>
                    <a:pt x="449" y="179"/>
                  </a:lnTo>
                  <a:lnTo>
                    <a:pt x="454" y="161"/>
                  </a:lnTo>
                  <a:lnTo>
                    <a:pt x="456" y="157"/>
                  </a:lnTo>
                  <a:lnTo>
                    <a:pt x="459" y="156"/>
                  </a:lnTo>
                  <a:lnTo>
                    <a:pt x="462" y="153"/>
                  </a:lnTo>
                  <a:lnTo>
                    <a:pt x="464" y="149"/>
                  </a:lnTo>
                  <a:lnTo>
                    <a:pt x="464" y="148"/>
                  </a:lnTo>
                  <a:lnTo>
                    <a:pt x="464" y="144"/>
                  </a:lnTo>
                  <a:lnTo>
                    <a:pt x="464" y="143"/>
                  </a:lnTo>
                  <a:lnTo>
                    <a:pt x="466" y="139"/>
                  </a:lnTo>
                  <a:lnTo>
                    <a:pt x="467" y="138"/>
                  </a:lnTo>
                  <a:lnTo>
                    <a:pt x="470" y="134"/>
                  </a:lnTo>
                  <a:lnTo>
                    <a:pt x="472" y="133"/>
                  </a:lnTo>
                  <a:lnTo>
                    <a:pt x="472" y="130"/>
                  </a:lnTo>
                  <a:lnTo>
                    <a:pt x="472" y="128"/>
                  </a:lnTo>
                  <a:lnTo>
                    <a:pt x="470" y="126"/>
                  </a:lnTo>
                  <a:lnTo>
                    <a:pt x="470" y="123"/>
                  </a:lnTo>
                  <a:lnTo>
                    <a:pt x="470" y="118"/>
                  </a:lnTo>
                  <a:lnTo>
                    <a:pt x="470" y="111"/>
                  </a:lnTo>
                  <a:lnTo>
                    <a:pt x="472" y="106"/>
                  </a:lnTo>
                  <a:lnTo>
                    <a:pt x="474" y="102"/>
                  </a:lnTo>
                  <a:lnTo>
                    <a:pt x="472" y="95"/>
                  </a:lnTo>
                  <a:lnTo>
                    <a:pt x="472" y="88"/>
                  </a:lnTo>
                  <a:lnTo>
                    <a:pt x="472" y="85"/>
                  </a:lnTo>
                  <a:lnTo>
                    <a:pt x="472" y="83"/>
                  </a:lnTo>
                  <a:lnTo>
                    <a:pt x="474" y="82"/>
                  </a:lnTo>
                  <a:lnTo>
                    <a:pt x="477" y="80"/>
                  </a:lnTo>
                  <a:lnTo>
                    <a:pt x="482" y="79"/>
                  </a:lnTo>
                  <a:lnTo>
                    <a:pt x="485" y="79"/>
                  </a:lnTo>
                  <a:lnTo>
                    <a:pt x="489" y="80"/>
                  </a:lnTo>
                  <a:lnTo>
                    <a:pt x="492" y="80"/>
                  </a:lnTo>
                  <a:lnTo>
                    <a:pt x="495" y="80"/>
                  </a:lnTo>
                  <a:lnTo>
                    <a:pt x="497" y="79"/>
                  </a:lnTo>
                  <a:lnTo>
                    <a:pt x="497" y="77"/>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p:cNvSpPr>
            <p:nvPr/>
          </p:nvSpPr>
          <p:spPr bwMode="auto">
            <a:xfrm>
              <a:off x="3556263" y="1920833"/>
              <a:ext cx="86225" cy="97934"/>
            </a:xfrm>
            <a:custGeom>
              <a:avLst/>
              <a:gdLst>
                <a:gd name="T0" fmla="*/ 41 w 81"/>
                <a:gd name="T1" fmla="*/ 18 h 92"/>
                <a:gd name="T2" fmla="*/ 38 w 81"/>
                <a:gd name="T3" fmla="*/ 15 h 92"/>
                <a:gd name="T4" fmla="*/ 33 w 81"/>
                <a:gd name="T5" fmla="*/ 12 h 92"/>
                <a:gd name="T6" fmla="*/ 27 w 81"/>
                <a:gd name="T7" fmla="*/ 17 h 92"/>
                <a:gd name="T8" fmla="*/ 22 w 81"/>
                <a:gd name="T9" fmla="*/ 25 h 92"/>
                <a:gd name="T10" fmla="*/ 18 w 81"/>
                <a:gd name="T11" fmla="*/ 32 h 92"/>
                <a:gd name="T12" fmla="*/ 4 w 81"/>
                <a:gd name="T13" fmla="*/ 53 h 92"/>
                <a:gd name="T14" fmla="*/ 2 w 81"/>
                <a:gd name="T15" fmla="*/ 69 h 92"/>
                <a:gd name="T16" fmla="*/ 4 w 81"/>
                <a:gd name="T17" fmla="*/ 78 h 92"/>
                <a:gd name="T18" fmla="*/ 4 w 81"/>
                <a:gd name="T19" fmla="*/ 89 h 92"/>
                <a:gd name="T20" fmla="*/ 4 w 81"/>
                <a:gd name="T21" fmla="*/ 92 h 92"/>
                <a:gd name="T22" fmla="*/ 7 w 81"/>
                <a:gd name="T23" fmla="*/ 92 h 92"/>
                <a:gd name="T24" fmla="*/ 15 w 81"/>
                <a:gd name="T25" fmla="*/ 92 h 92"/>
                <a:gd name="T26" fmla="*/ 20 w 81"/>
                <a:gd name="T27" fmla="*/ 91 h 92"/>
                <a:gd name="T28" fmla="*/ 40 w 81"/>
                <a:gd name="T29" fmla="*/ 87 h 92"/>
                <a:gd name="T30" fmla="*/ 58 w 81"/>
                <a:gd name="T31" fmla="*/ 91 h 92"/>
                <a:gd name="T32" fmla="*/ 58 w 81"/>
                <a:gd name="T33" fmla="*/ 92 h 92"/>
                <a:gd name="T34" fmla="*/ 74 w 81"/>
                <a:gd name="T35" fmla="*/ 64 h 92"/>
                <a:gd name="T36" fmla="*/ 71 w 81"/>
                <a:gd name="T37" fmla="*/ 63 h 92"/>
                <a:gd name="T38" fmla="*/ 69 w 81"/>
                <a:gd name="T39" fmla="*/ 60 h 92"/>
                <a:gd name="T40" fmla="*/ 68 w 81"/>
                <a:gd name="T41" fmla="*/ 58 h 92"/>
                <a:gd name="T42" fmla="*/ 68 w 81"/>
                <a:gd name="T43" fmla="*/ 58 h 92"/>
                <a:gd name="T44" fmla="*/ 59 w 81"/>
                <a:gd name="T45" fmla="*/ 60 h 92"/>
                <a:gd name="T46" fmla="*/ 51 w 81"/>
                <a:gd name="T47" fmla="*/ 60 h 92"/>
                <a:gd name="T48" fmla="*/ 48 w 81"/>
                <a:gd name="T49" fmla="*/ 61 h 92"/>
                <a:gd name="T50" fmla="*/ 43 w 81"/>
                <a:gd name="T51" fmla="*/ 64 h 92"/>
                <a:gd name="T52" fmla="*/ 40 w 81"/>
                <a:gd name="T53" fmla="*/ 64 h 92"/>
                <a:gd name="T54" fmla="*/ 36 w 81"/>
                <a:gd name="T55" fmla="*/ 61 h 92"/>
                <a:gd name="T56" fmla="*/ 40 w 81"/>
                <a:gd name="T57" fmla="*/ 60 h 92"/>
                <a:gd name="T58" fmla="*/ 43 w 81"/>
                <a:gd name="T59" fmla="*/ 61 h 92"/>
                <a:gd name="T60" fmla="*/ 46 w 81"/>
                <a:gd name="T61" fmla="*/ 58 h 92"/>
                <a:gd name="T62" fmla="*/ 48 w 81"/>
                <a:gd name="T63" fmla="*/ 53 h 92"/>
                <a:gd name="T64" fmla="*/ 56 w 81"/>
                <a:gd name="T65" fmla="*/ 50 h 92"/>
                <a:gd name="T66" fmla="*/ 64 w 81"/>
                <a:gd name="T67" fmla="*/ 46 h 92"/>
                <a:gd name="T68" fmla="*/ 66 w 81"/>
                <a:gd name="T69" fmla="*/ 43 h 92"/>
                <a:gd name="T70" fmla="*/ 71 w 81"/>
                <a:gd name="T71" fmla="*/ 40 h 92"/>
                <a:gd name="T72" fmla="*/ 76 w 81"/>
                <a:gd name="T73" fmla="*/ 38 h 92"/>
                <a:gd name="T74" fmla="*/ 79 w 81"/>
                <a:gd name="T75" fmla="*/ 35 h 92"/>
                <a:gd name="T76" fmla="*/ 81 w 81"/>
                <a:gd name="T77" fmla="*/ 30 h 92"/>
                <a:gd name="T78" fmla="*/ 78 w 81"/>
                <a:gd name="T79" fmla="*/ 22 h 92"/>
                <a:gd name="T80" fmla="*/ 71 w 81"/>
                <a:gd name="T81" fmla="*/ 12 h 92"/>
                <a:gd name="T82" fmla="*/ 64 w 81"/>
                <a:gd name="T83" fmla="*/ 0 h 92"/>
                <a:gd name="T84" fmla="*/ 58 w 81"/>
                <a:gd name="T85" fmla="*/ 4 h 92"/>
                <a:gd name="T86" fmla="*/ 50 w 81"/>
                <a:gd name="T87" fmla="*/ 10 h 92"/>
                <a:gd name="T88" fmla="*/ 48 w 81"/>
                <a:gd name="T89" fmla="*/ 15 h 92"/>
                <a:gd name="T90" fmla="*/ 48 w 81"/>
                <a:gd name="T91" fmla="*/ 18 h 92"/>
                <a:gd name="T92" fmla="*/ 43 w 81"/>
                <a:gd name="T93"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92">
                  <a:moveTo>
                    <a:pt x="43" y="20"/>
                  </a:moveTo>
                  <a:lnTo>
                    <a:pt x="41" y="18"/>
                  </a:lnTo>
                  <a:lnTo>
                    <a:pt x="40" y="17"/>
                  </a:lnTo>
                  <a:lnTo>
                    <a:pt x="38" y="15"/>
                  </a:lnTo>
                  <a:lnTo>
                    <a:pt x="35" y="13"/>
                  </a:lnTo>
                  <a:lnTo>
                    <a:pt x="33" y="12"/>
                  </a:lnTo>
                  <a:lnTo>
                    <a:pt x="30" y="13"/>
                  </a:lnTo>
                  <a:lnTo>
                    <a:pt x="27" y="17"/>
                  </a:lnTo>
                  <a:lnTo>
                    <a:pt x="25" y="20"/>
                  </a:lnTo>
                  <a:lnTo>
                    <a:pt x="22" y="25"/>
                  </a:lnTo>
                  <a:lnTo>
                    <a:pt x="20" y="28"/>
                  </a:lnTo>
                  <a:lnTo>
                    <a:pt x="18" y="32"/>
                  </a:lnTo>
                  <a:lnTo>
                    <a:pt x="12" y="43"/>
                  </a:lnTo>
                  <a:lnTo>
                    <a:pt x="4" y="53"/>
                  </a:lnTo>
                  <a:lnTo>
                    <a:pt x="0" y="66"/>
                  </a:lnTo>
                  <a:lnTo>
                    <a:pt x="2" y="69"/>
                  </a:lnTo>
                  <a:lnTo>
                    <a:pt x="4" y="74"/>
                  </a:lnTo>
                  <a:lnTo>
                    <a:pt x="4" y="78"/>
                  </a:lnTo>
                  <a:lnTo>
                    <a:pt x="4" y="83"/>
                  </a:lnTo>
                  <a:lnTo>
                    <a:pt x="4" y="89"/>
                  </a:lnTo>
                  <a:lnTo>
                    <a:pt x="4" y="91"/>
                  </a:lnTo>
                  <a:lnTo>
                    <a:pt x="4" y="92"/>
                  </a:lnTo>
                  <a:lnTo>
                    <a:pt x="5" y="92"/>
                  </a:lnTo>
                  <a:lnTo>
                    <a:pt x="7" y="92"/>
                  </a:lnTo>
                  <a:lnTo>
                    <a:pt x="12" y="92"/>
                  </a:lnTo>
                  <a:lnTo>
                    <a:pt x="15" y="92"/>
                  </a:lnTo>
                  <a:lnTo>
                    <a:pt x="18" y="91"/>
                  </a:lnTo>
                  <a:lnTo>
                    <a:pt x="20" y="91"/>
                  </a:lnTo>
                  <a:lnTo>
                    <a:pt x="31" y="89"/>
                  </a:lnTo>
                  <a:lnTo>
                    <a:pt x="40" y="87"/>
                  </a:lnTo>
                  <a:lnTo>
                    <a:pt x="48" y="87"/>
                  </a:lnTo>
                  <a:lnTo>
                    <a:pt x="58" y="91"/>
                  </a:lnTo>
                  <a:lnTo>
                    <a:pt x="58" y="91"/>
                  </a:lnTo>
                  <a:lnTo>
                    <a:pt x="58" y="92"/>
                  </a:lnTo>
                  <a:lnTo>
                    <a:pt x="66" y="78"/>
                  </a:lnTo>
                  <a:lnTo>
                    <a:pt x="74" y="64"/>
                  </a:lnTo>
                  <a:lnTo>
                    <a:pt x="73" y="64"/>
                  </a:lnTo>
                  <a:lnTo>
                    <a:pt x="71" y="63"/>
                  </a:lnTo>
                  <a:lnTo>
                    <a:pt x="69" y="61"/>
                  </a:lnTo>
                  <a:lnTo>
                    <a:pt x="69" y="60"/>
                  </a:lnTo>
                  <a:lnTo>
                    <a:pt x="68" y="60"/>
                  </a:lnTo>
                  <a:lnTo>
                    <a:pt x="68" y="58"/>
                  </a:lnTo>
                  <a:lnTo>
                    <a:pt x="68" y="58"/>
                  </a:lnTo>
                  <a:lnTo>
                    <a:pt x="68" y="58"/>
                  </a:lnTo>
                  <a:lnTo>
                    <a:pt x="64" y="58"/>
                  </a:lnTo>
                  <a:lnTo>
                    <a:pt x="59" y="60"/>
                  </a:lnTo>
                  <a:lnTo>
                    <a:pt x="56" y="58"/>
                  </a:lnTo>
                  <a:lnTo>
                    <a:pt x="51" y="60"/>
                  </a:lnTo>
                  <a:lnTo>
                    <a:pt x="50" y="60"/>
                  </a:lnTo>
                  <a:lnTo>
                    <a:pt x="48" y="61"/>
                  </a:lnTo>
                  <a:lnTo>
                    <a:pt x="45" y="63"/>
                  </a:lnTo>
                  <a:lnTo>
                    <a:pt x="43" y="64"/>
                  </a:lnTo>
                  <a:lnTo>
                    <a:pt x="41" y="66"/>
                  </a:lnTo>
                  <a:lnTo>
                    <a:pt x="40" y="64"/>
                  </a:lnTo>
                  <a:lnTo>
                    <a:pt x="38" y="63"/>
                  </a:lnTo>
                  <a:lnTo>
                    <a:pt x="36" y="61"/>
                  </a:lnTo>
                  <a:lnTo>
                    <a:pt x="38" y="60"/>
                  </a:lnTo>
                  <a:lnTo>
                    <a:pt x="40" y="60"/>
                  </a:lnTo>
                  <a:lnTo>
                    <a:pt x="41" y="60"/>
                  </a:lnTo>
                  <a:lnTo>
                    <a:pt x="43" y="61"/>
                  </a:lnTo>
                  <a:lnTo>
                    <a:pt x="45" y="60"/>
                  </a:lnTo>
                  <a:lnTo>
                    <a:pt x="46" y="58"/>
                  </a:lnTo>
                  <a:lnTo>
                    <a:pt x="48" y="56"/>
                  </a:lnTo>
                  <a:lnTo>
                    <a:pt x="48" y="53"/>
                  </a:lnTo>
                  <a:lnTo>
                    <a:pt x="50" y="51"/>
                  </a:lnTo>
                  <a:lnTo>
                    <a:pt x="56" y="50"/>
                  </a:lnTo>
                  <a:lnTo>
                    <a:pt x="61" y="48"/>
                  </a:lnTo>
                  <a:lnTo>
                    <a:pt x="64" y="46"/>
                  </a:lnTo>
                  <a:lnTo>
                    <a:pt x="66" y="45"/>
                  </a:lnTo>
                  <a:lnTo>
                    <a:pt x="66" y="43"/>
                  </a:lnTo>
                  <a:lnTo>
                    <a:pt x="68" y="41"/>
                  </a:lnTo>
                  <a:lnTo>
                    <a:pt x="71" y="40"/>
                  </a:lnTo>
                  <a:lnTo>
                    <a:pt x="73" y="38"/>
                  </a:lnTo>
                  <a:lnTo>
                    <a:pt x="76" y="38"/>
                  </a:lnTo>
                  <a:lnTo>
                    <a:pt x="78" y="36"/>
                  </a:lnTo>
                  <a:lnTo>
                    <a:pt x="79" y="35"/>
                  </a:lnTo>
                  <a:lnTo>
                    <a:pt x="81" y="33"/>
                  </a:lnTo>
                  <a:lnTo>
                    <a:pt x="81" y="30"/>
                  </a:lnTo>
                  <a:lnTo>
                    <a:pt x="79" y="27"/>
                  </a:lnTo>
                  <a:lnTo>
                    <a:pt x="78" y="22"/>
                  </a:lnTo>
                  <a:lnTo>
                    <a:pt x="74" y="17"/>
                  </a:lnTo>
                  <a:lnTo>
                    <a:pt x="71" y="12"/>
                  </a:lnTo>
                  <a:lnTo>
                    <a:pt x="68" y="5"/>
                  </a:lnTo>
                  <a:lnTo>
                    <a:pt x="64" y="0"/>
                  </a:lnTo>
                  <a:lnTo>
                    <a:pt x="64" y="0"/>
                  </a:lnTo>
                  <a:lnTo>
                    <a:pt x="58" y="4"/>
                  </a:lnTo>
                  <a:lnTo>
                    <a:pt x="53" y="7"/>
                  </a:lnTo>
                  <a:lnTo>
                    <a:pt x="50" y="10"/>
                  </a:lnTo>
                  <a:lnTo>
                    <a:pt x="50" y="13"/>
                  </a:lnTo>
                  <a:lnTo>
                    <a:pt x="48" y="15"/>
                  </a:lnTo>
                  <a:lnTo>
                    <a:pt x="48" y="17"/>
                  </a:lnTo>
                  <a:lnTo>
                    <a:pt x="48" y="18"/>
                  </a:lnTo>
                  <a:lnTo>
                    <a:pt x="46" y="20"/>
                  </a:lnTo>
                  <a:lnTo>
                    <a:pt x="43" y="20"/>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1"/>
            <p:cNvSpPr>
              <a:spLocks/>
            </p:cNvSpPr>
            <p:nvPr/>
          </p:nvSpPr>
          <p:spPr bwMode="auto">
            <a:xfrm>
              <a:off x="3269913" y="1640868"/>
              <a:ext cx="354480" cy="301255"/>
            </a:xfrm>
            <a:custGeom>
              <a:avLst/>
              <a:gdLst>
                <a:gd name="T0" fmla="*/ 74 w 333"/>
                <a:gd name="T1" fmla="*/ 23 h 283"/>
                <a:gd name="T2" fmla="*/ 72 w 333"/>
                <a:gd name="T3" fmla="*/ 26 h 283"/>
                <a:gd name="T4" fmla="*/ 67 w 333"/>
                <a:gd name="T5" fmla="*/ 25 h 283"/>
                <a:gd name="T6" fmla="*/ 60 w 333"/>
                <a:gd name="T7" fmla="*/ 30 h 283"/>
                <a:gd name="T8" fmla="*/ 54 w 333"/>
                <a:gd name="T9" fmla="*/ 30 h 283"/>
                <a:gd name="T10" fmla="*/ 44 w 333"/>
                <a:gd name="T11" fmla="*/ 36 h 283"/>
                <a:gd name="T12" fmla="*/ 42 w 333"/>
                <a:gd name="T13" fmla="*/ 46 h 283"/>
                <a:gd name="T14" fmla="*/ 29 w 333"/>
                <a:gd name="T15" fmla="*/ 51 h 283"/>
                <a:gd name="T16" fmla="*/ 19 w 333"/>
                <a:gd name="T17" fmla="*/ 49 h 283"/>
                <a:gd name="T18" fmla="*/ 19 w 333"/>
                <a:gd name="T19" fmla="*/ 64 h 283"/>
                <a:gd name="T20" fmla="*/ 19 w 333"/>
                <a:gd name="T21" fmla="*/ 84 h 283"/>
                <a:gd name="T22" fmla="*/ 3 w 333"/>
                <a:gd name="T23" fmla="*/ 143 h 283"/>
                <a:gd name="T24" fmla="*/ 1 w 333"/>
                <a:gd name="T25" fmla="*/ 170 h 283"/>
                <a:gd name="T26" fmla="*/ 16 w 333"/>
                <a:gd name="T27" fmla="*/ 188 h 283"/>
                <a:gd name="T28" fmla="*/ 31 w 333"/>
                <a:gd name="T29" fmla="*/ 193 h 283"/>
                <a:gd name="T30" fmla="*/ 36 w 333"/>
                <a:gd name="T31" fmla="*/ 183 h 283"/>
                <a:gd name="T32" fmla="*/ 47 w 333"/>
                <a:gd name="T33" fmla="*/ 186 h 283"/>
                <a:gd name="T34" fmla="*/ 57 w 333"/>
                <a:gd name="T35" fmla="*/ 201 h 283"/>
                <a:gd name="T36" fmla="*/ 74 w 333"/>
                <a:gd name="T37" fmla="*/ 161 h 283"/>
                <a:gd name="T38" fmla="*/ 88 w 333"/>
                <a:gd name="T39" fmla="*/ 170 h 283"/>
                <a:gd name="T40" fmla="*/ 98 w 333"/>
                <a:gd name="T41" fmla="*/ 181 h 283"/>
                <a:gd name="T42" fmla="*/ 120 w 333"/>
                <a:gd name="T43" fmla="*/ 178 h 283"/>
                <a:gd name="T44" fmla="*/ 126 w 333"/>
                <a:gd name="T45" fmla="*/ 170 h 283"/>
                <a:gd name="T46" fmla="*/ 134 w 333"/>
                <a:gd name="T47" fmla="*/ 178 h 283"/>
                <a:gd name="T48" fmla="*/ 143 w 333"/>
                <a:gd name="T49" fmla="*/ 178 h 283"/>
                <a:gd name="T50" fmla="*/ 154 w 333"/>
                <a:gd name="T51" fmla="*/ 174 h 283"/>
                <a:gd name="T52" fmla="*/ 171 w 333"/>
                <a:gd name="T53" fmla="*/ 179 h 283"/>
                <a:gd name="T54" fmla="*/ 190 w 333"/>
                <a:gd name="T55" fmla="*/ 183 h 283"/>
                <a:gd name="T56" fmla="*/ 212 w 333"/>
                <a:gd name="T57" fmla="*/ 193 h 283"/>
                <a:gd name="T58" fmla="*/ 246 w 333"/>
                <a:gd name="T59" fmla="*/ 227 h 283"/>
                <a:gd name="T60" fmla="*/ 273 w 333"/>
                <a:gd name="T61" fmla="*/ 255 h 283"/>
                <a:gd name="T62" fmla="*/ 297 w 333"/>
                <a:gd name="T63" fmla="*/ 278 h 283"/>
                <a:gd name="T64" fmla="*/ 309 w 333"/>
                <a:gd name="T65" fmla="*/ 280 h 283"/>
                <a:gd name="T66" fmla="*/ 317 w 333"/>
                <a:gd name="T67" fmla="*/ 280 h 283"/>
                <a:gd name="T68" fmla="*/ 327 w 333"/>
                <a:gd name="T69" fmla="*/ 267 h 283"/>
                <a:gd name="T70" fmla="*/ 325 w 333"/>
                <a:gd name="T71" fmla="*/ 255 h 283"/>
                <a:gd name="T72" fmla="*/ 323 w 333"/>
                <a:gd name="T73" fmla="*/ 262 h 283"/>
                <a:gd name="T74" fmla="*/ 315 w 333"/>
                <a:gd name="T75" fmla="*/ 257 h 283"/>
                <a:gd name="T76" fmla="*/ 310 w 333"/>
                <a:gd name="T77" fmla="*/ 247 h 283"/>
                <a:gd name="T78" fmla="*/ 302 w 333"/>
                <a:gd name="T79" fmla="*/ 239 h 283"/>
                <a:gd name="T80" fmla="*/ 292 w 333"/>
                <a:gd name="T81" fmla="*/ 235 h 283"/>
                <a:gd name="T82" fmla="*/ 289 w 333"/>
                <a:gd name="T83" fmla="*/ 222 h 283"/>
                <a:gd name="T84" fmla="*/ 277 w 333"/>
                <a:gd name="T85" fmla="*/ 214 h 283"/>
                <a:gd name="T86" fmla="*/ 266 w 333"/>
                <a:gd name="T87" fmla="*/ 206 h 283"/>
                <a:gd name="T88" fmla="*/ 238 w 333"/>
                <a:gd name="T89" fmla="*/ 176 h 283"/>
                <a:gd name="T90" fmla="*/ 208 w 333"/>
                <a:gd name="T91" fmla="*/ 165 h 283"/>
                <a:gd name="T92" fmla="*/ 202 w 333"/>
                <a:gd name="T93" fmla="*/ 153 h 283"/>
                <a:gd name="T94" fmla="*/ 190 w 333"/>
                <a:gd name="T95" fmla="*/ 153 h 283"/>
                <a:gd name="T96" fmla="*/ 176 w 333"/>
                <a:gd name="T97" fmla="*/ 146 h 283"/>
                <a:gd name="T98" fmla="*/ 174 w 333"/>
                <a:gd name="T99" fmla="*/ 135 h 283"/>
                <a:gd name="T100" fmla="*/ 169 w 333"/>
                <a:gd name="T101" fmla="*/ 130 h 283"/>
                <a:gd name="T102" fmla="*/ 164 w 333"/>
                <a:gd name="T103" fmla="*/ 127 h 283"/>
                <a:gd name="T104" fmla="*/ 159 w 333"/>
                <a:gd name="T105" fmla="*/ 132 h 283"/>
                <a:gd name="T106" fmla="*/ 164 w 333"/>
                <a:gd name="T107" fmla="*/ 142 h 283"/>
                <a:gd name="T108" fmla="*/ 159 w 333"/>
                <a:gd name="T109" fmla="*/ 146 h 283"/>
                <a:gd name="T110" fmla="*/ 156 w 333"/>
                <a:gd name="T111" fmla="*/ 137 h 283"/>
                <a:gd name="T112" fmla="*/ 149 w 333"/>
                <a:gd name="T113" fmla="*/ 125 h 283"/>
                <a:gd name="T114" fmla="*/ 144 w 333"/>
                <a:gd name="T115" fmla="*/ 119 h 283"/>
                <a:gd name="T116" fmla="*/ 133 w 333"/>
                <a:gd name="T117" fmla="*/ 102 h 283"/>
                <a:gd name="T118" fmla="*/ 125 w 333"/>
                <a:gd name="T119" fmla="*/ 74 h 283"/>
                <a:gd name="T120" fmla="*/ 126 w 333"/>
                <a:gd name="T121" fmla="*/ 69 h 283"/>
                <a:gd name="T122" fmla="*/ 93 w 333"/>
                <a:gd name="T123"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3" h="283">
                  <a:moveTo>
                    <a:pt x="79" y="23"/>
                  </a:moveTo>
                  <a:lnTo>
                    <a:pt x="79" y="25"/>
                  </a:lnTo>
                  <a:lnTo>
                    <a:pt x="77" y="25"/>
                  </a:lnTo>
                  <a:lnTo>
                    <a:pt x="75" y="23"/>
                  </a:lnTo>
                  <a:lnTo>
                    <a:pt x="74" y="23"/>
                  </a:lnTo>
                  <a:lnTo>
                    <a:pt x="74" y="23"/>
                  </a:lnTo>
                  <a:lnTo>
                    <a:pt x="74" y="25"/>
                  </a:lnTo>
                  <a:lnTo>
                    <a:pt x="72" y="26"/>
                  </a:lnTo>
                  <a:lnTo>
                    <a:pt x="72" y="26"/>
                  </a:lnTo>
                  <a:lnTo>
                    <a:pt x="72" y="26"/>
                  </a:lnTo>
                  <a:lnTo>
                    <a:pt x="72" y="25"/>
                  </a:lnTo>
                  <a:lnTo>
                    <a:pt x="72" y="23"/>
                  </a:lnTo>
                  <a:lnTo>
                    <a:pt x="70" y="23"/>
                  </a:lnTo>
                  <a:lnTo>
                    <a:pt x="69" y="23"/>
                  </a:lnTo>
                  <a:lnTo>
                    <a:pt x="67" y="25"/>
                  </a:lnTo>
                  <a:lnTo>
                    <a:pt x="65" y="26"/>
                  </a:lnTo>
                  <a:lnTo>
                    <a:pt x="65" y="26"/>
                  </a:lnTo>
                  <a:lnTo>
                    <a:pt x="65" y="28"/>
                  </a:lnTo>
                  <a:lnTo>
                    <a:pt x="62" y="30"/>
                  </a:lnTo>
                  <a:lnTo>
                    <a:pt x="60" y="30"/>
                  </a:lnTo>
                  <a:lnTo>
                    <a:pt x="60" y="28"/>
                  </a:lnTo>
                  <a:lnTo>
                    <a:pt x="59" y="28"/>
                  </a:lnTo>
                  <a:lnTo>
                    <a:pt x="57" y="28"/>
                  </a:lnTo>
                  <a:lnTo>
                    <a:pt x="56" y="28"/>
                  </a:lnTo>
                  <a:lnTo>
                    <a:pt x="54" y="30"/>
                  </a:lnTo>
                  <a:lnTo>
                    <a:pt x="52" y="31"/>
                  </a:lnTo>
                  <a:lnTo>
                    <a:pt x="51" y="33"/>
                  </a:lnTo>
                  <a:lnTo>
                    <a:pt x="47" y="35"/>
                  </a:lnTo>
                  <a:lnTo>
                    <a:pt x="46" y="35"/>
                  </a:lnTo>
                  <a:lnTo>
                    <a:pt x="44" y="36"/>
                  </a:lnTo>
                  <a:lnTo>
                    <a:pt x="42" y="36"/>
                  </a:lnTo>
                  <a:lnTo>
                    <a:pt x="42" y="38"/>
                  </a:lnTo>
                  <a:lnTo>
                    <a:pt x="42" y="41"/>
                  </a:lnTo>
                  <a:lnTo>
                    <a:pt x="42" y="43"/>
                  </a:lnTo>
                  <a:lnTo>
                    <a:pt x="42" y="46"/>
                  </a:lnTo>
                  <a:lnTo>
                    <a:pt x="42" y="48"/>
                  </a:lnTo>
                  <a:lnTo>
                    <a:pt x="41" y="51"/>
                  </a:lnTo>
                  <a:lnTo>
                    <a:pt x="36" y="51"/>
                  </a:lnTo>
                  <a:lnTo>
                    <a:pt x="32" y="51"/>
                  </a:lnTo>
                  <a:lnTo>
                    <a:pt x="29" y="51"/>
                  </a:lnTo>
                  <a:lnTo>
                    <a:pt x="24" y="51"/>
                  </a:lnTo>
                  <a:lnTo>
                    <a:pt x="21" y="49"/>
                  </a:lnTo>
                  <a:lnTo>
                    <a:pt x="21" y="49"/>
                  </a:lnTo>
                  <a:lnTo>
                    <a:pt x="19" y="49"/>
                  </a:lnTo>
                  <a:lnTo>
                    <a:pt x="19" y="49"/>
                  </a:lnTo>
                  <a:lnTo>
                    <a:pt x="19" y="51"/>
                  </a:lnTo>
                  <a:lnTo>
                    <a:pt x="19" y="54"/>
                  </a:lnTo>
                  <a:lnTo>
                    <a:pt x="21" y="58"/>
                  </a:lnTo>
                  <a:lnTo>
                    <a:pt x="21" y="61"/>
                  </a:lnTo>
                  <a:lnTo>
                    <a:pt x="19" y="64"/>
                  </a:lnTo>
                  <a:lnTo>
                    <a:pt x="18" y="69"/>
                  </a:lnTo>
                  <a:lnTo>
                    <a:pt x="16" y="74"/>
                  </a:lnTo>
                  <a:lnTo>
                    <a:pt x="16" y="79"/>
                  </a:lnTo>
                  <a:lnTo>
                    <a:pt x="18" y="81"/>
                  </a:lnTo>
                  <a:lnTo>
                    <a:pt x="19" y="84"/>
                  </a:lnTo>
                  <a:lnTo>
                    <a:pt x="21" y="87"/>
                  </a:lnTo>
                  <a:lnTo>
                    <a:pt x="21" y="91"/>
                  </a:lnTo>
                  <a:lnTo>
                    <a:pt x="16" y="107"/>
                  </a:lnTo>
                  <a:lnTo>
                    <a:pt x="9" y="127"/>
                  </a:lnTo>
                  <a:lnTo>
                    <a:pt x="3" y="143"/>
                  </a:lnTo>
                  <a:lnTo>
                    <a:pt x="1" y="145"/>
                  </a:lnTo>
                  <a:lnTo>
                    <a:pt x="0" y="145"/>
                  </a:lnTo>
                  <a:lnTo>
                    <a:pt x="0" y="146"/>
                  </a:lnTo>
                  <a:lnTo>
                    <a:pt x="0" y="156"/>
                  </a:lnTo>
                  <a:lnTo>
                    <a:pt x="1" y="170"/>
                  </a:lnTo>
                  <a:lnTo>
                    <a:pt x="5" y="181"/>
                  </a:lnTo>
                  <a:lnTo>
                    <a:pt x="6" y="193"/>
                  </a:lnTo>
                  <a:lnTo>
                    <a:pt x="9" y="191"/>
                  </a:lnTo>
                  <a:lnTo>
                    <a:pt x="13" y="189"/>
                  </a:lnTo>
                  <a:lnTo>
                    <a:pt x="16" y="188"/>
                  </a:lnTo>
                  <a:lnTo>
                    <a:pt x="18" y="189"/>
                  </a:lnTo>
                  <a:lnTo>
                    <a:pt x="21" y="189"/>
                  </a:lnTo>
                  <a:lnTo>
                    <a:pt x="24" y="191"/>
                  </a:lnTo>
                  <a:lnTo>
                    <a:pt x="28" y="191"/>
                  </a:lnTo>
                  <a:lnTo>
                    <a:pt x="31" y="193"/>
                  </a:lnTo>
                  <a:lnTo>
                    <a:pt x="32" y="191"/>
                  </a:lnTo>
                  <a:lnTo>
                    <a:pt x="34" y="189"/>
                  </a:lnTo>
                  <a:lnTo>
                    <a:pt x="34" y="188"/>
                  </a:lnTo>
                  <a:lnTo>
                    <a:pt x="36" y="184"/>
                  </a:lnTo>
                  <a:lnTo>
                    <a:pt x="36" y="183"/>
                  </a:lnTo>
                  <a:lnTo>
                    <a:pt x="37" y="181"/>
                  </a:lnTo>
                  <a:lnTo>
                    <a:pt x="41" y="181"/>
                  </a:lnTo>
                  <a:lnTo>
                    <a:pt x="44" y="183"/>
                  </a:lnTo>
                  <a:lnTo>
                    <a:pt x="46" y="184"/>
                  </a:lnTo>
                  <a:lnTo>
                    <a:pt x="47" y="186"/>
                  </a:lnTo>
                  <a:lnTo>
                    <a:pt x="49" y="191"/>
                  </a:lnTo>
                  <a:lnTo>
                    <a:pt x="52" y="194"/>
                  </a:lnTo>
                  <a:lnTo>
                    <a:pt x="54" y="197"/>
                  </a:lnTo>
                  <a:lnTo>
                    <a:pt x="56" y="199"/>
                  </a:lnTo>
                  <a:lnTo>
                    <a:pt x="57" y="201"/>
                  </a:lnTo>
                  <a:lnTo>
                    <a:pt x="59" y="196"/>
                  </a:lnTo>
                  <a:lnTo>
                    <a:pt x="62" y="186"/>
                  </a:lnTo>
                  <a:lnTo>
                    <a:pt x="65" y="174"/>
                  </a:lnTo>
                  <a:lnTo>
                    <a:pt x="69" y="165"/>
                  </a:lnTo>
                  <a:lnTo>
                    <a:pt x="74" y="161"/>
                  </a:lnTo>
                  <a:lnTo>
                    <a:pt x="77" y="166"/>
                  </a:lnTo>
                  <a:lnTo>
                    <a:pt x="80" y="168"/>
                  </a:lnTo>
                  <a:lnTo>
                    <a:pt x="83" y="168"/>
                  </a:lnTo>
                  <a:lnTo>
                    <a:pt x="87" y="168"/>
                  </a:lnTo>
                  <a:lnTo>
                    <a:pt x="88" y="170"/>
                  </a:lnTo>
                  <a:lnTo>
                    <a:pt x="92" y="171"/>
                  </a:lnTo>
                  <a:lnTo>
                    <a:pt x="92" y="174"/>
                  </a:lnTo>
                  <a:lnTo>
                    <a:pt x="93" y="176"/>
                  </a:lnTo>
                  <a:lnTo>
                    <a:pt x="95" y="179"/>
                  </a:lnTo>
                  <a:lnTo>
                    <a:pt x="98" y="181"/>
                  </a:lnTo>
                  <a:lnTo>
                    <a:pt x="102" y="183"/>
                  </a:lnTo>
                  <a:lnTo>
                    <a:pt x="105" y="183"/>
                  </a:lnTo>
                  <a:lnTo>
                    <a:pt x="110" y="181"/>
                  </a:lnTo>
                  <a:lnTo>
                    <a:pt x="115" y="179"/>
                  </a:lnTo>
                  <a:lnTo>
                    <a:pt x="120" y="178"/>
                  </a:lnTo>
                  <a:lnTo>
                    <a:pt x="123" y="176"/>
                  </a:lnTo>
                  <a:lnTo>
                    <a:pt x="126" y="173"/>
                  </a:lnTo>
                  <a:lnTo>
                    <a:pt x="126" y="173"/>
                  </a:lnTo>
                  <a:lnTo>
                    <a:pt x="126" y="171"/>
                  </a:lnTo>
                  <a:lnTo>
                    <a:pt x="126" y="170"/>
                  </a:lnTo>
                  <a:lnTo>
                    <a:pt x="128" y="170"/>
                  </a:lnTo>
                  <a:lnTo>
                    <a:pt x="129" y="170"/>
                  </a:lnTo>
                  <a:lnTo>
                    <a:pt x="131" y="173"/>
                  </a:lnTo>
                  <a:lnTo>
                    <a:pt x="133" y="174"/>
                  </a:lnTo>
                  <a:lnTo>
                    <a:pt x="134" y="178"/>
                  </a:lnTo>
                  <a:lnTo>
                    <a:pt x="136" y="179"/>
                  </a:lnTo>
                  <a:lnTo>
                    <a:pt x="138" y="181"/>
                  </a:lnTo>
                  <a:lnTo>
                    <a:pt x="139" y="178"/>
                  </a:lnTo>
                  <a:lnTo>
                    <a:pt x="141" y="178"/>
                  </a:lnTo>
                  <a:lnTo>
                    <a:pt x="143" y="178"/>
                  </a:lnTo>
                  <a:lnTo>
                    <a:pt x="144" y="178"/>
                  </a:lnTo>
                  <a:lnTo>
                    <a:pt x="148" y="176"/>
                  </a:lnTo>
                  <a:lnTo>
                    <a:pt x="149" y="174"/>
                  </a:lnTo>
                  <a:lnTo>
                    <a:pt x="153" y="174"/>
                  </a:lnTo>
                  <a:lnTo>
                    <a:pt x="154" y="174"/>
                  </a:lnTo>
                  <a:lnTo>
                    <a:pt x="157" y="174"/>
                  </a:lnTo>
                  <a:lnTo>
                    <a:pt x="161" y="176"/>
                  </a:lnTo>
                  <a:lnTo>
                    <a:pt x="164" y="178"/>
                  </a:lnTo>
                  <a:lnTo>
                    <a:pt x="167" y="179"/>
                  </a:lnTo>
                  <a:lnTo>
                    <a:pt x="171" y="179"/>
                  </a:lnTo>
                  <a:lnTo>
                    <a:pt x="174" y="179"/>
                  </a:lnTo>
                  <a:lnTo>
                    <a:pt x="177" y="178"/>
                  </a:lnTo>
                  <a:lnTo>
                    <a:pt x="180" y="178"/>
                  </a:lnTo>
                  <a:lnTo>
                    <a:pt x="185" y="179"/>
                  </a:lnTo>
                  <a:lnTo>
                    <a:pt x="190" y="183"/>
                  </a:lnTo>
                  <a:lnTo>
                    <a:pt x="194" y="186"/>
                  </a:lnTo>
                  <a:lnTo>
                    <a:pt x="199" y="189"/>
                  </a:lnTo>
                  <a:lnTo>
                    <a:pt x="202" y="191"/>
                  </a:lnTo>
                  <a:lnTo>
                    <a:pt x="207" y="191"/>
                  </a:lnTo>
                  <a:lnTo>
                    <a:pt x="212" y="193"/>
                  </a:lnTo>
                  <a:lnTo>
                    <a:pt x="215" y="194"/>
                  </a:lnTo>
                  <a:lnTo>
                    <a:pt x="223" y="202"/>
                  </a:lnTo>
                  <a:lnTo>
                    <a:pt x="230" y="212"/>
                  </a:lnTo>
                  <a:lnTo>
                    <a:pt x="238" y="221"/>
                  </a:lnTo>
                  <a:lnTo>
                    <a:pt x="246" y="227"/>
                  </a:lnTo>
                  <a:lnTo>
                    <a:pt x="256" y="234"/>
                  </a:lnTo>
                  <a:lnTo>
                    <a:pt x="266" y="240"/>
                  </a:lnTo>
                  <a:lnTo>
                    <a:pt x="268" y="245"/>
                  </a:lnTo>
                  <a:lnTo>
                    <a:pt x="271" y="250"/>
                  </a:lnTo>
                  <a:lnTo>
                    <a:pt x="273" y="255"/>
                  </a:lnTo>
                  <a:lnTo>
                    <a:pt x="276" y="258"/>
                  </a:lnTo>
                  <a:lnTo>
                    <a:pt x="284" y="265"/>
                  </a:lnTo>
                  <a:lnTo>
                    <a:pt x="291" y="272"/>
                  </a:lnTo>
                  <a:lnTo>
                    <a:pt x="297" y="276"/>
                  </a:lnTo>
                  <a:lnTo>
                    <a:pt x="297" y="278"/>
                  </a:lnTo>
                  <a:lnTo>
                    <a:pt x="300" y="276"/>
                  </a:lnTo>
                  <a:lnTo>
                    <a:pt x="302" y="275"/>
                  </a:lnTo>
                  <a:lnTo>
                    <a:pt x="304" y="276"/>
                  </a:lnTo>
                  <a:lnTo>
                    <a:pt x="307" y="278"/>
                  </a:lnTo>
                  <a:lnTo>
                    <a:pt x="309" y="280"/>
                  </a:lnTo>
                  <a:lnTo>
                    <a:pt x="310" y="281"/>
                  </a:lnTo>
                  <a:lnTo>
                    <a:pt x="312" y="283"/>
                  </a:lnTo>
                  <a:lnTo>
                    <a:pt x="315" y="283"/>
                  </a:lnTo>
                  <a:lnTo>
                    <a:pt x="317" y="281"/>
                  </a:lnTo>
                  <a:lnTo>
                    <a:pt x="317" y="280"/>
                  </a:lnTo>
                  <a:lnTo>
                    <a:pt x="317" y="278"/>
                  </a:lnTo>
                  <a:lnTo>
                    <a:pt x="319" y="276"/>
                  </a:lnTo>
                  <a:lnTo>
                    <a:pt x="319" y="273"/>
                  </a:lnTo>
                  <a:lnTo>
                    <a:pt x="322" y="270"/>
                  </a:lnTo>
                  <a:lnTo>
                    <a:pt x="327" y="267"/>
                  </a:lnTo>
                  <a:lnTo>
                    <a:pt x="333" y="263"/>
                  </a:lnTo>
                  <a:lnTo>
                    <a:pt x="333" y="263"/>
                  </a:lnTo>
                  <a:lnTo>
                    <a:pt x="330" y="260"/>
                  </a:lnTo>
                  <a:lnTo>
                    <a:pt x="328" y="257"/>
                  </a:lnTo>
                  <a:lnTo>
                    <a:pt x="325" y="255"/>
                  </a:lnTo>
                  <a:lnTo>
                    <a:pt x="325" y="255"/>
                  </a:lnTo>
                  <a:lnTo>
                    <a:pt x="325" y="257"/>
                  </a:lnTo>
                  <a:lnTo>
                    <a:pt x="323" y="258"/>
                  </a:lnTo>
                  <a:lnTo>
                    <a:pt x="323" y="260"/>
                  </a:lnTo>
                  <a:lnTo>
                    <a:pt x="323" y="262"/>
                  </a:lnTo>
                  <a:lnTo>
                    <a:pt x="320" y="260"/>
                  </a:lnTo>
                  <a:lnTo>
                    <a:pt x="319" y="260"/>
                  </a:lnTo>
                  <a:lnTo>
                    <a:pt x="317" y="258"/>
                  </a:lnTo>
                  <a:lnTo>
                    <a:pt x="315" y="258"/>
                  </a:lnTo>
                  <a:lnTo>
                    <a:pt x="315" y="257"/>
                  </a:lnTo>
                  <a:lnTo>
                    <a:pt x="314" y="255"/>
                  </a:lnTo>
                  <a:lnTo>
                    <a:pt x="314" y="252"/>
                  </a:lnTo>
                  <a:lnTo>
                    <a:pt x="312" y="250"/>
                  </a:lnTo>
                  <a:lnTo>
                    <a:pt x="312" y="248"/>
                  </a:lnTo>
                  <a:lnTo>
                    <a:pt x="310" y="247"/>
                  </a:lnTo>
                  <a:lnTo>
                    <a:pt x="307" y="245"/>
                  </a:lnTo>
                  <a:lnTo>
                    <a:pt x="304" y="242"/>
                  </a:lnTo>
                  <a:lnTo>
                    <a:pt x="302" y="240"/>
                  </a:lnTo>
                  <a:lnTo>
                    <a:pt x="302" y="240"/>
                  </a:lnTo>
                  <a:lnTo>
                    <a:pt x="302" y="239"/>
                  </a:lnTo>
                  <a:lnTo>
                    <a:pt x="302" y="239"/>
                  </a:lnTo>
                  <a:lnTo>
                    <a:pt x="297" y="239"/>
                  </a:lnTo>
                  <a:lnTo>
                    <a:pt x="296" y="239"/>
                  </a:lnTo>
                  <a:lnTo>
                    <a:pt x="294" y="237"/>
                  </a:lnTo>
                  <a:lnTo>
                    <a:pt x="292" y="235"/>
                  </a:lnTo>
                  <a:lnTo>
                    <a:pt x="291" y="232"/>
                  </a:lnTo>
                  <a:lnTo>
                    <a:pt x="291" y="229"/>
                  </a:lnTo>
                  <a:lnTo>
                    <a:pt x="291" y="225"/>
                  </a:lnTo>
                  <a:lnTo>
                    <a:pt x="291" y="224"/>
                  </a:lnTo>
                  <a:lnTo>
                    <a:pt x="289" y="222"/>
                  </a:lnTo>
                  <a:lnTo>
                    <a:pt x="289" y="221"/>
                  </a:lnTo>
                  <a:lnTo>
                    <a:pt x="284" y="221"/>
                  </a:lnTo>
                  <a:lnTo>
                    <a:pt x="281" y="219"/>
                  </a:lnTo>
                  <a:lnTo>
                    <a:pt x="279" y="217"/>
                  </a:lnTo>
                  <a:lnTo>
                    <a:pt x="277" y="214"/>
                  </a:lnTo>
                  <a:lnTo>
                    <a:pt x="276" y="211"/>
                  </a:lnTo>
                  <a:lnTo>
                    <a:pt x="274" y="209"/>
                  </a:lnTo>
                  <a:lnTo>
                    <a:pt x="271" y="207"/>
                  </a:lnTo>
                  <a:lnTo>
                    <a:pt x="269" y="206"/>
                  </a:lnTo>
                  <a:lnTo>
                    <a:pt x="266" y="206"/>
                  </a:lnTo>
                  <a:lnTo>
                    <a:pt x="263" y="206"/>
                  </a:lnTo>
                  <a:lnTo>
                    <a:pt x="259" y="204"/>
                  </a:lnTo>
                  <a:lnTo>
                    <a:pt x="258" y="204"/>
                  </a:lnTo>
                  <a:lnTo>
                    <a:pt x="248" y="189"/>
                  </a:lnTo>
                  <a:lnTo>
                    <a:pt x="238" y="176"/>
                  </a:lnTo>
                  <a:lnTo>
                    <a:pt x="230" y="170"/>
                  </a:lnTo>
                  <a:lnTo>
                    <a:pt x="220" y="166"/>
                  </a:lnTo>
                  <a:lnTo>
                    <a:pt x="210" y="166"/>
                  </a:lnTo>
                  <a:lnTo>
                    <a:pt x="210" y="165"/>
                  </a:lnTo>
                  <a:lnTo>
                    <a:pt x="208" y="165"/>
                  </a:lnTo>
                  <a:lnTo>
                    <a:pt x="208" y="163"/>
                  </a:lnTo>
                  <a:lnTo>
                    <a:pt x="208" y="160"/>
                  </a:lnTo>
                  <a:lnTo>
                    <a:pt x="207" y="160"/>
                  </a:lnTo>
                  <a:lnTo>
                    <a:pt x="205" y="156"/>
                  </a:lnTo>
                  <a:lnTo>
                    <a:pt x="202" y="153"/>
                  </a:lnTo>
                  <a:lnTo>
                    <a:pt x="200" y="151"/>
                  </a:lnTo>
                  <a:lnTo>
                    <a:pt x="199" y="150"/>
                  </a:lnTo>
                  <a:lnTo>
                    <a:pt x="197" y="150"/>
                  </a:lnTo>
                  <a:lnTo>
                    <a:pt x="195" y="151"/>
                  </a:lnTo>
                  <a:lnTo>
                    <a:pt x="190" y="153"/>
                  </a:lnTo>
                  <a:lnTo>
                    <a:pt x="185" y="153"/>
                  </a:lnTo>
                  <a:lnTo>
                    <a:pt x="180" y="153"/>
                  </a:lnTo>
                  <a:lnTo>
                    <a:pt x="180" y="151"/>
                  </a:lnTo>
                  <a:lnTo>
                    <a:pt x="179" y="150"/>
                  </a:lnTo>
                  <a:lnTo>
                    <a:pt x="176" y="146"/>
                  </a:lnTo>
                  <a:lnTo>
                    <a:pt x="174" y="143"/>
                  </a:lnTo>
                  <a:lnTo>
                    <a:pt x="172" y="140"/>
                  </a:lnTo>
                  <a:lnTo>
                    <a:pt x="172" y="140"/>
                  </a:lnTo>
                  <a:lnTo>
                    <a:pt x="174" y="137"/>
                  </a:lnTo>
                  <a:lnTo>
                    <a:pt x="174" y="135"/>
                  </a:lnTo>
                  <a:lnTo>
                    <a:pt x="176" y="133"/>
                  </a:lnTo>
                  <a:lnTo>
                    <a:pt x="174" y="133"/>
                  </a:lnTo>
                  <a:lnTo>
                    <a:pt x="172" y="132"/>
                  </a:lnTo>
                  <a:lnTo>
                    <a:pt x="171" y="132"/>
                  </a:lnTo>
                  <a:lnTo>
                    <a:pt x="169" y="130"/>
                  </a:lnTo>
                  <a:lnTo>
                    <a:pt x="167" y="128"/>
                  </a:lnTo>
                  <a:lnTo>
                    <a:pt x="166" y="127"/>
                  </a:lnTo>
                  <a:lnTo>
                    <a:pt x="166" y="125"/>
                  </a:lnTo>
                  <a:lnTo>
                    <a:pt x="164" y="127"/>
                  </a:lnTo>
                  <a:lnTo>
                    <a:pt x="164" y="127"/>
                  </a:lnTo>
                  <a:lnTo>
                    <a:pt x="164" y="127"/>
                  </a:lnTo>
                  <a:lnTo>
                    <a:pt x="162" y="128"/>
                  </a:lnTo>
                  <a:lnTo>
                    <a:pt x="161" y="128"/>
                  </a:lnTo>
                  <a:lnTo>
                    <a:pt x="161" y="130"/>
                  </a:lnTo>
                  <a:lnTo>
                    <a:pt x="159" y="132"/>
                  </a:lnTo>
                  <a:lnTo>
                    <a:pt x="161" y="132"/>
                  </a:lnTo>
                  <a:lnTo>
                    <a:pt x="161" y="133"/>
                  </a:lnTo>
                  <a:lnTo>
                    <a:pt x="162" y="137"/>
                  </a:lnTo>
                  <a:lnTo>
                    <a:pt x="162" y="140"/>
                  </a:lnTo>
                  <a:lnTo>
                    <a:pt x="164" y="142"/>
                  </a:lnTo>
                  <a:lnTo>
                    <a:pt x="164" y="145"/>
                  </a:lnTo>
                  <a:lnTo>
                    <a:pt x="164" y="146"/>
                  </a:lnTo>
                  <a:lnTo>
                    <a:pt x="162" y="148"/>
                  </a:lnTo>
                  <a:lnTo>
                    <a:pt x="159" y="146"/>
                  </a:lnTo>
                  <a:lnTo>
                    <a:pt x="159" y="146"/>
                  </a:lnTo>
                  <a:lnTo>
                    <a:pt x="159" y="146"/>
                  </a:lnTo>
                  <a:lnTo>
                    <a:pt x="157" y="146"/>
                  </a:lnTo>
                  <a:lnTo>
                    <a:pt x="157" y="143"/>
                  </a:lnTo>
                  <a:lnTo>
                    <a:pt x="156" y="140"/>
                  </a:lnTo>
                  <a:lnTo>
                    <a:pt x="156" y="137"/>
                  </a:lnTo>
                  <a:lnTo>
                    <a:pt x="154" y="132"/>
                  </a:lnTo>
                  <a:lnTo>
                    <a:pt x="153" y="128"/>
                  </a:lnTo>
                  <a:lnTo>
                    <a:pt x="153" y="127"/>
                  </a:lnTo>
                  <a:lnTo>
                    <a:pt x="151" y="125"/>
                  </a:lnTo>
                  <a:lnTo>
                    <a:pt x="149" y="125"/>
                  </a:lnTo>
                  <a:lnTo>
                    <a:pt x="148" y="125"/>
                  </a:lnTo>
                  <a:lnTo>
                    <a:pt x="144" y="125"/>
                  </a:lnTo>
                  <a:lnTo>
                    <a:pt x="144" y="123"/>
                  </a:lnTo>
                  <a:lnTo>
                    <a:pt x="143" y="122"/>
                  </a:lnTo>
                  <a:lnTo>
                    <a:pt x="144" y="119"/>
                  </a:lnTo>
                  <a:lnTo>
                    <a:pt x="144" y="117"/>
                  </a:lnTo>
                  <a:lnTo>
                    <a:pt x="143" y="114"/>
                  </a:lnTo>
                  <a:lnTo>
                    <a:pt x="139" y="110"/>
                  </a:lnTo>
                  <a:lnTo>
                    <a:pt x="136" y="107"/>
                  </a:lnTo>
                  <a:lnTo>
                    <a:pt x="133" y="102"/>
                  </a:lnTo>
                  <a:lnTo>
                    <a:pt x="131" y="89"/>
                  </a:lnTo>
                  <a:lnTo>
                    <a:pt x="128" y="74"/>
                  </a:lnTo>
                  <a:lnTo>
                    <a:pt x="126" y="74"/>
                  </a:lnTo>
                  <a:lnTo>
                    <a:pt x="126" y="74"/>
                  </a:lnTo>
                  <a:lnTo>
                    <a:pt x="125" y="74"/>
                  </a:lnTo>
                  <a:lnTo>
                    <a:pt x="125" y="74"/>
                  </a:lnTo>
                  <a:lnTo>
                    <a:pt x="125" y="74"/>
                  </a:lnTo>
                  <a:lnTo>
                    <a:pt x="125" y="71"/>
                  </a:lnTo>
                  <a:lnTo>
                    <a:pt x="125" y="71"/>
                  </a:lnTo>
                  <a:lnTo>
                    <a:pt x="126" y="69"/>
                  </a:lnTo>
                  <a:lnTo>
                    <a:pt x="126" y="68"/>
                  </a:lnTo>
                  <a:lnTo>
                    <a:pt x="126" y="66"/>
                  </a:lnTo>
                  <a:lnTo>
                    <a:pt x="111" y="33"/>
                  </a:lnTo>
                  <a:lnTo>
                    <a:pt x="95" y="0"/>
                  </a:lnTo>
                  <a:lnTo>
                    <a:pt x="93" y="0"/>
                  </a:lnTo>
                  <a:lnTo>
                    <a:pt x="90" y="5"/>
                  </a:lnTo>
                  <a:lnTo>
                    <a:pt x="85" y="12"/>
                  </a:lnTo>
                  <a:lnTo>
                    <a:pt x="82" y="18"/>
                  </a:lnTo>
                  <a:lnTo>
                    <a:pt x="79" y="23"/>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2"/>
            <p:cNvSpPr>
              <a:spLocks/>
            </p:cNvSpPr>
            <p:nvPr/>
          </p:nvSpPr>
          <p:spPr bwMode="auto">
            <a:xfrm>
              <a:off x="3101721" y="1812253"/>
              <a:ext cx="787732" cy="621670"/>
            </a:xfrm>
            <a:custGeom>
              <a:avLst/>
              <a:gdLst>
                <a:gd name="T0" fmla="*/ 546 w 740"/>
                <a:gd name="T1" fmla="*/ 295 h 584"/>
                <a:gd name="T2" fmla="*/ 519 w 740"/>
                <a:gd name="T3" fmla="*/ 275 h 584"/>
                <a:gd name="T4" fmla="*/ 498 w 740"/>
                <a:gd name="T5" fmla="*/ 247 h 584"/>
                <a:gd name="T6" fmla="*/ 478 w 740"/>
                <a:gd name="T7" fmla="*/ 208 h 584"/>
                <a:gd name="T8" fmla="*/ 475 w 740"/>
                <a:gd name="T9" fmla="*/ 189 h 584"/>
                <a:gd name="T10" fmla="*/ 434 w 740"/>
                <a:gd name="T11" fmla="*/ 194 h 584"/>
                <a:gd name="T12" fmla="*/ 431 w 740"/>
                <a:gd name="T13" fmla="*/ 176 h 584"/>
                <a:gd name="T14" fmla="*/ 450 w 740"/>
                <a:gd name="T15" fmla="*/ 125 h 584"/>
                <a:gd name="T16" fmla="*/ 431 w 740"/>
                <a:gd name="T17" fmla="*/ 94 h 584"/>
                <a:gd name="T18" fmla="*/ 388 w 740"/>
                <a:gd name="T19" fmla="*/ 51 h 584"/>
                <a:gd name="T20" fmla="*/ 352 w 740"/>
                <a:gd name="T21" fmla="*/ 25 h 584"/>
                <a:gd name="T22" fmla="*/ 325 w 740"/>
                <a:gd name="T23" fmla="*/ 18 h 584"/>
                <a:gd name="T24" fmla="*/ 306 w 740"/>
                <a:gd name="T25" fmla="*/ 15 h 584"/>
                <a:gd name="T26" fmla="*/ 292 w 740"/>
                <a:gd name="T27" fmla="*/ 17 h 584"/>
                <a:gd name="T28" fmla="*/ 284 w 740"/>
                <a:gd name="T29" fmla="*/ 12 h 584"/>
                <a:gd name="T30" fmla="*/ 260 w 740"/>
                <a:gd name="T31" fmla="*/ 22 h 584"/>
                <a:gd name="T32" fmla="*/ 245 w 740"/>
                <a:gd name="T33" fmla="*/ 7 h 584"/>
                <a:gd name="T34" fmla="*/ 220 w 740"/>
                <a:gd name="T35" fmla="*/ 25 h 584"/>
                <a:gd name="T36" fmla="*/ 205 w 740"/>
                <a:gd name="T37" fmla="*/ 25 h 584"/>
                <a:gd name="T38" fmla="*/ 192 w 740"/>
                <a:gd name="T39" fmla="*/ 27 h 584"/>
                <a:gd name="T40" fmla="*/ 176 w 740"/>
                <a:gd name="T41" fmla="*/ 28 h 584"/>
                <a:gd name="T42" fmla="*/ 161 w 740"/>
                <a:gd name="T43" fmla="*/ 46 h 584"/>
                <a:gd name="T44" fmla="*/ 148 w 740"/>
                <a:gd name="T45" fmla="*/ 109 h 584"/>
                <a:gd name="T46" fmla="*/ 120 w 740"/>
                <a:gd name="T47" fmla="*/ 122 h 584"/>
                <a:gd name="T48" fmla="*/ 97 w 740"/>
                <a:gd name="T49" fmla="*/ 160 h 584"/>
                <a:gd name="T50" fmla="*/ 93 w 740"/>
                <a:gd name="T51" fmla="*/ 209 h 584"/>
                <a:gd name="T52" fmla="*/ 77 w 740"/>
                <a:gd name="T53" fmla="*/ 206 h 584"/>
                <a:gd name="T54" fmla="*/ 61 w 740"/>
                <a:gd name="T55" fmla="*/ 222 h 584"/>
                <a:gd name="T56" fmla="*/ 54 w 740"/>
                <a:gd name="T57" fmla="*/ 264 h 584"/>
                <a:gd name="T58" fmla="*/ 44 w 740"/>
                <a:gd name="T59" fmla="*/ 331 h 584"/>
                <a:gd name="T60" fmla="*/ 8 w 740"/>
                <a:gd name="T61" fmla="*/ 338 h 584"/>
                <a:gd name="T62" fmla="*/ 1 w 740"/>
                <a:gd name="T63" fmla="*/ 352 h 584"/>
                <a:gd name="T64" fmla="*/ 36 w 740"/>
                <a:gd name="T65" fmla="*/ 369 h 584"/>
                <a:gd name="T66" fmla="*/ 52 w 740"/>
                <a:gd name="T67" fmla="*/ 387 h 584"/>
                <a:gd name="T68" fmla="*/ 61 w 740"/>
                <a:gd name="T69" fmla="*/ 395 h 584"/>
                <a:gd name="T70" fmla="*/ 74 w 740"/>
                <a:gd name="T71" fmla="*/ 405 h 584"/>
                <a:gd name="T72" fmla="*/ 82 w 740"/>
                <a:gd name="T73" fmla="*/ 416 h 584"/>
                <a:gd name="T74" fmla="*/ 110 w 740"/>
                <a:gd name="T75" fmla="*/ 474 h 584"/>
                <a:gd name="T76" fmla="*/ 120 w 740"/>
                <a:gd name="T77" fmla="*/ 486 h 584"/>
                <a:gd name="T78" fmla="*/ 131 w 740"/>
                <a:gd name="T79" fmla="*/ 482 h 584"/>
                <a:gd name="T80" fmla="*/ 144 w 740"/>
                <a:gd name="T81" fmla="*/ 495 h 584"/>
                <a:gd name="T82" fmla="*/ 153 w 740"/>
                <a:gd name="T83" fmla="*/ 528 h 584"/>
                <a:gd name="T84" fmla="*/ 212 w 740"/>
                <a:gd name="T85" fmla="*/ 540 h 584"/>
                <a:gd name="T86" fmla="*/ 260 w 740"/>
                <a:gd name="T87" fmla="*/ 573 h 584"/>
                <a:gd name="T88" fmla="*/ 289 w 740"/>
                <a:gd name="T89" fmla="*/ 574 h 584"/>
                <a:gd name="T90" fmla="*/ 317 w 740"/>
                <a:gd name="T91" fmla="*/ 579 h 584"/>
                <a:gd name="T92" fmla="*/ 332 w 740"/>
                <a:gd name="T93" fmla="*/ 584 h 584"/>
                <a:gd name="T94" fmla="*/ 348 w 740"/>
                <a:gd name="T95" fmla="*/ 561 h 584"/>
                <a:gd name="T96" fmla="*/ 404 w 740"/>
                <a:gd name="T97" fmla="*/ 548 h 584"/>
                <a:gd name="T98" fmla="*/ 450 w 740"/>
                <a:gd name="T99" fmla="*/ 553 h 584"/>
                <a:gd name="T100" fmla="*/ 500 w 740"/>
                <a:gd name="T101" fmla="*/ 533 h 584"/>
                <a:gd name="T102" fmla="*/ 552 w 740"/>
                <a:gd name="T103" fmla="*/ 504 h 584"/>
                <a:gd name="T104" fmla="*/ 611 w 740"/>
                <a:gd name="T105" fmla="*/ 494 h 584"/>
                <a:gd name="T106" fmla="*/ 692 w 740"/>
                <a:gd name="T107" fmla="*/ 398 h 584"/>
                <a:gd name="T108" fmla="*/ 726 w 740"/>
                <a:gd name="T109" fmla="*/ 34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0" h="584">
                  <a:moveTo>
                    <a:pt x="695" y="342"/>
                  </a:moveTo>
                  <a:lnTo>
                    <a:pt x="667" y="336"/>
                  </a:lnTo>
                  <a:lnTo>
                    <a:pt x="641" y="326"/>
                  </a:lnTo>
                  <a:lnTo>
                    <a:pt x="616" y="316"/>
                  </a:lnTo>
                  <a:lnTo>
                    <a:pt x="592" y="310"/>
                  </a:lnTo>
                  <a:lnTo>
                    <a:pt x="567" y="303"/>
                  </a:lnTo>
                  <a:lnTo>
                    <a:pt x="546" y="295"/>
                  </a:lnTo>
                  <a:lnTo>
                    <a:pt x="541" y="291"/>
                  </a:lnTo>
                  <a:lnTo>
                    <a:pt x="537" y="287"/>
                  </a:lnTo>
                  <a:lnTo>
                    <a:pt x="534" y="282"/>
                  </a:lnTo>
                  <a:lnTo>
                    <a:pt x="529" y="278"/>
                  </a:lnTo>
                  <a:lnTo>
                    <a:pt x="526" y="277"/>
                  </a:lnTo>
                  <a:lnTo>
                    <a:pt x="523" y="275"/>
                  </a:lnTo>
                  <a:lnTo>
                    <a:pt x="519" y="275"/>
                  </a:lnTo>
                  <a:lnTo>
                    <a:pt x="516" y="272"/>
                  </a:lnTo>
                  <a:lnTo>
                    <a:pt x="513" y="268"/>
                  </a:lnTo>
                  <a:lnTo>
                    <a:pt x="509" y="262"/>
                  </a:lnTo>
                  <a:lnTo>
                    <a:pt x="508" y="257"/>
                  </a:lnTo>
                  <a:lnTo>
                    <a:pt x="506" y="252"/>
                  </a:lnTo>
                  <a:lnTo>
                    <a:pt x="503" y="249"/>
                  </a:lnTo>
                  <a:lnTo>
                    <a:pt x="498" y="247"/>
                  </a:lnTo>
                  <a:lnTo>
                    <a:pt x="495" y="244"/>
                  </a:lnTo>
                  <a:lnTo>
                    <a:pt x="488" y="234"/>
                  </a:lnTo>
                  <a:lnTo>
                    <a:pt x="481" y="224"/>
                  </a:lnTo>
                  <a:lnTo>
                    <a:pt x="477" y="216"/>
                  </a:lnTo>
                  <a:lnTo>
                    <a:pt x="475" y="213"/>
                  </a:lnTo>
                  <a:lnTo>
                    <a:pt x="475" y="209"/>
                  </a:lnTo>
                  <a:lnTo>
                    <a:pt x="478" y="208"/>
                  </a:lnTo>
                  <a:lnTo>
                    <a:pt x="480" y="204"/>
                  </a:lnTo>
                  <a:lnTo>
                    <a:pt x="483" y="199"/>
                  </a:lnTo>
                  <a:lnTo>
                    <a:pt x="485" y="196"/>
                  </a:lnTo>
                  <a:lnTo>
                    <a:pt x="485" y="194"/>
                  </a:lnTo>
                  <a:lnTo>
                    <a:pt x="485" y="194"/>
                  </a:lnTo>
                  <a:lnTo>
                    <a:pt x="485" y="193"/>
                  </a:lnTo>
                  <a:lnTo>
                    <a:pt x="475" y="189"/>
                  </a:lnTo>
                  <a:lnTo>
                    <a:pt x="467" y="189"/>
                  </a:lnTo>
                  <a:lnTo>
                    <a:pt x="458" y="191"/>
                  </a:lnTo>
                  <a:lnTo>
                    <a:pt x="447" y="193"/>
                  </a:lnTo>
                  <a:lnTo>
                    <a:pt x="445" y="193"/>
                  </a:lnTo>
                  <a:lnTo>
                    <a:pt x="442" y="194"/>
                  </a:lnTo>
                  <a:lnTo>
                    <a:pt x="439" y="194"/>
                  </a:lnTo>
                  <a:lnTo>
                    <a:pt x="434" y="194"/>
                  </a:lnTo>
                  <a:lnTo>
                    <a:pt x="432" y="194"/>
                  </a:lnTo>
                  <a:lnTo>
                    <a:pt x="431" y="194"/>
                  </a:lnTo>
                  <a:lnTo>
                    <a:pt x="431" y="193"/>
                  </a:lnTo>
                  <a:lnTo>
                    <a:pt x="431" y="191"/>
                  </a:lnTo>
                  <a:lnTo>
                    <a:pt x="431" y="185"/>
                  </a:lnTo>
                  <a:lnTo>
                    <a:pt x="431" y="180"/>
                  </a:lnTo>
                  <a:lnTo>
                    <a:pt x="431" y="176"/>
                  </a:lnTo>
                  <a:lnTo>
                    <a:pt x="429" y="171"/>
                  </a:lnTo>
                  <a:lnTo>
                    <a:pt x="427" y="168"/>
                  </a:lnTo>
                  <a:lnTo>
                    <a:pt x="431" y="155"/>
                  </a:lnTo>
                  <a:lnTo>
                    <a:pt x="439" y="145"/>
                  </a:lnTo>
                  <a:lnTo>
                    <a:pt x="445" y="134"/>
                  </a:lnTo>
                  <a:lnTo>
                    <a:pt x="447" y="130"/>
                  </a:lnTo>
                  <a:lnTo>
                    <a:pt x="450" y="125"/>
                  </a:lnTo>
                  <a:lnTo>
                    <a:pt x="452" y="120"/>
                  </a:lnTo>
                  <a:lnTo>
                    <a:pt x="455" y="117"/>
                  </a:lnTo>
                  <a:lnTo>
                    <a:pt x="455" y="115"/>
                  </a:lnTo>
                  <a:lnTo>
                    <a:pt x="449" y="111"/>
                  </a:lnTo>
                  <a:lnTo>
                    <a:pt x="442" y="104"/>
                  </a:lnTo>
                  <a:lnTo>
                    <a:pt x="434" y="97"/>
                  </a:lnTo>
                  <a:lnTo>
                    <a:pt x="431" y="94"/>
                  </a:lnTo>
                  <a:lnTo>
                    <a:pt x="429" y="89"/>
                  </a:lnTo>
                  <a:lnTo>
                    <a:pt x="426" y="84"/>
                  </a:lnTo>
                  <a:lnTo>
                    <a:pt x="424" y="79"/>
                  </a:lnTo>
                  <a:lnTo>
                    <a:pt x="414" y="73"/>
                  </a:lnTo>
                  <a:lnTo>
                    <a:pt x="404" y="66"/>
                  </a:lnTo>
                  <a:lnTo>
                    <a:pt x="396" y="60"/>
                  </a:lnTo>
                  <a:lnTo>
                    <a:pt x="388" y="51"/>
                  </a:lnTo>
                  <a:lnTo>
                    <a:pt x="381" y="41"/>
                  </a:lnTo>
                  <a:lnTo>
                    <a:pt x="373" y="33"/>
                  </a:lnTo>
                  <a:lnTo>
                    <a:pt x="370" y="32"/>
                  </a:lnTo>
                  <a:lnTo>
                    <a:pt x="365" y="30"/>
                  </a:lnTo>
                  <a:lnTo>
                    <a:pt x="360" y="30"/>
                  </a:lnTo>
                  <a:lnTo>
                    <a:pt x="357" y="28"/>
                  </a:lnTo>
                  <a:lnTo>
                    <a:pt x="352" y="25"/>
                  </a:lnTo>
                  <a:lnTo>
                    <a:pt x="348" y="22"/>
                  </a:lnTo>
                  <a:lnTo>
                    <a:pt x="343" y="18"/>
                  </a:lnTo>
                  <a:lnTo>
                    <a:pt x="338" y="17"/>
                  </a:lnTo>
                  <a:lnTo>
                    <a:pt x="335" y="17"/>
                  </a:lnTo>
                  <a:lnTo>
                    <a:pt x="332" y="18"/>
                  </a:lnTo>
                  <a:lnTo>
                    <a:pt x="329" y="18"/>
                  </a:lnTo>
                  <a:lnTo>
                    <a:pt x="325" y="18"/>
                  </a:lnTo>
                  <a:lnTo>
                    <a:pt x="322" y="17"/>
                  </a:lnTo>
                  <a:lnTo>
                    <a:pt x="319" y="15"/>
                  </a:lnTo>
                  <a:lnTo>
                    <a:pt x="315" y="13"/>
                  </a:lnTo>
                  <a:lnTo>
                    <a:pt x="312" y="13"/>
                  </a:lnTo>
                  <a:lnTo>
                    <a:pt x="311" y="13"/>
                  </a:lnTo>
                  <a:lnTo>
                    <a:pt x="307" y="13"/>
                  </a:lnTo>
                  <a:lnTo>
                    <a:pt x="306" y="15"/>
                  </a:lnTo>
                  <a:lnTo>
                    <a:pt x="302" y="17"/>
                  </a:lnTo>
                  <a:lnTo>
                    <a:pt x="301" y="17"/>
                  </a:lnTo>
                  <a:lnTo>
                    <a:pt x="299" y="17"/>
                  </a:lnTo>
                  <a:lnTo>
                    <a:pt x="297" y="17"/>
                  </a:lnTo>
                  <a:lnTo>
                    <a:pt x="296" y="20"/>
                  </a:lnTo>
                  <a:lnTo>
                    <a:pt x="294" y="18"/>
                  </a:lnTo>
                  <a:lnTo>
                    <a:pt x="292" y="17"/>
                  </a:lnTo>
                  <a:lnTo>
                    <a:pt x="291" y="13"/>
                  </a:lnTo>
                  <a:lnTo>
                    <a:pt x="289" y="12"/>
                  </a:lnTo>
                  <a:lnTo>
                    <a:pt x="287" y="9"/>
                  </a:lnTo>
                  <a:lnTo>
                    <a:pt x="286" y="9"/>
                  </a:lnTo>
                  <a:lnTo>
                    <a:pt x="284" y="9"/>
                  </a:lnTo>
                  <a:lnTo>
                    <a:pt x="284" y="10"/>
                  </a:lnTo>
                  <a:lnTo>
                    <a:pt x="284" y="12"/>
                  </a:lnTo>
                  <a:lnTo>
                    <a:pt x="284" y="12"/>
                  </a:lnTo>
                  <a:lnTo>
                    <a:pt x="281" y="15"/>
                  </a:lnTo>
                  <a:lnTo>
                    <a:pt x="278" y="17"/>
                  </a:lnTo>
                  <a:lnTo>
                    <a:pt x="273" y="18"/>
                  </a:lnTo>
                  <a:lnTo>
                    <a:pt x="268" y="20"/>
                  </a:lnTo>
                  <a:lnTo>
                    <a:pt x="263" y="22"/>
                  </a:lnTo>
                  <a:lnTo>
                    <a:pt x="260" y="22"/>
                  </a:lnTo>
                  <a:lnTo>
                    <a:pt x="256" y="20"/>
                  </a:lnTo>
                  <a:lnTo>
                    <a:pt x="253" y="18"/>
                  </a:lnTo>
                  <a:lnTo>
                    <a:pt x="251" y="15"/>
                  </a:lnTo>
                  <a:lnTo>
                    <a:pt x="250" y="13"/>
                  </a:lnTo>
                  <a:lnTo>
                    <a:pt x="250" y="10"/>
                  </a:lnTo>
                  <a:lnTo>
                    <a:pt x="246" y="9"/>
                  </a:lnTo>
                  <a:lnTo>
                    <a:pt x="245" y="7"/>
                  </a:lnTo>
                  <a:lnTo>
                    <a:pt x="241" y="7"/>
                  </a:lnTo>
                  <a:lnTo>
                    <a:pt x="238" y="7"/>
                  </a:lnTo>
                  <a:lnTo>
                    <a:pt x="235" y="5"/>
                  </a:lnTo>
                  <a:lnTo>
                    <a:pt x="232" y="0"/>
                  </a:lnTo>
                  <a:lnTo>
                    <a:pt x="227" y="4"/>
                  </a:lnTo>
                  <a:lnTo>
                    <a:pt x="223" y="13"/>
                  </a:lnTo>
                  <a:lnTo>
                    <a:pt x="220" y="25"/>
                  </a:lnTo>
                  <a:lnTo>
                    <a:pt x="217" y="35"/>
                  </a:lnTo>
                  <a:lnTo>
                    <a:pt x="215" y="40"/>
                  </a:lnTo>
                  <a:lnTo>
                    <a:pt x="214" y="38"/>
                  </a:lnTo>
                  <a:lnTo>
                    <a:pt x="212" y="36"/>
                  </a:lnTo>
                  <a:lnTo>
                    <a:pt x="210" y="33"/>
                  </a:lnTo>
                  <a:lnTo>
                    <a:pt x="207" y="30"/>
                  </a:lnTo>
                  <a:lnTo>
                    <a:pt x="205" y="25"/>
                  </a:lnTo>
                  <a:lnTo>
                    <a:pt x="204" y="23"/>
                  </a:lnTo>
                  <a:lnTo>
                    <a:pt x="202" y="22"/>
                  </a:lnTo>
                  <a:lnTo>
                    <a:pt x="199" y="20"/>
                  </a:lnTo>
                  <a:lnTo>
                    <a:pt x="195" y="20"/>
                  </a:lnTo>
                  <a:lnTo>
                    <a:pt x="194" y="22"/>
                  </a:lnTo>
                  <a:lnTo>
                    <a:pt x="194" y="23"/>
                  </a:lnTo>
                  <a:lnTo>
                    <a:pt x="192" y="27"/>
                  </a:lnTo>
                  <a:lnTo>
                    <a:pt x="192" y="28"/>
                  </a:lnTo>
                  <a:lnTo>
                    <a:pt x="190" y="30"/>
                  </a:lnTo>
                  <a:lnTo>
                    <a:pt x="189" y="32"/>
                  </a:lnTo>
                  <a:lnTo>
                    <a:pt x="186" y="30"/>
                  </a:lnTo>
                  <a:lnTo>
                    <a:pt x="182" y="30"/>
                  </a:lnTo>
                  <a:lnTo>
                    <a:pt x="179" y="28"/>
                  </a:lnTo>
                  <a:lnTo>
                    <a:pt x="176" y="28"/>
                  </a:lnTo>
                  <a:lnTo>
                    <a:pt x="174" y="27"/>
                  </a:lnTo>
                  <a:lnTo>
                    <a:pt x="171" y="28"/>
                  </a:lnTo>
                  <a:lnTo>
                    <a:pt x="167" y="30"/>
                  </a:lnTo>
                  <a:lnTo>
                    <a:pt x="164" y="32"/>
                  </a:lnTo>
                  <a:lnTo>
                    <a:pt x="163" y="36"/>
                  </a:lnTo>
                  <a:lnTo>
                    <a:pt x="161" y="41"/>
                  </a:lnTo>
                  <a:lnTo>
                    <a:pt x="161" y="46"/>
                  </a:lnTo>
                  <a:lnTo>
                    <a:pt x="159" y="58"/>
                  </a:lnTo>
                  <a:lnTo>
                    <a:pt x="159" y="63"/>
                  </a:lnTo>
                  <a:lnTo>
                    <a:pt x="156" y="68"/>
                  </a:lnTo>
                  <a:lnTo>
                    <a:pt x="153" y="78"/>
                  </a:lnTo>
                  <a:lnTo>
                    <a:pt x="149" y="92"/>
                  </a:lnTo>
                  <a:lnTo>
                    <a:pt x="148" y="107"/>
                  </a:lnTo>
                  <a:lnTo>
                    <a:pt x="148" y="109"/>
                  </a:lnTo>
                  <a:lnTo>
                    <a:pt x="144" y="111"/>
                  </a:lnTo>
                  <a:lnTo>
                    <a:pt x="141" y="112"/>
                  </a:lnTo>
                  <a:lnTo>
                    <a:pt x="136" y="112"/>
                  </a:lnTo>
                  <a:lnTo>
                    <a:pt x="133" y="112"/>
                  </a:lnTo>
                  <a:lnTo>
                    <a:pt x="130" y="112"/>
                  </a:lnTo>
                  <a:lnTo>
                    <a:pt x="126" y="114"/>
                  </a:lnTo>
                  <a:lnTo>
                    <a:pt x="120" y="122"/>
                  </a:lnTo>
                  <a:lnTo>
                    <a:pt x="115" y="135"/>
                  </a:lnTo>
                  <a:lnTo>
                    <a:pt x="110" y="147"/>
                  </a:lnTo>
                  <a:lnTo>
                    <a:pt x="108" y="148"/>
                  </a:lnTo>
                  <a:lnTo>
                    <a:pt x="105" y="152"/>
                  </a:lnTo>
                  <a:lnTo>
                    <a:pt x="102" y="153"/>
                  </a:lnTo>
                  <a:lnTo>
                    <a:pt x="98" y="157"/>
                  </a:lnTo>
                  <a:lnTo>
                    <a:pt x="97" y="160"/>
                  </a:lnTo>
                  <a:lnTo>
                    <a:pt x="98" y="163"/>
                  </a:lnTo>
                  <a:lnTo>
                    <a:pt x="98" y="168"/>
                  </a:lnTo>
                  <a:lnTo>
                    <a:pt x="98" y="171"/>
                  </a:lnTo>
                  <a:lnTo>
                    <a:pt x="95" y="186"/>
                  </a:lnTo>
                  <a:lnTo>
                    <a:pt x="92" y="201"/>
                  </a:lnTo>
                  <a:lnTo>
                    <a:pt x="95" y="206"/>
                  </a:lnTo>
                  <a:lnTo>
                    <a:pt x="93" y="209"/>
                  </a:lnTo>
                  <a:lnTo>
                    <a:pt x="92" y="211"/>
                  </a:lnTo>
                  <a:lnTo>
                    <a:pt x="89" y="213"/>
                  </a:lnTo>
                  <a:lnTo>
                    <a:pt x="87" y="211"/>
                  </a:lnTo>
                  <a:lnTo>
                    <a:pt x="84" y="209"/>
                  </a:lnTo>
                  <a:lnTo>
                    <a:pt x="82" y="208"/>
                  </a:lnTo>
                  <a:lnTo>
                    <a:pt x="79" y="206"/>
                  </a:lnTo>
                  <a:lnTo>
                    <a:pt x="77" y="206"/>
                  </a:lnTo>
                  <a:lnTo>
                    <a:pt x="75" y="204"/>
                  </a:lnTo>
                  <a:lnTo>
                    <a:pt x="74" y="206"/>
                  </a:lnTo>
                  <a:lnTo>
                    <a:pt x="70" y="208"/>
                  </a:lnTo>
                  <a:lnTo>
                    <a:pt x="67" y="211"/>
                  </a:lnTo>
                  <a:lnTo>
                    <a:pt x="64" y="216"/>
                  </a:lnTo>
                  <a:lnTo>
                    <a:pt x="62" y="219"/>
                  </a:lnTo>
                  <a:lnTo>
                    <a:pt x="61" y="222"/>
                  </a:lnTo>
                  <a:lnTo>
                    <a:pt x="61" y="226"/>
                  </a:lnTo>
                  <a:lnTo>
                    <a:pt x="62" y="229"/>
                  </a:lnTo>
                  <a:lnTo>
                    <a:pt x="64" y="234"/>
                  </a:lnTo>
                  <a:lnTo>
                    <a:pt x="64" y="237"/>
                  </a:lnTo>
                  <a:lnTo>
                    <a:pt x="62" y="244"/>
                  </a:lnTo>
                  <a:lnTo>
                    <a:pt x="59" y="254"/>
                  </a:lnTo>
                  <a:lnTo>
                    <a:pt x="54" y="264"/>
                  </a:lnTo>
                  <a:lnTo>
                    <a:pt x="52" y="273"/>
                  </a:lnTo>
                  <a:lnTo>
                    <a:pt x="54" y="285"/>
                  </a:lnTo>
                  <a:lnTo>
                    <a:pt x="56" y="298"/>
                  </a:lnTo>
                  <a:lnTo>
                    <a:pt x="57" y="311"/>
                  </a:lnTo>
                  <a:lnTo>
                    <a:pt x="56" y="323"/>
                  </a:lnTo>
                  <a:lnTo>
                    <a:pt x="51" y="329"/>
                  </a:lnTo>
                  <a:lnTo>
                    <a:pt x="44" y="331"/>
                  </a:lnTo>
                  <a:lnTo>
                    <a:pt x="34" y="331"/>
                  </a:lnTo>
                  <a:lnTo>
                    <a:pt x="26" y="329"/>
                  </a:lnTo>
                  <a:lnTo>
                    <a:pt x="18" y="328"/>
                  </a:lnTo>
                  <a:lnTo>
                    <a:pt x="10" y="329"/>
                  </a:lnTo>
                  <a:lnTo>
                    <a:pt x="8" y="331"/>
                  </a:lnTo>
                  <a:lnTo>
                    <a:pt x="8" y="334"/>
                  </a:lnTo>
                  <a:lnTo>
                    <a:pt x="8" y="338"/>
                  </a:lnTo>
                  <a:lnTo>
                    <a:pt x="10" y="341"/>
                  </a:lnTo>
                  <a:lnTo>
                    <a:pt x="10" y="342"/>
                  </a:lnTo>
                  <a:lnTo>
                    <a:pt x="10" y="346"/>
                  </a:lnTo>
                  <a:lnTo>
                    <a:pt x="8" y="347"/>
                  </a:lnTo>
                  <a:lnTo>
                    <a:pt x="6" y="349"/>
                  </a:lnTo>
                  <a:lnTo>
                    <a:pt x="3" y="351"/>
                  </a:lnTo>
                  <a:lnTo>
                    <a:pt x="1" y="352"/>
                  </a:lnTo>
                  <a:lnTo>
                    <a:pt x="0" y="356"/>
                  </a:lnTo>
                  <a:lnTo>
                    <a:pt x="1" y="361"/>
                  </a:lnTo>
                  <a:lnTo>
                    <a:pt x="10" y="364"/>
                  </a:lnTo>
                  <a:lnTo>
                    <a:pt x="18" y="365"/>
                  </a:lnTo>
                  <a:lnTo>
                    <a:pt x="28" y="367"/>
                  </a:lnTo>
                  <a:lnTo>
                    <a:pt x="34" y="369"/>
                  </a:lnTo>
                  <a:lnTo>
                    <a:pt x="36" y="369"/>
                  </a:lnTo>
                  <a:lnTo>
                    <a:pt x="41" y="372"/>
                  </a:lnTo>
                  <a:lnTo>
                    <a:pt x="44" y="375"/>
                  </a:lnTo>
                  <a:lnTo>
                    <a:pt x="47" y="377"/>
                  </a:lnTo>
                  <a:lnTo>
                    <a:pt x="51" y="380"/>
                  </a:lnTo>
                  <a:lnTo>
                    <a:pt x="52" y="384"/>
                  </a:lnTo>
                  <a:lnTo>
                    <a:pt x="54" y="385"/>
                  </a:lnTo>
                  <a:lnTo>
                    <a:pt x="52" y="387"/>
                  </a:lnTo>
                  <a:lnTo>
                    <a:pt x="52" y="389"/>
                  </a:lnTo>
                  <a:lnTo>
                    <a:pt x="54" y="390"/>
                  </a:lnTo>
                  <a:lnTo>
                    <a:pt x="54" y="392"/>
                  </a:lnTo>
                  <a:lnTo>
                    <a:pt x="57" y="392"/>
                  </a:lnTo>
                  <a:lnTo>
                    <a:pt x="59" y="393"/>
                  </a:lnTo>
                  <a:lnTo>
                    <a:pt x="61" y="393"/>
                  </a:lnTo>
                  <a:lnTo>
                    <a:pt x="61" y="395"/>
                  </a:lnTo>
                  <a:lnTo>
                    <a:pt x="61" y="397"/>
                  </a:lnTo>
                  <a:lnTo>
                    <a:pt x="62" y="398"/>
                  </a:lnTo>
                  <a:lnTo>
                    <a:pt x="62" y="400"/>
                  </a:lnTo>
                  <a:lnTo>
                    <a:pt x="64" y="402"/>
                  </a:lnTo>
                  <a:lnTo>
                    <a:pt x="67" y="403"/>
                  </a:lnTo>
                  <a:lnTo>
                    <a:pt x="70" y="403"/>
                  </a:lnTo>
                  <a:lnTo>
                    <a:pt x="74" y="405"/>
                  </a:lnTo>
                  <a:lnTo>
                    <a:pt x="75" y="407"/>
                  </a:lnTo>
                  <a:lnTo>
                    <a:pt x="77" y="408"/>
                  </a:lnTo>
                  <a:lnTo>
                    <a:pt x="77" y="410"/>
                  </a:lnTo>
                  <a:lnTo>
                    <a:pt x="77" y="412"/>
                  </a:lnTo>
                  <a:lnTo>
                    <a:pt x="77" y="413"/>
                  </a:lnTo>
                  <a:lnTo>
                    <a:pt x="79" y="415"/>
                  </a:lnTo>
                  <a:lnTo>
                    <a:pt x="82" y="416"/>
                  </a:lnTo>
                  <a:lnTo>
                    <a:pt x="85" y="418"/>
                  </a:lnTo>
                  <a:lnTo>
                    <a:pt x="89" y="420"/>
                  </a:lnTo>
                  <a:lnTo>
                    <a:pt x="90" y="421"/>
                  </a:lnTo>
                  <a:lnTo>
                    <a:pt x="97" y="438"/>
                  </a:lnTo>
                  <a:lnTo>
                    <a:pt x="102" y="456"/>
                  </a:lnTo>
                  <a:lnTo>
                    <a:pt x="108" y="472"/>
                  </a:lnTo>
                  <a:lnTo>
                    <a:pt x="110" y="474"/>
                  </a:lnTo>
                  <a:lnTo>
                    <a:pt x="113" y="476"/>
                  </a:lnTo>
                  <a:lnTo>
                    <a:pt x="117" y="477"/>
                  </a:lnTo>
                  <a:lnTo>
                    <a:pt x="118" y="479"/>
                  </a:lnTo>
                  <a:lnTo>
                    <a:pt x="118" y="481"/>
                  </a:lnTo>
                  <a:lnTo>
                    <a:pt x="118" y="482"/>
                  </a:lnTo>
                  <a:lnTo>
                    <a:pt x="118" y="484"/>
                  </a:lnTo>
                  <a:lnTo>
                    <a:pt x="120" y="486"/>
                  </a:lnTo>
                  <a:lnTo>
                    <a:pt x="121" y="487"/>
                  </a:lnTo>
                  <a:lnTo>
                    <a:pt x="123" y="486"/>
                  </a:lnTo>
                  <a:lnTo>
                    <a:pt x="123" y="484"/>
                  </a:lnTo>
                  <a:lnTo>
                    <a:pt x="125" y="484"/>
                  </a:lnTo>
                  <a:lnTo>
                    <a:pt x="126" y="482"/>
                  </a:lnTo>
                  <a:lnTo>
                    <a:pt x="128" y="482"/>
                  </a:lnTo>
                  <a:lnTo>
                    <a:pt x="131" y="482"/>
                  </a:lnTo>
                  <a:lnTo>
                    <a:pt x="136" y="484"/>
                  </a:lnTo>
                  <a:lnTo>
                    <a:pt x="140" y="486"/>
                  </a:lnTo>
                  <a:lnTo>
                    <a:pt x="143" y="487"/>
                  </a:lnTo>
                  <a:lnTo>
                    <a:pt x="146" y="487"/>
                  </a:lnTo>
                  <a:lnTo>
                    <a:pt x="146" y="489"/>
                  </a:lnTo>
                  <a:lnTo>
                    <a:pt x="144" y="492"/>
                  </a:lnTo>
                  <a:lnTo>
                    <a:pt x="144" y="495"/>
                  </a:lnTo>
                  <a:lnTo>
                    <a:pt x="143" y="499"/>
                  </a:lnTo>
                  <a:lnTo>
                    <a:pt x="143" y="502"/>
                  </a:lnTo>
                  <a:lnTo>
                    <a:pt x="143" y="504"/>
                  </a:lnTo>
                  <a:lnTo>
                    <a:pt x="143" y="510"/>
                  </a:lnTo>
                  <a:lnTo>
                    <a:pt x="144" y="517"/>
                  </a:lnTo>
                  <a:lnTo>
                    <a:pt x="148" y="523"/>
                  </a:lnTo>
                  <a:lnTo>
                    <a:pt x="153" y="528"/>
                  </a:lnTo>
                  <a:lnTo>
                    <a:pt x="158" y="532"/>
                  </a:lnTo>
                  <a:lnTo>
                    <a:pt x="166" y="532"/>
                  </a:lnTo>
                  <a:lnTo>
                    <a:pt x="177" y="530"/>
                  </a:lnTo>
                  <a:lnTo>
                    <a:pt x="187" y="530"/>
                  </a:lnTo>
                  <a:lnTo>
                    <a:pt x="194" y="530"/>
                  </a:lnTo>
                  <a:lnTo>
                    <a:pt x="202" y="533"/>
                  </a:lnTo>
                  <a:lnTo>
                    <a:pt x="212" y="540"/>
                  </a:lnTo>
                  <a:lnTo>
                    <a:pt x="225" y="548"/>
                  </a:lnTo>
                  <a:lnTo>
                    <a:pt x="238" y="556"/>
                  </a:lnTo>
                  <a:lnTo>
                    <a:pt x="248" y="563"/>
                  </a:lnTo>
                  <a:lnTo>
                    <a:pt x="255" y="568"/>
                  </a:lnTo>
                  <a:lnTo>
                    <a:pt x="256" y="569"/>
                  </a:lnTo>
                  <a:lnTo>
                    <a:pt x="258" y="573"/>
                  </a:lnTo>
                  <a:lnTo>
                    <a:pt x="260" y="573"/>
                  </a:lnTo>
                  <a:lnTo>
                    <a:pt x="264" y="574"/>
                  </a:lnTo>
                  <a:lnTo>
                    <a:pt x="268" y="574"/>
                  </a:lnTo>
                  <a:lnTo>
                    <a:pt x="273" y="573"/>
                  </a:lnTo>
                  <a:lnTo>
                    <a:pt x="276" y="573"/>
                  </a:lnTo>
                  <a:lnTo>
                    <a:pt x="281" y="571"/>
                  </a:lnTo>
                  <a:lnTo>
                    <a:pt x="284" y="573"/>
                  </a:lnTo>
                  <a:lnTo>
                    <a:pt x="289" y="574"/>
                  </a:lnTo>
                  <a:lnTo>
                    <a:pt x="292" y="576"/>
                  </a:lnTo>
                  <a:lnTo>
                    <a:pt x="297" y="578"/>
                  </a:lnTo>
                  <a:lnTo>
                    <a:pt x="301" y="578"/>
                  </a:lnTo>
                  <a:lnTo>
                    <a:pt x="306" y="579"/>
                  </a:lnTo>
                  <a:lnTo>
                    <a:pt x="311" y="579"/>
                  </a:lnTo>
                  <a:lnTo>
                    <a:pt x="315" y="579"/>
                  </a:lnTo>
                  <a:lnTo>
                    <a:pt x="317" y="579"/>
                  </a:lnTo>
                  <a:lnTo>
                    <a:pt x="320" y="579"/>
                  </a:lnTo>
                  <a:lnTo>
                    <a:pt x="325" y="579"/>
                  </a:lnTo>
                  <a:lnTo>
                    <a:pt x="327" y="579"/>
                  </a:lnTo>
                  <a:lnTo>
                    <a:pt x="329" y="579"/>
                  </a:lnTo>
                  <a:lnTo>
                    <a:pt x="330" y="581"/>
                  </a:lnTo>
                  <a:lnTo>
                    <a:pt x="330" y="583"/>
                  </a:lnTo>
                  <a:lnTo>
                    <a:pt x="332" y="584"/>
                  </a:lnTo>
                  <a:lnTo>
                    <a:pt x="332" y="584"/>
                  </a:lnTo>
                  <a:lnTo>
                    <a:pt x="334" y="584"/>
                  </a:lnTo>
                  <a:lnTo>
                    <a:pt x="338" y="579"/>
                  </a:lnTo>
                  <a:lnTo>
                    <a:pt x="340" y="574"/>
                  </a:lnTo>
                  <a:lnTo>
                    <a:pt x="343" y="569"/>
                  </a:lnTo>
                  <a:lnTo>
                    <a:pt x="345" y="565"/>
                  </a:lnTo>
                  <a:lnTo>
                    <a:pt x="348" y="561"/>
                  </a:lnTo>
                  <a:lnTo>
                    <a:pt x="353" y="558"/>
                  </a:lnTo>
                  <a:lnTo>
                    <a:pt x="365" y="551"/>
                  </a:lnTo>
                  <a:lnTo>
                    <a:pt x="376" y="545"/>
                  </a:lnTo>
                  <a:lnTo>
                    <a:pt x="388" y="542"/>
                  </a:lnTo>
                  <a:lnTo>
                    <a:pt x="393" y="540"/>
                  </a:lnTo>
                  <a:lnTo>
                    <a:pt x="399" y="543"/>
                  </a:lnTo>
                  <a:lnTo>
                    <a:pt x="404" y="548"/>
                  </a:lnTo>
                  <a:lnTo>
                    <a:pt x="411" y="555"/>
                  </a:lnTo>
                  <a:lnTo>
                    <a:pt x="421" y="556"/>
                  </a:lnTo>
                  <a:lnTo>
                    <a:pt x="434" y="556"/>
                  </a:lnTo>
                  <a:lnTo>
                    <a:pt x="445" y="556"/>
                  </a:lnTo>
                  <a:lnTo>
                    <a:pt x="449" y="555"/>
                  </a:lnTo>
                  <a:lnTo>
                    <a:pt x="449" y="555"/>
                  </a:lnTo>
                  <a:lnTo>
                    <a:pt x="450" y="553"/>
                  </a:lnTo>
                  <a:lnTo>
                    <a:pt x="454" y="548"/>
                  </a:lnTo>
                  <a:lnTo>
                    <a:pt x="457" y="545"/>
                  </a:lnTo>
                  <a:lnTo>
                    <a:pt x="462" y="543"/>
                  </a:lnTo>
                  <a:lnTo>
                    <a:pt x="478" y="542"/>
                  </a:lnTo>
                  <a:lnTo>
                    <a:pt x="495" y="538"/>
                  </a:lnTo>
                  <a:lnTo>
                    <a:pt x="498" y="537"/>
                  </a:lnTo>
                  <a:lnTo>
                    <a:pt x="500" y="533"/>
                  </a:lnTo>
                  <a:lnTo>
                    <a:pt x="500" y="532"/>
                  </a:lnTo>
                  <a:lnTo>
                    <a:pt x="500" y="528"/>
                  </a:lnTo>
                  <a:lnTo>
                    <a:pt x="501" y="527"/>
                  </a:lnTo>
                  <a:lnTo>
                    <a:pt x="513" y="517"/>
                  </a:lnTo>
                  <a:lnTo>
                    <a:pt x="528" y="510"/>
                  </a:lnTo>
                  <a:lnTo>
                    <a:pt x="541" y="505"/>
                  </a:lnTo>
                  <a:lnTo>
                    <a:pt x="552" y="504"/>
                  </a:lnTo>
                  <a:lnTo>
                    <a:pt x="565" y="505"/>
                  </a:lnTo>
                  <a:lnTo>
                    <a:pt x="579" y="505"/>
                  </a:lnTo>
                  <a:lnTo>
                    <a:pt x="592" y="507"/>
                  </a:lnTo>
                  <a:lnTo>
                    <a:pt x="600" y="505"/>
                  </a:lnTo>
                  <a:lnTo>
                    <a:pt x="603" y="504"/>
                  </a:lnTo>
                  <a:lnTo>
                    <a:pt x="606" y="499"/>
                  </a:lnTo>
                  <a:lnTo>
                    <a:pt x="611" y="494"/>
                  </a:lnTo>
                  <a:lnTo>
                    <a:pt x="615" y="489"/>
                  </a:lnTo>
                  <a:lnTo>
                    <a:pt x="618" y="484"/>
                  </a:lnTo>
                  <a:lnTo>
                    <a:pt x="621" y="481"/>
                  </a:lnTo>
                  <a:lnTo>
                    <a:pt x="648" y="448"/>
                  </a:lnTo>
                  <a:lnTo>
                    <a:pt x="676" y="416"/>
                  </a:lnTo>
                  <a:lnTo>
                    <a:pt x="682" y="408"/>
                  </a:lnTo>
                  <a:lnTo>
                    <a:pt x="692" y="398"/>
                  </a:lnTo>
                  <a:lnTo>
                    <a:pt x="705" y="385"/>
                  </a:lnTo>
                  <a:lnTo>
                    <a:pt x="717" y="372"/>
                  </a:lnTo>
                  <a:lnTo>
                    <a:pt x="728" y="361"/>
                  </a:lnTo>
                  <a:lnTo>
                    <a:pt x="736" y="351"/>
                  </a:lnTo>
                  <a:lnTo>
                    <a:pt x="740" y="346"/>
                  </a:lnTo>
                  <a:lnTo>
                    <a:pt x="736" y="342"/>
                  </a:lnTo>
                  <a:lnTo>
                    <a:pt x="726" y="342"/>
                  </a:lnTo>
                  <a:lnTo>
                    <a:pt x="713" y="342"/>
                  </a:lnTo>
                  <a:lnTo>
                    <a:pt x="702" y="344"/>
                  </a:lnTo>
                  <a:lnTo>
                    <a:pt x="695" y="342"/>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3"/>
            <p:cNvSpPr>
              <a:spLocks/>
            </p:cNvSpPr>
            <p:nvPr/>
          </p:nvSpPr>
          <p:spPr bwMode="auto">
            <a:xfrm>
              <a:off x="3156010" y="2368987"/>
              <a:ext cx="423673" cy="508833"/>
            </a:xfrm>
            <a:custGeom>
              <a:avLst/>
              <a:gdLst>
                <a:gd name="T0" fmla="*/ 353 w 398"/>
                <a:gd name="T1" fmla="*/ 96 h 478"/>
                <a:gd name="T2" fmla="*/ 384 w 398"/>
                <a:gd name="T3" fmla="*/ 53 h 478"/>
                <a:gd name="T4" fmla="*/ 360 w 398"/>
                <a:gd name="T5" fmla="*/ 32 h 478"/>
                <a:gd name="T6" fmla="*/ 314 w 398"/>
                <a:gd name="T7" fmla="*/ 28 h 478"/>
                <a:gd name="T8" fmla="*/ 287 w 398"/>
                <a:gd name="T9" fmla="*/ 56 h 478"/>
                <a:gd name="T10" fmla="*/ 278 w 398"/>
                <a:gd name="T11" fmla="*/ 56 h 478"/>
                <a:gd name="T12" fmla="*/ 260 w 398"/>
                <a:gd name="T13" fmla="*/ 56 h 478"/>
                <a:gd name="T14" fmla="*/ 233 w 398"/>
                <a:gd name="T15" fmla="*/ 50 h 478"/>
                <a:gd name="T16" fmla="*/ 209 w 398"/>
                <a:gd name="T17" fmla="*/ 50 h 478"/>
                <a:gd name="T18" fmla="*/ 174 w 398"/>
                <a:gd name="T19" fmla="*/ 25 h 478"/>
                <a:gd name="T20" fmla="*/ 115 w 398"/>
                <a:gd name="T21" fmla="*/ 9 h 478"/>
                <a:gd name="T22" fmla="*/ 24 w 398"/>
                <a:gd name="T23" fmla="*/ 0 h 478"/>
                <a:gd name="T24" fmla="*/ 3 w 398"/>
                <a:gd name="T25" fmla="*/ 22 h 478"/>
                <a:gd name="T26" fmla="*/ 8 w 398"/>
                <a:gd name="T27" fmla="*/ 38 h 478"/>
                <a:gd name="T28" fmla="*/ 11 w 398"/>
                <a:gd name="T29" fmla="*/ 42 h 478"/>
                <a:gd name="T30" fmla="*/ 24 w 398"/>
                <a:gd name="T31" fmla="*/ 48 h 478"/>
                <a:gd name="T32" fmla="*/ 24 w 398"/>
                <a:gd name="T33" fmla="*/ 66 h 478"/>
                <a:gd name="T34" fmla="*/ 33 w 398"/>
                <a:gd name="T35" fmla="*/ 78 h 478"/>
                <a:gd name="T36" fmla="*/ 36 w 398"/>
                <a:gd name="T37" fmla="*/ 89 h 478"/>
                <a:gd name="T38" fmla="*/ 54 w 398"/>
                <a:gd name="T39" fmla="*/ 129 h 478"/>
                <a:gd name="T40" fmla="*/ 44 w 398"/>
                <a:gd name="T41" fmla="*/ 165 h 478"/>
                <a:gd name="T42" fmla="*/ 38 w 398"/>
                <a:gd name="T43" fmla="*/ 178 h 478"/>
                <a:gd name="T44" fmla="*/ 26 w 398"/>
                <a:gd name="T45" fmla="*/ 193 h 478"/>
                <a:gd name="T46" fmla="*/ 11 w 398"/>
                <a:gd name="T47" fmla="*/ 209 h 478"/>
                <a:gd name="T48" fmla="*/ 1 w 398"/>
                <a:gd name="T49" fmla="*/ 229 h 478"/>
                <a:gd name="T50" fmla="*/ 3 w 398"/>
                <a:gd name="T51" fmla="*/ 260 h 478"/>
                <a:gd name="T52" fmla="*/ 10 w 398"/>
                <a:gd name="T53" fmla="*/ 290 h 478"/>
                <a:gd name="T54" fmla="*/ 158 w 398"/>
                <a:gd name="T55" fmla="*/ 376 h 478"/>
                <a:gd name="T56" fmla="*/ 190 w 398"/>
                <a:gd name="T57" fmla="*/ 402 h 478"/>
                <a:gd name="T58" fmla="*/ 186 w 398"/>
                <a:gd name="T59" fmla="*/ 417 h 478"/>
                <a:gd name="T60" fmla="*/ 212 w 398"/>
                <a:gd name="T61" fmla="*/ 441 h 478"/>
                <a:gd name="T62" fmla="*/ 264 w 398"/>
                <a:gd name="T63" fmla="*/ 478 h 478"/>
                <a:gd name="T64" fmla="*/ 273 w 398"/>
                <a:gd name="T65" fmla="*/ 476 h 478"/>
                <a:gd name="T66" fmla="*/ 278 w 398"/>
                <a:gd name="T67" fmla="*/ 466 h 478"/>
                <a:gd name="T68" fmla="*/ 287 w 398"/>
                <a:gd name="T69" fmla="*/ 448 h 478"/>
                <a:gd name="T70" fmla="*/ 284 w 398"/>
                <a:gd name="T71" fmla="*/ 443 h 478"/>
                <a:gd name="T72" fmla="*/ 289 w 398"/>
                <a:gd name="T73" fmla="*/ 445 h 478"/>
                <a:gd name="T74" fmla="*/ 297 w 398"/>
                <a:gd name="T75" fmla="*/ 425 h 478"/>
                <a:gd name="T76" fmla="*/ 299 w 398"/>
                <a:gd name="T77" fmla="*/ 420 h 478"/>
                <a:gd name="T78" fmla="*/ 301 w 398"/>
                <a:gd name="T79" fmla="*/ 408 h 478"/>
                <a:gd name="T80" fmla="*/ 312 w 398"/>
                <a:gd name="T81" fmla="*/ 400 h 478"/>
                <a:gd name="T82" fmla="*/ 315 w 398"/>
                <a:gd name="T83" fmla="*/ 390 h 478"/>
                <a:gd name="T84" fmla="*/ 310 w 398"/>
                <a:gd name="T85" fmla="*/ 390 h 478"/>
                <a:gd name="T86" fmla="*/ 314 w 398"/>
                <a:gd name="T87" fmla="*/ 377 h 478"/>
                <a:gd name="T88" fmla="*/ 322 w 398"/>
                <a:gd name="T89" fmla="*/ 371 h 478"/>
                <a:gd name="T90" fmla="*/ 342 w 398"/>
                <a:gd name="T91" fmla="*/ 366 h 478"/>
                <a:gd name="T92" fmla="*/ 345 w 398"/>
                <a:gd name="T93" fmla="*/ 352 h 478"/>
                <a:gd name="T94" fmla="*/ 352 w 398"/>
                <a:gd name="T95" fmla="*/ 356 h 478"/>
                <a:gd name="T96" fmla="*/ 352 w 398"/>
                <a:gd name="T97" fmla="*/ 352 h 478"/>
                <a:gd name="T98" fmla="*/ 348 w 398"/>
                <a:gd name="T99" fmla="*/ 341 h 478"/>
                <a:gd name="T100" fmla="*/ 353 w 398"/>
                <a:gd name="T101" fmla="*/ 344 h 478"/>
                <a:gd name="T102" fmla="*/ 357 w 398"/>
                <a:gd name="T103" fmla="*/ 334 h 478"/>
                <a:gd name="T104" fmla="*/ 355 w 398"/>
                <a:gd name="T105" fmla="*/ 343 h 478"/>
                <a:gd name="T106" fmla="*/ 370 w 398"/>
                <a:gd name="T107" fmla="*/ 339 h 478"/>
                <a:gd name="T108" fmla="*/ 383 w 398"/>
                <a:gd name="T109" fmla="*/ 323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8" h="478">
                  <a:moveTo>
                    <a:pt x="357" y="283"/>
                  </a:moveTo>
                  <a:lnTo>
                    <a:pt x="355" y="270"/>
                  </a:lnTo>
                  <a:lnTo>
                    <a:pt x="355" y="257"/>
                  </a:lnTo>
                  <a:lnTo>
                    <a:pt x="355" y="196"/>
                  </a:lnTo>
                  <a:lnTo>
                    <a:pt x="355" y="137"/>
                  </a:lnTo>
                  <a:lnTo>
                    <a:pt x="353" y="96"/>
                  </a:lnTo>
                  <a:lnTo>
                    <a:pt x="353" y="93"/>
                  </a:lnTo>
                  <a:lnTo>
                    <a:pt x="353" y="91"/>
                  </a:lnTo>
                  <a:lnTo>
                    <a:pt x="360" y="84"/>
                  </a:lnTo>
                  <a:lnTo>
                    <a:pt x="365" y="79"/>
                  </a:lnTo>
                  <a:lnTo>
                    <a:pt x="371" y="74"/>
                  </a:lnTo>
                  <a:lnTo>
                    <a:pt x="384" y="53"/>
                  </a:lnTo>
                  <a:lnTo>
                    <a:pt x="398" y="32"/>
                  </a:lnTo>
                  <a:lnTo>
                    <a:pt x="396" y="33"/>
                  </a:lnTo>
                  <a:lnTo>
                    <a:pt x="394" y="33"/>
                  </a:lnTo>
                  <a:lnTo>
                    <a:pt x="383" y="33"/>
                  </a:lnTo>
                  <a:lnTo>
                    <a:pt x="370" y="33"/>
                  </a:lnTo>
                  <a:lnTo>
                    <a:pt x="360" y="32"/>
                  </a:lnTo>
                  <a:lnTo>
                    <a:pt x="353" y="25"/>
                  </a:lnTo>
                  <a:lnTo>
                    <a:pt x="348" y="20"/>
                  </a:lnTo>
                  <a:lnTo>
                    <a:pt x="342" y="17"/>
                  </a:lnTo>
                  <a:lnTo>
                    <a:pt x="337" y="19"/>
                  </a:lnTo>
                  <a:lnTo>
                    <a:pt x="325" y="22"/>
                  </a:lnTo>
                  <a:lnTo>
                    <a:pt x="314" y="28"/>
                  </a:lnTo>
                  <a:lnTo>
                    <a:pt x="302" y="35"/>
                  </a:lnTo>
                  <a:lnTo>
                    <a:pt x="297" y="38"/>
                  </a:lnTo>
                  <a:lnTo>
                    <a:pt x="294" y="42"/>
                  </a:lnTo>
                  <a:lnTo>
                    <a:pt x="292" y="46"/>
                  </a:lnTo>
                  <a:lnTo>
                    <a:pt x="289" y="51"/>
                  </a:lnTo>
                  <a:lnTo>
                    <a:pt x="287" y="56"/>
                  </a:lnTo>
                  <a:lnTo>
                    <a:pt x="283" y="61"/>
                  </a:lnTo>
                  <a:lnTo>
                    <a:pt x="281" y="61"/>
                  </a:lnTo>
                  <a:lnTo>
                    <a:pt x="281" y="61"/>
                  </a:lnTo>
                  <a:lnTo>
                    <a:pt x="279" y="60"/>
                  </a:lnTo>
                  <a:lnTo>
                    <a:pt x="279" y="58"/>
                  </a:lnTo>
                  <a:lnTo>
                    <a:pt x="278" y="56"/>
                  </a:lnTo>
                  <a:lnTo>
                    <a:pt x="276" y="56"/>
                  </a:lnTo>
                  <a:lnTo>
                    <a:pt x="274" y="56"/>
                  </a:lnTo>
                  <a:lnTo>
                    <a:pt x="269" y="56"/>
                  </a:lnTo>
                  <a:lnTo>
                    <a:pt x="266" y="56"/>
                  </a:lnTo>
                  <a:lnTo>
                    <a:pt x="264" y="56"/>
                  </a:lnTo>
                  <a:lnTo>
                    <a:pt x="260" y="56"/>
                  </a:lnTo>
                  <a:lnTo>
                    <a:pt x="255" y="56"/>
                  </a:lnTo>
                  <a:lnTo>
                    <a:pt x="250" y="55"/>
                  </a:lnTo>
                  <a:lnTo>
                    <a:pt x="246" y="55"/>
                  </a:lnTo>
                  <a:lnTo>
                    <a:pt x="241" y="53"/>
                  </a:lnTo>
                  <a:lnTo>
                    <a:pt x="238" y="51"/>
                  </a:lnTo>
                  <a:lnTo>
                    <a:pt x="233" y="50"/>
                  </a:lnTo>
                  <a:lnTo>
                    <a:pt x="230" y="48"/>
                  </a:lnTo>
                  <a:lnTo>
                    <a:pt x="225" y="50"/>
                  </a:lnTo>
                  <a:lnTo>
                    <a:pt x="222" y="50"/>
                  </a:lnTo>
                  <a:lnTo>
                    <a:pt x="217" y="51"/>
                  </a:lnTo>
                  <a:lnTo>
                    <a:pt x="213" y="51"/>
                  </a:lnTo>
                  <a:lnTo>
                    <a:pt x="209" y="50"/>
                  </a:lnTo>
                  <a:lnTo>
                    <a:pt x="207" y="50"/>
                  </a:lnTo>
                  <a:lnTo>
                    <a:pt x="205" y="46"/>
                  </a:lnTo>
                  <a:lnTo>
                    <a:pt x="204" y="45"/>
                  </a:lnTo>
                  <a:lnTo>
                    <a:pt x="197" y="40"/>
                  </a:lnTo>
                  <a:lnTo>
                    <a:pt x="187" y="33"/>
                  </a:lnTo>
                  <a:lnTo>
                    <a:pt x="174" y="25"/>
                  </a:lnTo>
                  <a:lnTo>
                    <a:pt x="161" y="17"/>
                  </a:lnTo>
                  <a:lnTo>
                    <a:pt x="151" y="10"/>
                  </a:lnTo>
                  <a:lnTo>
                    <a:pt x="143" y="7"/>
                  </a:lnTo>
                  <a:lnTo>
                    <a:pt x="136" y="7"/>
                  </a:lnTo>
                  <a:lnTo>
                    <a:pt x="126" y="7"/>
                  </a:lnTo>
                  <a:lnTo>
                    <a:pt x="115" y="9"/>
                  </a:lnTo>
                  <a:lnTo>
                    <a:pt x="107" y="9"/>
                  </a:lnTo>
                  <a:lnTo>
                    <a:pt x="102" y="5"/>
                  </a:lnTo>
                  <a:lnTo>
                    <a:pt x="98" y="0"/>
                  </a:lnTo>
                  <a:lnTo>
                    <a:pt x="39" y="0"/>
                  </a:lnTo>
                  <a:lnTo>
                    <a:pt x="26" y="0"/>
                  </a:lnTo>
                  <a:lnTo>
                    <a:pt x="24" y="0"/>
                  </a:lnTo>
                  <a:lnTo>
                    <a:pt x="23" y="0"/>
                  </a:lnTo>
                  <a:lnTo>
                    <a:pt x="18" y="4"/>
                  </a:lnTo>
                  <a:lnTo>
                    <a:pt x="13" y="9"/>
                  </a:lnTo>
                  <a:lnTo>
                    <a:pt x="8" y="15"/>
                  </a:lnTo>
                  <a:lnTo>
                    <a:pt x="3" y="22"/>
                  </a:lnTo>
                  <a:lnTo>
                    <a:pt x="3" y="22"/>
                  </a:lnTo>
                  <a:lnTo>
                    <a:pt x="6" y="25"/>
                  </a:lnTo>
                  <a:lnTo>
                    <a:pt x="8" y="28"/>
                  </a:lnTo>
                  <a:lnTo>
                    <a:pt x="8" y="30"/>
                  </a:lnTo>
                  <a:lnTo>
                    <a:pt x="8" y="33"/>
                  </a:lnTo>
                  <a:lnTo>
                    <a:pt x="8" y="37"/>
                  </a:lnTo>
                  <a:lnTo>
                    <a:pt x="8" y="38"/>
                  </a:lnTo>
                  <a:lnTo>
                    <a:pt x="15" y="38"/>
                  </a:lnTo>
                  <a:lnTo>
                    <a:pt x="16" y="40"/>
                  </a:lnTo>
                  <a:lnTo>
                    <a:pt x="15" y="42"/>
                  </a:lnTo>
                  <a:lnTo>
                    <a:pt x="15" y="42"/>
                  </a:lnTo>
                  <a:lnTo>
                    <a:pt x="13" y="42"/>
                  </a:lnTo>
                  <a:lnTo>
                    <a:pt x="11" y="42"/>
                  </a:lnTo>
                  <a:lnTo>
                    <a:pt x="11" y="43"/>
                  </a:lnTo>
                  <a:lnTo>
                    <a:pt x="13" y="43"/>
                  </a:lnTo>
                  <a:lnTo>
                    <a:pt x="15" y="45"/>
                  </a:lnTo>
                  <a:lnTo>
                    <a:pt x="18" y="45"/>
                  </a:lnTo>
                  <a:lnTo>
                    <a:pt x="21" y="46"/>
                  </a:lnTo>
                  <a:lnTo>
                    <a:pt x="24" y="48"/>
                  </a:lnTo>
                  <a:lnTo>
                    <a:pt x="26" y="48"/>
                  </a:lnTo>
                  <a:lnTo>
                    <a:pt x="28" y="50"/>
                  </a:lnTo>
                  <a:lnTo>
                    <a:pt x="28" y="53"/>
                  </a:lnTo>
                  <a:lnTo>
                    <a:pt x="28" y="58"/>
                  </a:lnTo>
                  <a:lnTo>
                    <a:pt x="26" y="61"/>
                  </a:lnTo>
                  <a:lnTo>
                    <a:pt x="24" y="66"/>
                  </a:lnTo>
                  <a:lnTo>
                    <a:pt x="24" y="70"/>
                  </a:lnTo>
                  <a:lnTo>
                    <a:pt x="26" y="74"/>
                  </a:lnTo>
                  <a:lnTo>
                    <a:pt x="28" y="74"/>
                  </a:lnTo>
                  <a:lnTo>
                    <a:pt x="29" y="76"/>
                  </a:lnTo>
                  <a:lnTo>
                    <a:pt x="31" y="76"/>
                  </a:lnTo>
                  <a:lnTo>
                    <a:pt x="33" y="78"/>
                  </a:lnTo>
                  <a:lnTo>
                    <a:pt x="33" y="78"/>
                  </a:lnTo>
                  <a:lnTo>
                    <a:pt x="33" y="79"/>
                  </a:lnTo>
                  <a:lnTo>
                    <a:pt x="33" y="83"/>
                  </a:lnTo>
                  <a:lnTo>
                    <a:pt x="33" y="84"/>
                  </a:lnTo>
                  <a:lnTo>
                    <a:pt x="33" y="88"/>
                  </a:lnTo>
                  <a:lnTo>
                    <a:pt x="36" y="89"/>
                  </a:lnTo>
                  <a:lnTo>
                    <a:pt x="38" y="89"/>
                  </a:lnTo>
                  <a:lnTo>
                    <a:pt x="41" y="91"/>
                  </a:lnTo>
                  <a:lnTo>
                    <a:pt x="42" y="91"/>
                  </a:lnTo>
                  <a:lnTo>
                    <a:pt x="46" y="99"/>
                  </a:lnTo>
                  <a:lnTo>
                    <a:pt x="51" y="112"/>
                  </a:lnTo>
                  <a:lnTo>
                    <a:pt x="54" y="129"/>
                  </a:lnTo>
                  <a:lnTo>
                    <a:pt x="56" y="142"/>
                  </a:lnTo>
                  <a:lnTo>
                    <a:pt x="56" y="152"/>
                  </a:lnTo>
                  <a:lnTo>
                    <a:pt x="52" y="155"/>
                  </a:lnTo>
                  <a:lnTo>
                    <a:pt x="49" y="158"/>
                  </a:lnTo>
                  <a:lnTo>
                    <a:pt x="47" y="162"/>
                  </a:lnTo>
                  <a:lnTo>
                    <a:pt x="44" y="165"/>
                  </a:lnTo>
                  <a:lnTo>
                    <a:pt x="46" y="168"/>
                  </a:lnTo>
                  <a:lnTo>
                    <a:pt x="46" y="170"/>
                  </a:lnTo>
                  <a:lnTo>
                    <a:pt x="47" y="172"/>
                  </a:lnTo>
                  <a:lnTo>
                    <a:pt x="46" y="175"/>
                  </a:lnTo>
                  <a:lnTo>
                    <a:pt x="42" y="176"/>
                  </a:lnTo>
                  <a:lnTo>
                    <a:pt x="38" y="178"/>
                  </a:lnTo>
                  <a:lnTo>
                    <a:pt x="34" y="178"/>
                  </a:lnTo>
                  <a:lnTo>
                    <a:pt x="31" y="180"/>
                  </a:lnTo>
                  <a:lnTo>
                    <a:pt x="29" y="183"/>
                  </a:lnTo>
                  <a:lnTo>
                    <a:pt x="29" y="185"/>
                  </a:lnTo>
                  <a:lnTo>
                    <a:pt x="28" y="190"/>
                  </a:lnTo>
                  <a:lnTo>
                    <a:pt x="26" y="193"/>
                  </a:lnTo>
                  <a:lnTo>
                    <a:pt x="26" y="196"/>
                  </a:lnTo>
                  <a:lnTo>
                    <a:pt x="23" y="199"/>
                  </a:lnTo>
                  <a:lnTo>
                    <a:pt x="19" y="201"/>
                  </a:lnTo>
                  <a:lnTo>
                    <a:pt x="16" y="204"/>
                  </a:lnTo>
                  <a:lnTo>
                    <a:pt x="13" y="206"/>
                  </a:lnTo>
                  <a:lnTo>
                    <a:pt x="11" y="209"/>
                  </a:lnTo>
                  <a:lnTo>
                    <a:pt x="11" y="213"/>
                  </a:lnTo>
                  <a:lnTo>
                    <a:pt x="11" y="216"/>
                  </a:lnTo>
                  <a:lnTo>
                    <a:pt x="10" y="219"/>
                  </a:lnTo>
                  <a:lnTo>
                    <a:pt x="8" y="223"/>
                  </a:lnTo>
                  <a:lnTo>
                    <a:pt x="5" y="226"/>
                  </a:lnTo>
                  <a:lnTo>
                    <a:pt x="1" y="229"/>
                  </a:lnTo>
                  <a:lnTo>
                    <a:pt x="0" y="232"/>
                  </a:lnTo>
                  <a:lnTo>
                    <a:pt x="0" y="236"/>
                  </a:lnTo>
                  <a:lnTo>
                    <a:pt x="1" y="237"/>
                  </a:lnTo>
                  <a:lnTo>
                    <a:pt x="3" y="241"/>
                  </a:lnTo>
                  <a:lnTo>
                    <a:pt x="5" y="244"/>
                  </a:lnTo>
                  <a:lnTo>
                    <a:pt x="3" y="260"/>
                  </a:lnTo>
                  <a:lnTo>
                    <a:pt x="1" y="277"/>
                  </a:lnTo>
                  <a:lnTo>
                    <a:pt x="1" y="285"/>
                  </a:lnTo>
                  <a:lnTo>
                    <a:pt x="1" y="285"/>
                  </a:lnTo>
                  <a:lnTo>
                    <a:pt x="1" y="287"/>
                  </a:lnTo>
                  <a:lnTo>
                    <a:pt x="0" y="288"/>
                  </a:lnTo>
                  <a:lnTo>
                    <a:pt x="10" y="290"/>
                  </a:lnTo>
                  <a:lnTo>
                    <a:pt x="21" y="297"/>
                  </a:lnTo>
                  <a:lnTo>
                    <a:pt x="38" y="305"/>
                  </a:lnTo>
                  <a:lnTo>
                    <a:pt x="52" y="315"/>
                  </a:lnTo>
                  <a:lnTo>
                    <a:pt x="66" y="323"/>
                  </a:lnTo>
                  <a:lnTo>
                    <a:pt x="75" y="328"/>
                  </a:lnTo>
                  <a:lnTo>
                    <a:pt x="158" y="376"/>
                  </a:lnTo>
                  <a:lnTo>
                    <a:pt x="166" y="379"/>
                  </a:lnTo>
                  <a:lnTo>
                    <a:pt x="174" y="384"/>
                  </a:lnTo>
                  <a:lnTo>
                    <a:pt x="184" y="390"/>
                  </a:lnTo>
                  <a:lnTo>
                    <a:pt x="189" y="394"/>
                  </a:lnTo>
                  <a:lnTo>
                    <a:pt x="190" y="399"/>
                  </a:lnTo>
                  <a:lnTo>
                    <a:pt x="190" y="402"/>
                  </a:lnTo>
                  <a:lnTo>
                    <a:pt x="189" y="407"/>
                  </a:lnTo>
                  <a:lnTo>
                    <a:pt x="187" y="410"/>
                  </a:lnTo>
                  <a:lnTo>
                    <a:pt x="186" y="413"/>
                  </a:lnTo>
                  <a:lnTo>
                    <a:pt x="186" y="415"/>
                  </a:lnTo>
                  <a:lnTo>
                    <a:pt x="186" y="417"/>
                  </a:lnTo>
                  <a:lnTo>
                    <a:pt x="186" y="417"/>
                  </a:lnTo>
                  <a:lnTo>
                    <a:pt x="189" y="418"/>
                  </a:lnTo>
                  <a:lnTo>
                    <a:pt x="190" y="418"/>
                  </a:lnTo>
                  <a:lnTo>
                    <a:pt x="190" y="418"/>
                  </a:lnTo>
                  <a:lnTo>
                    <a:pt x="194" y="425"/>
                  </a:lnTo>
                  <a:lnTo>
                    <a:pt x="200" y="431"/>
                  </a:lnTo>
                  <a:lnTo>
                    <a:pt x="212" y="441"/>
                  </a:lnTo>
                  <a:lnTo>
                    <a:pt x="227" y="451"/>
                  </a:lnTo>
                  <a:lnTo>
                    <a:pt x="241" y="463"/>
                  </a:lnTo>
                  <a:lnTo>
                    <a:pt x="253" y="471"/>
                  </a:lnTo>
                  <a:lnTo>
                    <a:pt x="263" y="478"/>
                  </a:lnTo>
                  <a:lnTo>
                    <a:pt x="264" y="478"/>
                  </a:lnTo>
                  <a:lnTo>
                    <a:pt x="264" y="478"/>
                  </a:lnTo>
                  <a:lnTo>
                    <a:pt x="264" y="476"/>
                  </a:lnTo>
                  <a:lnTo>
                    <a:pt x="266" y="474"/>
                  </a:lnTo>
                  <a:lnTo>
                    <a:pt x="268" y="474"/>
                  </a:lnTo>
                  <a:lnTo>
                    <a:pt x="269" y="476"/>
                  </a:lnTo>
                  <a:lnTo>
                    <a:pt x="271" y="476"/>
                  </a:lnTo>
                  <a:lnTo>
                    <a:pt x="273" y="476"/>
                  </a:lnTo>
                  <a:lnTo>
                    <a:pt x="274" y="474"/>
                  </a:lnTo>
                  <a:lnTo>
                    <a:pt x="276" y="473"/>
                  </a:lnTo>
                  <a:lnTo>
                    <a:pt x="276" y="471"/>
                  </a:lnTo>
                  <a:lnTo>
                    <a:pt x="278" y="469"/>
                  </a:lnTo>
                  <a:lnTo>
                    <a:pt x="278" y="466"/>
                  </a:lnTo>
                  <a:lnTo>
                    <a:pt x="278" y="466"/>
                  </a:lnTo>
                  <a:lnTo>
                    <a:pt x="279" y="464"/>
                  </a:lnTo>
                  <a:lnTo>
                    <a:pt x="281" y="461"/>
                  </a:lnTo>
                  <a:lnTo>
                    <a:pt x="284" y="458"/>
                  </a:lnTo>
                  <a:lnTo>
                    <a:pt x="286" y="454"/>
                  </a:lnTo>
                  <a:lnTo>
                    <a:pt x="287" y="451"/>
                  </a:lnTo>
                  <a:lnTo>
                    <a:pt x="287" y="448"/>
                  </a:lnTo>
                  <a:lnTo>
                    <a:pt x="286" y="448"/>
                  </a:lnTo>
                  <a:lnTo>
                    <a:pt x="284" y="446"/>
                  </a:lnTo>
                  <a:lnTo>
                    <a:pt x="283" y="446"/>
                  </a:lnTo>
                  <a:lnTo>
                    <a:pt x="281" y="446"/>
                  </a:lnTo>
                  <a:lnTo>
                    <a:pt x="281" y="445"/>
                  </a:lnTo>
                  <a:lnTo>
                    <a:pt x="284" y="443"/>
                  </a:lnTo>
                  <a:lnTo>
                    <a:pt x="286" y="443"/>
                  </a:lnTo>
                  <a:lnTo>
                    <a:pt x="287" y="443"/>
                  </a:lnTo>
                  <a:lnTo>
                    <a:pt x="287" y="445"/>
                  </a:lnTo>
                  <a:lnTo>
                    <a:pt x="287" y="445"/>
                  </a:lnTo>
                  <a:lnTo>
                    <a:pt x="289" y="445"/>
                  </a:lnTo>
                  <a:lnTo>
                    <a:pt x="289" y="445"/>
                  </a:lnTo>
                  <a:lnTo>
                    <a:pt x="294" y="438"/>
                  </a:lnTo>
                  <a:lnTo>
                    <a:pt x="296" y="433"/>
                  </a:lnTo>
                  <a:lnTo>
                    <a:pt x="296" y="430"/>
                  </a:lnTo>
                  <a:lnTo>
                    <a:pt x="297" y="427"/>
                  </a:lnTo>
                  <a:lnTo>
                    <a:pt x="297" y="425"/>
                  </a:lnTo>
                  <a:lnTo>
                    <a:pt x="297" y="425"/>
                  </a:lnTo>
                  <a:lnTo>
                    <a:pt x="296" y="425"/>
                  </a:lnTo>
                  <a:lnTo>
                    <a:pt x="294" y="423"/>
                  </a:lnTo>
                  <a:lnTo>
                    <a:pt x="292" y="423"/>
                  </a:lnTo>
                  <a:lnTo>
                    <a:pt x="294" y="423"/>
                  </a:lnTo>
                  <a:lnTo>
                    <a:pt x="297" y="422"/>
                  </a:lnTo>
                  <a:lnTo>
                    <a:pt x="299" y="420"/>
                  </a:lnTo>
                  <a:lnTo>
                    <a:pt x="301" y="418"/>
                  </a:lnTo>
                  <a:lnTo>
                    <a:pt x="301" y="417"/>
                  </a:lnTo>
                  <a:lnTo>
                    <a:pt x="301" y="413"/>
                  </a:lnTo>
                  <a:lnTo>
                    <a:pt x="301" y="412"/>
                  </a:lnTo>
                  <a:lnTo>
                    <a:pt x="301" y="410"/>
                  </a:lnTo>
                  <a:lnTo>
                    <a:pt x="301" y="408"/>
                  </a:lnTo>
                  <a:lnTo>
                    <a:pt x="302" y="408"/>
                  </a:lnTo>
                  <a:lnTo>
                    <a:pt x="306" y="408"/>
                  </a:lnTo>
                  <a:lnTo>
                    <a:pt x="307" y="407"/>
                  </a:lnTo>
                  <a:lnTo>
                    <a:pt x="310" y="405"/>
                  </a:lnTo>
                  <a:lnTo>
                    <a:pt x="312" y="403"/>
                  </a:lnTo>
                  <a:lnTo>
                    <a:pt x="312" y="400"/>
                  </a:lnTo>
                  <a:lnTo>
                    <a:pt x="312" y="397"/>
                  </a:lnTo>
                  <a:lnTo>
                    <a:pt x="314" y="394"/>
                  </a:lnTo>
                  <a:lnTo>
                    <a:pt x="315" y="392"/>
                  </a:lnTo>
                  <a:lnTo>
                    <a:pt x="315" y="392"/>
                  </a:lnTo>
                  <a:lnTo>
                    <a:pt x="315" y="390"/>
                  </a:lnTo>
                  <a:lnTo>
                    <a:pt x="315" y="390"/>
                  </a:lnTo>
                  <a:lnTo>
                    <a:pt x="315" y="392"/>
                  </a:lnTo>
                  <a:lnTo>
                    <a:pt x="314" y="392"/>
                  </a:lnTo>
                  <a:lnTo>
                    <a:pt x="312" y="394"/>
                  </a:lnTo>
                  <a:lnTo>
                    <a:pt x="310" y="394"/>
                  </a:lnTo>
                  <a:lnTo>
                    <a:pt x="310" y="392"/>
                  </a:lnTo>
                  <a:lnTo>
                    <a:pt x="310" y="390"/>
                  </a:lnTo>
                  <a:lnTo>
                    <a:pt x="312" y="389"/>
                  </a:lnTo>
                  <a:lnTo>
                    <a:pt x="312" y="387"/>
                  </a:lnTo>
                  <a:lnTo>
                    <a:pt x="312" y="384"/>
                  </a:lnTo>
                  <a:lnTo>
                    <a:pt x="312" y="380"/>
                  </a:lnTo>
                  <a:lnTo>
                    <a:pt x="314" y="377"/>
                  </a:lnTo>
                  <a:lnTo>
                    <a:pt x="314" y="377"/>
                  </a:lnTo>
                  <a:lnTo>
                    <a:pt x="314" y="376"/>
                  </a:lnTo>
                  <a:lnTo>
                    <a:pt x="314" y="376"/>
                  </a:lnTo>
                  <a:lnTo>
                    <a:pt x="315" y="376"/>
                  </a:lnTo>
                  <a:lnTo>
                    <a:pt x="317" y="376"/>
                  </a:lnTo>
                  <a:lnTo>
                    <a:pt x="320" y="372"/>
                  </a:lnTo>
                  <a:lnTo>
                    <a:pt x="322" y="371"/>
                  </a:lnTo>
                  <a:lnTo>
                    <a:pt x="325" y="369"/>
                  </a:lnTo>
                  <a:lnTo>
                    <a:pt x="327" y="369"/>
                  </a:lnTo>
                  <a:lnTo>
                    <a:pt x="330" y="367"/>
                  </a:lnTo>
                  <a:lnTo>
                    <a:pt x="333" y="367"/>
                  </a:lnTo>
                  <a:lnTo>
                    <a:pt x="338" y="367"/>
                  </a:lnTo>
                  <a:lnTo>
                    <a:pt x="342" y="366"/>
                  </a:lnTo>
                  <a:lnTo>
                    <a:pt x="345" y="364"/>
                  </a:lnTo>
                  <a:lnTo>
                    <a:pt x="347" y="362"/>
                  </a:lnTo>
                  <a:lnTo>
                    <a:pt x="345" y="359"/>
                  </a:lnTo>
                  <a:lnTo>
                    <a:pt x="345" y="357"/>
                  </a:lnTo>
                  <a:lnTo>
                    <a:pt x="345" y="356"/>
                  </a:lnTo>
                  <a:lnTo>
                    <a:pt x="345" y="352"/>
                  </a:lnTo>
                  <a:lnTo>
                    <a:pt x="345" y="352"/>
                  </a:lnTo>
                  <a:lnTo>
                    <a:pt x="347" y="351"/>
                  </a:lnTo>
                  <a:lnTo>
                    <a:pt x="350" y="352"/>
                  </a:lnTo>
                  <a:lnTo>
                    <a:pt x="352" y="354"/>
                  </a:lnTo>
                  <a:lnTo>
                    <a:pt x="352" y="356"/>
                  </a:lnTo>
                  <a:lnTo>
                    <a:pt x="352" y="356"/>
                  </a:lnTo>
                  <a:lnTo>
                    <a:pt x="352" y="356"/>
                  </a:lnTo>
                  <a:lnTo>
                    <a:pt x="352" y="356"/>
                  </a:lnTo>
                  <a:lnTo>
                    <a:pt x="353" y="354"/>
                  </a:lnTo>
                  <a:lnTo>
                    <a:pt x="353" y="352"/>
                  </a:lnTo>
                  <a:lnTo>
                    <a:pt x="353" y="352"/>
                  </a:lnTo>
                  <a:lnTo>
                    <a:pt x="352" y="352"/>
                  </a:lnTo>
                  <a:lnTo>
                    <a:pt x="350" y="351"/>
                  </a:lnTo>
                  <a:lnTo>
                    <a:pt x="350" y="349"/>
                  </a:lnTo>
                  <a:lnTo>
                    <a:pt x="350" y="346"/>
                  </a:lnTo>
                  <a:lnTo>
                    <a:pt x="350" y="344"/>
                  </a:lnTo>
                  <a:lnTo>
                    <a:pt x="350" y="343"/>
                  </a:lnTo>
                  <a:lnTo>
                    <a:pt x="348" y="341"/>
                  </a:lnTo>
                  <a:lnTo>
                    <a:pt x="348" y="339"/>
                  </a:lnTo>
                  <a:lnTo>
                    <a:pt x="348" y="339"/>
                  </a:lnTo>
                  <a:lnTo>
                    <a:pt x="350" y="339"/>
                  </a:lnTo>
                  <a:lnTo>
                    <a:pt x="350" y="341"/>
                  </a:lnTo>
                  <a:lnTo>
                    <a:pt x="352" y="344"/>
                  </a:lnTo>
                  <a:lnTo>
                    <a:pt x="353" y="344"/>
                  </a:lnTo>
                  <a:lnTo>
                    <a:pt x="353" y="344"/>
                  </a:lnTo>
                  <a:lnTo>
                    <a:pt x="353" y="343"/>
                  </a:lnTo>
                  <a:lnTo>
                    <a:pt x="353" y="339"/>
                  </a:lnTo>
                  <a:lnTo>
                    <a:pt x="355" y="338"/>
                  </a:lnTo>
                  <a:lnTo>
                    <a:pt x="355" y="336"/>
                  </a:lnTo>
                  <a:lnTo>
                    <a:pt x="357" y="334"/>
                  </a:lnTo>
                  <a:lnTo>
                    <a:pt x="357" y="334"/>
                  </a:lnTo>
                  <a:lnTo>
                    <a:pt x="355" y="336"/>
                  </a:lnTo>
                  <a:lnTo>
                    <a:pt x="355" y="338"/>
                  </a:lnTo>
                  <a:lnTo>
                    <a:pt x="353" y="339"/>
                  </a:lnTo>
                  <a:lnTo>
                    <a:pt x="353" y="341"/>
                  </a:lnTo>
                  <a:lnTo>
                    <a:pt x="355" y="343"/>
                  </a:lnTo>
                  <a:lnTo>
                    <a:pt x="357" y="343"/>
                  </a:lnTo>
                  <a:lnTo>
                    <a:pt x="360" y="339"/>
                  </a:lnTo>
                  <a:lnTo>
                    <a:pt x="361" y="339"/>
                  </a:lnTo>
                  <a:lnTo>
                    <a:pt x="365" y="339"/>
                  </a:lnTo>
                  <a:lnTo>
                    <a:pt x="368" y="339"/>
                  </a:lnTo>
                  <a:lnTo>
                    <a:pt x="370" y="339"/>
                  </a:lnTo>
                  <a:lnTo>
                    <a:pt x="371" y="339"/>
                  </a:lnTo>
                  <a:lnTo>
                    <a:pt x="373" y="336"/>
                  </a:lnTo>
                  <a:lnTo>
                    <a:pt x="376" y="333"/>
                  </a:lnTo>
                  <a:lnTo>
                    <a:pt x="380" y="328"/>
                  </a:lnTo>
                  <a:lnTo>
                    <a:pt x="383" y="325"/>
                  </a:lnTo>
                  <a:lnTo>
                    <a:pt x="383" y="323"/>
                  </a:lnTo>
                  <a:lnTo>
                    <a:pt x="380" y="313"/>
                  </a:lnTo>
                  <a:lnTo>
                    <a:pt x="371" y="303"/>
                  </a:lnTo>
                  <a:lnTo>
                    <a:pt x="363" y="293"/>
                  </a:lnTo>
                  <a:lnTo>
                    <a:pt x="357" y="283"/>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p:cNvSpPr>
            <p:nvPr/>
          </p:nvSpPr>
          <p:spPr bwMode="auto">
            <a:xfrm>
              <a:off x="2991012" y="2428600"/>
              <a:ext cx="2129" cy="4258"/>
            </a:xfrm>
            <a:custGeom>
              <a:avLst/>
              <a:gdLst>
                <a:gd name="T0" fmla="*/ 2 w 2"/>
                <a:gd name="T1" fmla="*/ 4 h 4"/>
                <a:gd name="T2" fmla="*/ 0 w 2"/>
                <a:gd name="T3" fmla="*/ 0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lnTo>
                    <a:pt x="0" y="0"/>
                  </a:lnTo>
                  <a:lnTo>
                    <a:pt x="0" y="2"/>
                  </a:lnTo>
                  <a:lnTo>
                    <a:pt x="2" y="4"/>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p:cNvSpPr>
            <p:nvPr/>
          </p:nvSpPr>
          <p:spPr bwMode="auto">
            <a:xfrm>
              <a:off x="2922885" y="2392407"/>
              <a:ext cx="292738" cy="307641"/>
            </a:xfrm>
            <a:custGeom>
              <a:avLst/>
              <a:gdLst>
                <a:gd name="T0" fmla="*/ 184 w 275"/>
                <a:gd name="T1" fmla="*/ 21 h 289"/>
                <a:gd name="T2" fmla="*/ 169 w 275"/>
                <a:gd name="T3" fmla="*/ 18 h 289"/>
                <a:gd name="T4" fmla="*/ 156 w 275"/>
                <a:gd name="T5" fmla="*/ 24 h 289"/>
                <a:gd name="T6" fmla="*/ 141 w 275"/>
                <a:gd name="T7" fmla="*/ 24 h 289"/>
                <a:gd name="T8" fmla="*/ 133 w 275"/>
                <a:gd name="T9" fmla="*/ 29 h 289"/>
                <a:gd name="T10" fmla="*/ 128 w 275"/>
                <a:gd name="T11" fmla="*/ 34 h 289"/>
                <a:gd name="T12" fmla="*/ 120 w 275"/>
                <a:gd name="T13" fmla="*/ 31 h 289"/>
                <a:gd name="T14" fmla="*/ 115 w 275"/>
                <a:gd name="T15" fmla="*/ 23 h 289"/>
                <a:gd name="T16" fmla="*/ 107 w 275"/>
                <a:gd name="T17" fmla="*/ 24 h 289"/>
                <a:gd name="T18" fmla="*/ 95 w 275"/>
                <a:gd name="T19" fmla="*/ 28 h 289"/>
                <a:gd name="T20" fmla="*/ 84 w 275"/>
                <a:gd name="T21" fmla="*/ 21 h 289"/>
                <a:gd name="T22" fmla="*/ 71 w 275"/>
                <a:gd name="T23" fmla="*/ 26 h 289"/>
                <a:gd name="T24" fmla="*/ 67 w 275"/>
                <a:gd name="T25" fmla="*/ 34 h 289"/>
                <a:gd name="T26" fmla="*/ 69 w 275"/>
                <a:gd name="T27" fmla="*/ 36 h 289"/>
                <a:gd name="T28" fmla="*/ 66 w 275"/>
                <a:gd name="T29" fmla="*/ 46 h 289"/>
                <a:gd name="T30" fmla="*/ 61 w 275"/>
                <a:gd name="T31" fmla="*/ 57 h 289"/>
                <a:gd name="T32" fmla="*/ 63 w 275"/>
                <a:gd name="T33" fmla="*/ 64 h 289"/>
                <a:gd name="T34" fmla="*/ 64 w 275"/>
                <a:gd name="T35" fmla="*/ 74 h 289"/>
                <a:gd name="T36" fmla="*/ 59 w 275"/>
                <a:gd name="T37" fmla="*/ 87 h 289"/>
                <a:gd name="T38" fmla="*/ 64 w 275"/>
                <a:gd name="T39" fmla="*/ 94 h 289"/>
                <a:gd name="T40" fmla="*/ 69 w 275"/>
                <a:gd name="T41" fmla="*/ 92 h 289"/>
                <a:gd name="T42" fmla="*/ 74 w 275"/>
                <a:gd name="T43" fmla="*/ 97 h 289"/>
                <a:gd name="T44" fmla="*/ 79 w 275"/>
                <a:gd name="T45" fmla="*/ 99 h 289"/>
                <a:gd name="T46" fmla="*/ 84 w 275"/>
                <a:gd name="T47" fmla="*/ 102 h 289"/>
                <a:gd name="T48" fmla="*/ 87 w 275"/>
                <a:gd name="T49" fmla="*/ 107 h 289"/>
                <a:gd name="T50" fmla="*/ 58 w 275"/>
                <a:gd name="T51" fmla="*/ 140 h 289"/>
                <a:gd name="T52" fmla="*/ 41 w 275"/>
                <a:gd name="T53" fmla="*/ 154 h 289"/>
                <a:gd name="T54" fmla="*/ 33 w 275"/>
                <a:gd name="T55" fmla="*/ 158 h 289"/>
                <a:gd name="T56" fmla="*/ 30 w 275"/>
                <a:gd name="T57" fmla="*/ 166 h 289"/>
                <a:gd name="T58" fmla="*/ 20 w 275"/>
                <a:gd name="T59" fmla="*/ 176 h 289"/>
                <a:gd name="T60" fmla="*/ 20 w 275"/>
                <a:gd name="T61" fmla="*/ 191 h 289"/>
                <a:gd name="T62" fmla="*/ 12 w 275"/>
                <a:gd name="T63" fmla="*/ 205 h 289"/>
                <a:gd name="T64" fmla="*/ 5 w 275"/>
                <a:gd name="T65" fmla="*/ 243 h 289"/>
                <a:gd name="T66" fmla="*/ 0 w 275"/>
                <a:gd name="T67" fmla="*/ 281 h 289"/>
                <a:gd name="T68" fmla="*/ 8 w 275"/>
                <a:gd name="T69" fmla="*/ 283 h 289"/>
                <a:gd name="T70" fmla="*/ 17 w 275"/>
                <a:gd name="T71" fmla="*/ 284 h 289"/>
                <a:gd name="T72" fmla="*/ 18 w 275"/>
                <a:gd name="T73" fmla="*/ 289 h 289"/>
                <a:gd name="T74" fmla="*/ 31 w 275"/>
                <a:gd name="T75" fmla="*/ 279 h 289"/>
                <a:gd name="T76" fmla="*/ 44 w 275"/>
                <a:gd name="T77" fmla="*/ 270 h 289"/>
                <a:gd name="T78" fmla="*/ 183 w 275"/>
                <a:gd name="T79" fmla="*/ 266 h 289"/>
                <a:gd name="T80" fmla="*/ 219 w 275"/>
                <a:gd name="T81" fmla="*/ 266 h 289"/>
                <a:gd name="T82" fmla="*/ 220 w 275"/>
                <a:gd name="T83" fmla="*/ 263 h 289"/>
                <a:gd name="T84" fmla="*/ 222 w 275"/>
                <a:gd name="T85" fmla="*/ 219 h 289"/>
                <a:gd name="T86" fmla="*/ 220 w 275"/>
                <a:gd name="T87" fmla="*/ 207 h 289"/>
                <a:gd name="T88" fmla="*/ 230 w 275"/>
                <a:gd name="T89" fmla="*/ 194 h 289"/>
                <a:gd name="T90" fmla="*/ 235 w 275"/>
                <a:gd name="T91" fmla="*/ 182 h 289"/>
                <a:gd name="T92" fmla="*/ 245 w 275"/>
                <a:gd name="T93" fmla="*/ 171 h 289"/>
                <a:gd name="T94" fmla="*/ 250 w 275"/>
                <a:gd name="T95" fmla="*/ 158 h 289"/>
                <a:gd name="T96" fmla="*/ 265 w 275"/>
                <a:gd name="T97" fmla="*/ 153 h 289"/>
                <a:gd name="T98" fmla="*/ 263 w 275"/>
                <a:gd name="T99" fmla="*/ 143 h 289"/>
                <a:gd name="T100" fmla="*/ 275 w 275"/>
                <a:gd name="T101" fmla="*/ 130 h 289"/>
                <a:gd name="T102" fmla="*/ 265 w 275"/>
                <a:gd name="T103" fmla="*/ 77 h 289"/>
                <a:gd name="T104" fmla="*/ 255 w 275"/>
                <a:gd name="T105" fmla="*/ 67 h 289"/>
                <a:gd name="T106" fmla="*/ 252 w 275"/>
                <a:gd name="T107" fmla="*/ 57 h 289"/>
                <a:gd name="T108" fmla="*/ 248 w 275"/>
                <a:gd name="T109" fmla="*/ 54 h 289"/>
                <a:gd name="T110" fmla="*/ 243 w 275"/>
                <a:gd name="T111" fmla="*/ 44 h 289"/>
                <a:gd name="T112" fmla="*/ 247 w 275"/>
                <a:gd name="T113" fmla="*/ 28 h 289"/>
                <a:gd name="T114" fmla="*/ 237 w 275"/>
                <a:gd name="T115" fmla="*/ 23 h 289"/>
                <a:gd name="T116" fmla="*/ 230 w 275"/>
                <a:gd name="T117" fmla="*/ 20 h 289"/>
                <a:gd name="T118" fmla="*/ 235 w 275"/>
                <a:gd name="T119" fmla="*/ 18 h 289"/>
                <a:gd name="T120" fmla="*/ 227 w 275"/>
                <a:gd name="T121" fmla="*/ 11 h 289"/>
                <a:gd name="T122" fmla="*/ 222 w 275"/>
                <a:gd name="T123" fmla="*/ 0 h 289"/>
                <a:gd name="T124" fmla="*/ 207 w 275"/>
                <a:gd name="T125" fmla="*/ 1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5" h="289">
                  <a:moveTo>
                    <a:pt x="199" y="23"/>
                  </a:moveTo>
                  <a:lnTo>
                    <a:pt x="192" y="24"/>
                  </a:lnTo>
                  <a:lnTo>
                    <a:pt x="187" y="24"/>
                  </a:lnTo>
                  <a:lnTo>
                    <a:pt x="184" y="21"/>
                  </a:lnTo>
                  <a:lnTo>
                    <a:pt x="179" y="20"/>
                  </a:lnTo>
                  <a:lnTo>
                    <a:pt x="176" y="18"/>
                  </a:lnTo>
                  <a:lnTo>
                    <a:pt x="173" y="16"/>
                  </a:lnTo>
                  <a:lnTo>
                    <a:pt x="169" y="18"/>
                  </a:lnTo>
                  <a:lnTo>
                    <a:pt x="166" y="20"/>
                  </a:lnTo>
                  <a:lnTo>
                    <a:pt x="161" y="23"/>
                  </a:lnTo>
                  <a:lnTo>
                    <a:pt x="158" y="24"/>
                  </a:lnTo>
                  <a:lnTo>
                    <a:pt x="156" y="24"/>
                  </a:lnTo>
                  <a:lnTo>
                    <a:pt x="155" y="24"/>
                  </a:lnTo>
                  <a:lnTo>
                    <a:pt x="146" y="24"/>
                  </a:lnTo>
                  <a:lnTo>
                    <a:pt x="145" y="24"/>
                  </a:lnTo>
                  <a:lnTo>
                    <a:pt x="141" y="24"/>
                  </a:lnTo>
                  <a:lnTo>
                    <a:pt x="140" y="24"/>
                  </a:lnTo>
                  <a:lnTo>
                    <a:pt x="138" y="26"/>
                  </a:lnTo>
                  <a:lnTo>
                    <a:pt x="135" y="28"/>
                  </a:lnTo>
                  <a:lnTo>
                    <a:pt x="133" y="29"/>
                  </a:lnTo>
                  <a:lnTo>
                    <a:pt x="132" y="31"/>
                  </a:lnTo>
                  <a:lnTo>
                    <a:pt x="132" y="36"/>
                  </a:lnTo>
                  <a:lnTo>
                    <a:pt x="132" y="36"/>
                  </a:lnTo>
                  <a:lnTo>
                    <a:pt x="128" y="34"/>
                  </a:lnTo>
                  <a:lnTo>
                    <a:pt x="127" y="34"/>
                  </a:lnTo>
                  <a:lnTo>
                    <a:pt x="123" y="33"/>
                  </a:lnTo>
                  <a:lnTo>
                    <a:pt x="120" y="33"/>
                  </a:lnTo>
                  <a:lnTo>
                    <a:pt x="120" y="31"/>
                  </a:lnTo>
                  <a:lnTo>
                    <a:pt x="118" y="29"/>
                  </a:lnTo>
                  <a:lnTo>
                    <a:pt x="118" y="28"/>
                  </a:lnTo>
                  <a:lnTo>
                    <a:pt x="117" y="24"/>
                  </a:lnTo>
                  <a:lnTo>
                    <a:pt x="115" y="23"/>
                  </a:lnTo>
                  <a:lnTo>
                    <a:pt x="114" y="21"/>
                  </a:lnTo>
                  <a:lnTo>
                    <a:pt x="112" y="21"/>
                  </a:lnTo>
                  <a:lnTo>
                    <a:pt x="110" y="21"/>
                  </a:lnTo>
                  <a:lnTo>
                    <a:pt x="107" y="24"/>
                  </a:lnTo>
                  <a:lnTo>
                    <a:pt x="105" y="26"/>
                  </a:lnTo>
                  <a:lnTo>
                    <a:pt x="102" y="28"/>
                  </a:lnTo>
                  <a:lnTo>
                    <a:pt x="99" y="29"/>
                  </a:lnTo>
                  <a:lnTo>
                    <a:pt x="95" y="28"/>
                  </a:lnTo>
                  <a:lnTo>
                    <a:pt x="92" y="26"/>
                  </a:lnTo>
                  <a:lnTo>
                    <a:pt x="90" y="24"/>
                  </a:lnTo>
                  <a:lnTo>
                    <a:pt x="87" y="23"/>
                  </a:lnTo>
                  <a:lnTo>
                    <a:pt x="84" y="21"/>
                  </a:lnTo>
                  <a:lnTo>
                    <a:pt x="81" y="21"/>
                  </a:lnTo>
                  <a:lnTo>
                    <a:pt x="79" y="23"/>
                  </a:lnTo>
                  <a:lnTo>
                    <a:pt x="74" y="24"/>
                  </a:lnTo>
                  <a:lnTo>
                    <a:pt x="71" y="26"/>
                  </a:lnTo>
                  <a:lnTo>
                    <a:pt x="69" y="28"/>
                  </a:lnTo>
                  <a:lnTo>
                    <a:pt x="69" y="29"/>
                  </a:lnTo>
                  <a:lnTo>
                    <a:pt x="67" y="31"/>
                  </a:lnTo>
                  <a:lnTo>
                    <a:pt x="67" y="34"/>
                  </a:lnTo>
                  <a:lnTo>
                    <a:pt x="66" y="36"/>
                  </a:lnTo>
                  <a:lnTo>
                    <a:pt x="66" y="38"/>
                  </a:lnTo>
                  <a:lnTo>
                    <a:pt x="67" y="36"/>
                  </a:lnTo>
                  <a:lnTo>
                    <a:pt x="69" y="36"/>
                  </a:lnTo>
                  <a:lnTo>
                    <a:pt x="69" y="38"/>
                  </a:lnTo>
                  <a:lnTo>
                    <a:pt x="69" y="39"/>
                  </a:lnTo>
                  <a:lnTo>
                    <a:pt x="67" y="43"/>
                  </a:lnTo>
                  <a:lnTo>
                    <a:pt x="66" y="46"/>
                  </a:lnTo>
                  <a:lnTo>
                    <a:pt x="64" y="49"/>
                  </a:lnTo>
                  <a:lnTo>
                    <a:pt x="63" y="52"/>
                  </a:lnTo>
                  <a:lnTo>
                    <a:pt x="61" y="56"/>
                  </a:lnTo>
                  <a:lnTo>
                    <a:pt x="61" y="57"/>
                  </a:lnTo>
                  <a:lnTo>
                    <a:pt x="61" y="59"/>
                  </a:lnTo>
                  <a:lnTo>
                    <a:pt x="61" y="61"/>
                  </a:lnTo>
                  <a:lnTo>
                    <a:pt x="63" y="62"/>
                  </a:lnTo>
                  <a:lnTo>
                    <a:pt x="63" y="64"/>
                  </a:lnTo>
                  <a:lnTo>
                    <a:pt x="64" y="66"/>
                  </a:lnTo>
                  <a:lnTo>
                    <a:pt x="66" y="67"/>
                  </a:lnTo>
                  <a:lnTo>
                    <a:pt x="66" y="71"/>
                  </a:lnTo>
                  <a:lnTo>
                    <a:pt x="64" y="74"/>
                  </a:lnTo>
                  <a:lnTo>
                    <a:pt x="63" y="75"/>
                  </a:lnTo>
                  <a:lnTo>
                    <a:pt x="61" y="80"/>
                  </a:lnTo>
                  <a:lnTo>
                    <a:pt x="59" y="84"/>
                  </a:lnTo>
                  <a:lnTo>
                    <a:pt x="59" y="87"/>
                  </a:lnTo>
                  <a:lnTo>
                    <a:pt x="59" y="90"/>
                  </a:lnTo>
                  <a:lnTo>
                    <a:pt x="64" y="90"/>
                  </a:lnTo>
                  <a:lnTo>
                    <a:pt x="64" y="92"/>
                  </a:lnTo>
                  <a:lnTo>
                    <a:pt x="64" y="94"/>
                  </a:lnTo>
                  <a:lnTo>
                    <a:pt x="66" y="95"/>
                  </a:lnTo>
                  <a:lnTo>
                    <a:pt x="66" y="97"/>
                  </a:lnTo>
                  <a:lnTo>
                    <a:pt x="67" y="97"/>
                  </a:lnTo>
                  <a:lnTo>
                    <a:pt x="69" y="92"/>
                  </a:lnTo>
                  <a:lnTo>
                    <a:pt x="71" y="92"/>
                  </a:lnTo>
                  <a:lnTo>
                    <a:pt x="72" y="94"/>
                  </a:lnTo>
                  <a:lnTo>
                    <a:pt x="74" y="95"/>
                  </a:lnTo>
                  <a:lnTo>
                    <a:pt x="74" y="97"/>
                  </a:lnTo>
                  <a:lnTo>
                    <a:pt x="74" y="99"/>
                  </a:lnTo>
                  <a:lnTo>
                    <a:pt x="77" y="99"/>
                  </a:lnTo>
                  <a:lnTo>
                    <a:pt x="79" y="99"/>
                  </a:lnTo>
                  <a:lnTo>
                    <a:pt x="79" y="99"/>
                  </a:lnTo>
                  <a:lnTo>
                    <a:pt x="81" y="99"/>
                  </a:lnTo>
                  <a:lnTo>
                    <a:pt x="81" y="99"/>
                  </a:lnTo>
                  <a:lnTo>
                    <a:pt x="82" y="102"/>
                  </a:lnTo>
                  <a:lnTo>
                    <a:pt x="84" y="102"/>
                  </a:lnTo>
                  <a:lnTo>
                    <a:pt x="86" y="103"/>
                  </a:lnTo>
                  <a:lnTo>
                    <a:pt x="87" y="103"/>
                  </a:lnTo>
                  <a:lnTo>
                    <a:pt x="87" y="105"/>
                  </a:lnTo>
                  <a:lnTo>
                    <a:pt x="87" y="107"/>
                  </a:lnTo>
                  <a:lnTo>
                    <a:pt x="84" y="112"/>
                  </a:lnTo>
                  <a:lnTo>
                    <a:pt x="77" y="120"/>
                  </a:lnTo>
                  <a:lnTo>
                    <a:pt x="67" y="130"/>
                  </a:lnTo>
                  <a:lnTo>
                    <a:pt x="58" y="140"/>
                  </a:lnTo>
                  <a:lnTo>
                    <a:pt x="51" y="148"/>
                  </a:lnTo>
                  <a:lnTo>
                    <a:pt x="46" y="153"/>
                  </a:lnTo>
                  <a:lnTo>
                    <a:pt x="44" y="153"/>
                  </a:lnTo>
                  <a:lnTo>
                    <a:pt x="41" y="154"/>
                  </a:lnTo>
                  <a:lnTo>
                    <a:pt x="38" y="154"/>
                  </a:lnTo>
                  <a:lnTo>
                    <a:pt x="36" y="156"/>
                  </a:lnTo>
                  <a:lnTo>
                    <a:pt x="35" y="158"/>
                  </a:lnTo>
                  <a:lnTo>
                    <a:pt x="33" y="158"/>
                  </a:lnTo>
                  <a:lnTo>
                    <a:pt x="33" y="161"/>
                  </a:lnTo>
                  <a:lnTo>
                    <a:pt x="33" y="163"/>
                  </a:lnTo>
                  <a:lnTo>
                    <a:pt x="33" y="164"/>
                  </a:lnTo>
                  <a:lnTo>
                    <a:pt x="30" y="166"/>
                  </a:lnTo>
                  <a:lnTo>
                    <a:pt x="26" y="169"/>
                  </a:lnTo>
                  <a:lnTo>
                    <a:pt x="23" y="171"/>
                  </a:lnTo>
                  <a:lnTo>
                    <a:pt x="20" y="173"/>
                  </a:lnTo>
                  <a:lnTo>
                    <a:pt x="20" y="176"/>
                  </a:lnTo>
                  <a:lnTo>
                    <a:pt x="20" y="179"/>
                  </a:lnTo>
                  <a:lnTo>
                    <a:pt x="20" y="184"/>
                  </a:lnTo>
                  <a:lnTo>
                    <a:pt x="21" y="187"/>
                  </a:lnTo>
                  <a:lnTo>
                    <a:pt x="20" y="191"/>
                  </a:lnTo>
                  <a:lnTo>
                    <a:pt x="18" y="194"/>
                  </a:lnTo>
                  <a:lnTo>
                    <a:pt x="17" y="197"/>
                  </a:lnTo>
                  <a:lnTo>
                    <a:pt x="13" y="202"/>
                  </a:lnTo>
                  <a:lnTo>
                    <a:pt x="12" y="205"/>
                  </a:lnTo>
                  <a:lnTo>
                    <a:pt x="8" y="209"/>
                  </a:lnTo>
                  <a:lnTo>
                    <a:pt x="8" y="212"/>
                  </a:lnTo>
                  <a:lnTo>
                    <a:pt x="7" y="228"/>
                  </a:lnTo>
                  <a:lnTo>
                    <a:pt x="5" y="243"/>
                  </a:lnTo>
                  <a:lnTo>
                    <a:pt x="5" y="250"/>
                  </a:lnTo>
                  <a:lnTo>
                    <a:pt x="3" y="260"/>
                  </a:lnTo>
                  <a:lnTo>
                    <a:pt x="2" y="271"/>
                  </a:lnTo>
                  <a:lnTo>
                    <a:pt x="0" y="281"/>
                  </a:lnTo>
                  <a:lnTo>
                    <a:pt x="2" y="286"/>
                  </a:lnTo>
                  <a:lnTo>
                    <a:pt x="3" y="286"/>
                  </a:lnTo>
                  <a:lnTo>
                    <a:pt x="7" y="284"/>
                  </a:lnTo>
                  <a:lnTo>
                    <a:pt x="8" y="283"/>
                  </a:lnTo>
                  <a:lnTo>
                    <a:pt x="12" y="283"/>
                  </a:lnTo>
                  <a:lnTo>
                    <a:pt x="13" y="283"/>
                  </a:lnTo>
                  <a:lnTo>
                    <a:pt x="15" y="283"/>
                  </a:lnTo>
                  <a:lnTo>
                    <a:pt x="17" y="284"/>
                  </a:lnTo>
                  <a:lnTo>
                    <a:pt x="17" y="286"/>
                  </a:lnTo>
                  <a:lnTo>
                    <a:pt x="17" y="288"/>
                  </a:lnTo>
                  <a:lnTo>
                    <a:pt x="17" y="289"/>
                  </a:lnTo>
                  <a:lnTo>
                    <a:pt x="18" y="289"/>
                  </a:lnTo>
                  <a:lnTo>
                    <a:pt x="20" y="289"/>
                  </a:lnTo>
                  <a:lnTo>
                    <a:pt x="25" y="288"/>
                  </a:lnTo>
                  <a:lnTo>
                    <a:pt x="28" y="284"/>
                  </a:lnTo>
                  <a:lnTo>
                    <a:pt x="31" y="279"/>
                  </a:lnTo>
                  <a:lnTo>
                    <a:pt x="35" y="276"/>
                  </a:lnTo>
                  <a:lnTo>
                    <a:pt x="38" y="271"/>
                  </a:lnTo>
                  <a:lnTo>
                    <a:pt x="40" y="270"/>
                  </a:lnTo>
                  <a:lnTo>
                    <a:pt x="44" y="270"/>
                  </a:lnTo>
                  <a:lnTo>
                    <a:pt x="54" y="268"/>
                  </a:lnTo>
                  <a:lnTo>
                    <a:pt x="66" y="266"/>
                  </a:lnTo>
                  <a:lnTo>
                    <a:pt x="71" y="266"/>
                  </a:lnTo>
                  <a:lnTo>
                    <a:pt x="183" y="266"/>
                  </a:lnTo>
                  <a:lnTo>
                    <a:pt x="207" y="266"/>
                  </a:lnTo>
                  <a:lnTo>
                    <a:pt x="215" y="266"/>
                  </a:lnTo>
                  <a:lnTo>
                    <a:pt x="217" y="266"/>
                  </a:lnTo>
                  <a:lnTo>
                    <a:pt x="219" y="266"/>
                  </a:lnTo>
                  <a:lnTo>
                    <a:pt x="219" y="266"/>
                  </a:lnTo>
                  <a:lnTo>
                    <a:pt x="220" y="265"/>
                  </a:lnTo>
                  <a:lnTo>
                    <a:pt x="220" y="263"/>
                  </a:lnTo>
                  <a:lnTo>
                    <a:pt x="220" y="263"/>
                  </a:lnTo>
                  <a:lnTo>
                    <a:pt x="220" y="255"/>
                  </a:lnTo>
                  <a:lnTo>
                    <a:pt x="222" y="238"/>
                  </a:lnTo>
                  <a:lnTo>
                    <a:pt x="224" y="222"/>
                  </a:lnTo>
                  <a:lnTo>
                    <a:pt x="222" y="219"/>
                  </a:lnTo>
                  <a:lnTo>
                    <a:pt x="220" y="215"/>
                  </a:lnTo>
                  <a:lnTo>
                    <a:pt x="219" y="214"/>
                  </a:lnTo>
                  <a:lnTo>
                    <a:pt x="219" y="210"/>
                  </a:lnTo>
                  <a:lnTo>
                    <a:pt x="220" y="207"/>
                  </a:lnTo>
                  <a:lnTo>
                    <a:pt x="224" y="204"/>
                  </a:lnTo>
                  <a:lnTo>
                    <a:pt x="227" y="201"/>
                  </a:lnTo>
                  <a:lnTo>
                    <a:pt x="229" y="197"/>
                  </a:lnTo>
                  <a:lnTo>
                    <a:pt x="230" y="194"/>
                  </a:lnTo>
                  <a:lnTo>
                    <a:pt x="230" y="191"/>
                  </a:lnTo>
                  <a:lnTo>
                    <a:pt x="230" y="187"/>
                  </a:lnTo>
                  <a:lnTo>
                    <a:pt x="232" y="184"/>
                  </a:lnTo>
                  <a:lnTo>
                    <a:pt x="235" y="182"/>
                  </a:lnTo>
                  <a:lnTo>
                    <a:pt x="238" y="179"/>
                  </a:lnTo>
                  <a:lnTo>
                    <a:pt x="242" y="177"/>
                  </a:lnTo>
                  <a:lnTo>
                    <a:pt x="245" y="174"/>
                  </a:lnTo>
                  <a:lnTo>
                    <a:pt x="245" y="171"/>
                  </a:lnTo>
                  <a:lnTo>
                    <a:pt x="247" y="168"/>
                  </a:lnTo>
                  <a:lnTo>
                    <a:pt x="248" y="163"/>
                  </a:lnTo>
                  <a:lnTo>
                    <a:pt x="248" y="161"/>
                  </a:lnTo>
                  <a:lnTo>
                    <a:pt x="250" y="158"/>
                  </a:lnTo>
                  <a:lnTo>
                    <a:pt x="253" y="156"/>
                  </a:lnTo>
                  <a:lnTo>
                    <a:pt x="257" y="156"/>
                  </a:lnTo>
                  <a:lnTo>
                    <a:pt x="261" y="154"/>
                  </a:lnTo>
                  <a:lnTo>
                    <a:pt x="265" y="153"/>
                  </a:lnTo>
                  <a:lnTo>
                    <a:pt x="266" y="150"/>
                  </a:lnTo>
                  <a:lnTo>
                    <a:pt x="265" y="148"/>
                  </a:lnTo>
                  <a:lnTo>
                    <a:pt x="265" y="146"/>
                  </a:lnTo>
                  <a:lnTo>
                    <a:pt x="263" y="143"/>
                  </a:lnTo>
                  <a:lnTo>
                    <a:pt x="266" y="140"/>
                  </a:lnTo>
                  <a:lnTo>
                    <a:pt x="268" y="136"/>
                  </a:lnTo>
                  <a:lnTo>
                    <a:pt x="271" y="133"/>
                  </a:lnTo>
                  <a:lnTo>
                    <a:pt x="275" y="130"/>
                  </a:lnTo>
                  <a:lnTo>
                    <a:pt x="275" y="120"/>
                  </a:lnTo>
                  <a:lnTo>
                    <a:pt x="273" y="107"/>
                  </a:lnTo>
                  <a:lnTo>
                    <a:pt x="270" y="90"/>
                  </a:lnTo>
                  <a:lnTo>
                    <a:pt x="265" y="77"/>
                  </a:lnTo>
                  <a:lnTo>
                    <a:pt x="261" y="69"/>
                  </a:lnTo>
                  <a:lnTo>
                    <a:pt x="260" y="69"/>
                  </a:lnTo>
                  <a:lnTo>
                    <a:pt x="257" y="67"/>
                  </a:lnTo>
                  <a:lnTo>
                    <a:pt x="255" y="67"/>
                  </a:lnTo>
                  <a:lnTo>
                    <a:pt x="252" y="66"/>
                  </a:lnTo>
                  <a:lnTo>
                    <a:pt x="252" y="62"/>
                  </a:lnTo>
                  <a:lnTo>
                    <a:pt x="252" y="61"/>
                  </a:lnTo>
                  <a:lnTo>
                    <a:pt x="252" y="57"/>
                  </a:lnTo>
                  <a:lnTo>
                    <a:pt x="252" y="56"/>
                  </a:lnTo>
                  <a:lnTo>
                    <a:pt x="252" y="56"/>
                  </a:lnTo>
                  <a:lnTo>
                    <a:pt x="250" y="54"/>
                  </a:lnTo>
                  <a:lnTo>
                    <a:pt x="248" y="54"/>
                  </a:lnTo>
                  <a:lnTo>
                    <a:pt x="247" y="52"/>
                  </a:lnTo>
                  <a:lnTo>
                    <a:pt x="245" y="52"/>
                  </a:lnTo>
                  <a:lnTo>
                    <a:pt x="243" y="48"/>
                  </a:lnTo>
                  <a:lnTo>
                    <a:pt x="243" y="44"/>
                  </a:lnTo>
                  <a:lnTo>
                    <a:pt x="245" y="39"/>
                  </a:lnTo>
                  <a:lnTo>
                    <a:pt x="247" y="36"/>
                  </a:lnTo>
                  <a:lnTo>
                    <a:pt x="247" y="31"/>
                  </a:lnTo>
                  <a:lnTo>
                    <a:pt x="247" y="28"/>
                  </a:lnTo>
                  <a:lnTo>
                    <a:pt x="245" y="26"/>
                  </a:lnTo>
                  <a:lnTo>
                    <a:pt x="243" y="26"/>
                  </a:lnTo>
                  <a:lnTo>
                    <a:pt x="240" y="24"/>
                  </a:lnTo>
                  <a:lnTo>
                    <a:pt x="237" y="23"/>
                  </a:lnTo>
                  <a:lnTo>
                    <a:pt x="234" y="23"/>
                  </a:lnTo>
                  <a:lnTo>
                    <a:pt x="232" y="21"/>
                  </a:lnTo>
                  <a:lnTo>
                    <a:pt x="230" y="21"/>
                  </a:lnTo>
                  <a:lnTo>
                    <a:pt x="230" y="20"/>
                  </a:lnTo>
                  <a:lnTo>
                    <a:pt x="232" y="20"/>
                  </a:lnTo>
                  <a:lnTo>
                    <a:pt x="234" y="20"/>
                  </a:lnTo>
                  <a:lnTo>
                    <a:pt x="234" y="20"/>
                  </a:lnTo>
                  <a:lnTo>
                    <a:pt x="235" y="18"/>
                  </a:lnTo>
                  <a:lnTo>
                    <a:pt x="234" y="16"/>
                  </a:lnTo>
                  <a:lnTo>
                    <a:pt x="227" y="16"/>
                  </a:lnTo>
                  <a:lnTo>
                    <a:pt x="227" y="15"/>
                  </a:lnTo>
                  <a:lnTo>
                    <a:pt x="227" y="11"/>
                  </a:lnTo>
                  <a:lnTo>
                    <a:pt x="227" y="8"/>
                  </a:lnTo>
                  <a:lnTo>
                    <a:pt x="227" y="6"/>
                  </a:lnTo>
                  <a:lnTo>
                    <a:pt x="225" y="3"/>
                  </a:lnTo>
                  <a:lnTo>
                    <a:pt x="222" y="0"/>
                  </a:lnTo>
                  <a:lnTo>
                    <a:pt x="222" y="0"/>
                  </a:lnTo>
                  <a:lnTo>
                    <a:pt x="217" y="6"/>
                  </a:lnTo>
                  <a:lnTo>
                    <a:pt x="212" y="11"/>
                  </a:lnTo>
                  <a:lnTo>
                    <a:pt x="207" y="18"/>
                  </a:lnTo>
                  <a:lnTo>
                    <a:pt x="202" y="21"/>
                  </a:lnTo>
                  <a:lnTo>
                    <a:pt x="199" y="23"/>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p:cNvSpPr>
            <p:nvPr/>
          </p:nvSpPr>
          <p:spPr bwMode="auto">
            <a:xfrm>
              <a:off x="3015495" y="951069"/>
              <a:ext cx="10645" cy="3194"/>
            </a:xfrm>
            <a:custGeom>
              <a:avLst/>
              <a:gdLst>
                <a:gd name="T0" fmla="*/ 3 w 10"/>
                <a:gd name="T1" fmla="*/ 3 h 3"/>
                <a:gd name="T2" fmla="*/ 3 w 10"/>
                <a:gd name="T3" fmla="*/ 3 h 3"/>
                <a:gd name="T4" fmla="*/ 5 w 10"/>
                <a:gd name="T5" fmla="*/ 2 h 3"/>
                <a:gd name="T6" fmla="*/ 7 w 10"/>
                <a:gd name="T7" fmla="*/ 2 h 3"/>
                <a:gd name="T8" fmla="*/ 8 w 10"/>
                <a:gd name="T9" fmla="*/ 0 h 3"/>
                <a:gd name="T10" fmla="*/ 10 w 10"/>
                <a:gd name="T11" fmla="*/ 0 h 3"/>
                <a:gd name="T12" fmla="*/ 10 w 10"/>
                <a:gd name="T13" fmla="*/ 0 h 3"/>
                <a:gd name="T14" fmla="*/ 8 w 10"/>
                <a:gd name="T15" fmla="*/ 0 h 3"/>
                <a:gd name="T16" fmla="*/ 8 w 10"/>
                <a:gd name="T17" fmla="*/ 0 h 3"/>
                <a:gd name="T18" fmla="*/ 7 w 10"/>
                <a:gd name="T19" fmla="*/ 2 h 3"/>
                <a:gd name="T20" fmla="*/ 3 w 10"/>
                <a:gd name="T21" fmla="*/ 3 h 3"/>
                <a:gd name="T22" fmla="*/ 0 w 10"/>
                <a:gd name="T23" fmla="*/ 3 h 3"/>
                <a:gd name="T24" fmla="*/ 2 w 10"/>
                <a:gd name="T25" fmla="*/ 3 h 3"/>
                <a:gd name="T26" fmla="*/ 3 w 10"/>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3">
                  <a:moveTo>
                    <a:pt x="3" y="3"/>
                  </a:moveTo>
                  <a:lnTo>
                    <a:pt x="3" y="3"/>
                  </a:lnTo>
                  <a:lnTo>
                    <a:pt x="5" y="2"/>
                  </a:lnTo>
                  <a:lnTo>
                    <a:pt x="7" y="2"/>
                  </a:lnTo>
                  <a:lnTo>
                    <a:pt x="8" y="0"/>
                  </a:lnTo>
                  <a:lnTo>
                    <a:pt x="10" y="0"/>
                  </a:lnTo>
                  <a:lnTo>
                    <a:pt x="10" y="0"/>
                  </a:lnTo>
                  <a:lnTo>
                    <a:pt x="8" y="0"/>
                  </a:lnTo>
                  <a:lnTo>
                    <a:pt x="8" y="0"/>
                  </a:lnTo>
                  <a:lnTo>
                    <a:pt x="7" y="2"/>
                  </a:lnTo>
                  <a:lnTo>
                    <a:pt x="3" y="3"/>
                  </a:lnTo>
                  <a:lnTo>
                    <a:pt x="0" y="3"/>
                  </a:lnTo>
                  <a:lnTo>
                    <a:pt x="2" y="3"/>
                  </a:lnTo>
                  <a:lnTo>
                    <a:pt x="3" y="3"/>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2982497" y="940424"/>
              <a:ext cx="8516" cy="3194"/>
            </a:xfrm>
            <a:custGeom>
              <a:avLst/>
              <a:gdLst>
                <a:gd name="T0" fmla="*/ 8 w 8"/>
                <a:gd name="T1" fmla="*/ 3 h 3"/>
                <a:gd name="T2" fmla="*/ 8 w 8"/>
                <a:gd name="T3" fmla="*/ 3 h 3"/>
                <a:gd name="T4" fmla="*/ 7 w 8"/>
                <a:gd name="T5" fmla="*/ 3 h 3"/>
                <a:gd name="T6" fmla="*/ 5 w 8"/>
                <a:gd name="T7" fmla="*/ 2 h 3"/>
                <a:gd name="T8" fmla="*/ 0 w 8"/>
                <a:gd name="T9" fmla="*/ 0 h 3"/>
                <a:gd name="T10" fmla="*/ 2 w 8"/>
                <a:gd name="T11" fmla="*/ 2 h 3"/>
                <a:gd name="T12" fmla="*/ 5 w 8"/>
                <a:gd name="T13" fmla="*/ 3 h 3"/>
                <a:gd name="T14" fmla="*/ 8 w 8"/>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
                  <a:moveTo>
                    <a:pt x="8" y="3"/>
                  </a:moveTo>
                  <a:lnTo>
                    <a:pt x="8" y="3"/>
                  </a:lnTo>
                  <a:lnTo>
                    <a:pt x="7" y="3"/>
                  </a:lnTo>
                  <a:lnTo>
                    <a:pt x="5" y="2"/>
                  </a:lnTo>
                  <a:lnTo>
                    <a:pt x="0" y="0"/>
                  </a:lnTo>
                  <a:lnTo>
                    <a:pt x="2" y="2"/>
                  </a:lnTo>
                  <a:lnTo>
                    <a:pt x="5" y="3"/>
                  </a:lnTo>
                  <a:lnTo>
                    <a:pt x="8" y="3"/>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2977174" y="932973"/>
              <a:ext cx="5323" cy="7452"/>
            </a:xfrm>
            <a:custGeom>
              <a:avLst/>
              <a:gdLst>
                <a:gd name="T0" fmla="*/ 3 w 5"/>
                <a:gd name="T1" fmla="*/ 5 h 7"/>
                <a:gd name="T2" fmla="*/ 5 w 5"/>
                <a:gd name="T3" fmla="*/ 7 h 7"/>
                <a:gd name="T4" fmla="*/ 3 w 5"/>
                <a:gd name="T5" fmla="*/ 4 h 7"/>
                <a:gd name="T6" fmla="*/ 0 w 5"/>
                <a:gd name="T7" fmla="*/ 0 h 7"/>
                <a:gd name="T8" fmla="*/ 0 w 5"/>
                <a:gd name="T9" fmla="*/ 2 h 7"/>
                <a:gd name="T10" fmla="*/ 2 w 5"/>
                <a:gd name="T11" fmla="*/ 4 h 7"/>
                <a:gd name="T12" fmla="*/ 3 w 5"/>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3" y="5"/>
                  </a:moveTo>
                  <a:lnTo>
                    <a:pt x="5" y="7"/>
                  </a:lnTo>
                  <a:lnTo>
                    <a:pt x="3" y="4"/>
                  </a:lnTo>
                  <a:lnTo>
                    <a:pt x="0" y="0"/>
                  </a:lnTo>
                  <a:lnTo>
                    <a:pt x="0" y="2"/>
                  </a:lnTo>
                  <a:lnTo>
                    <a:pt x="2" y="4"/>
                  </a:lnTo>
                  <a:lnTo>
                    <a:pt x="3" y="5"/>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p:cNvSpPr>
            <p:nvPr/>
          </p:nvSpPr>
          <p:spPr bwMode="auto">
            <a:xfrm>
              <a:off x="3014432" y="954263"/>
              <a:ext cx="1065" cy="2129"/>
            </a:xfrm>
            <a:custGeom>
              <a:avLst/>
              <a:gdLst>
                <a:gd name="T0" fmla="*/ 1 w 1"/>
                <a:gd name="T1" fmla="*/ 0 h 2"/>
                <a:gd name="T2" fmla="*/ 0 w 1"/>
                <a:gd name="T3" fmla="*/ 2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0" y="2"/>
                  </a:lnTo>
                  <a:lnTo>
                    <a:pt x="1" y="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30"/>
            <p:cNvSpPr>
              <a:spLocks/>
            </p:cNvSpPr>
            <p:nvPr/>
          </p:nvSpPr>
          <p:spPr bwMode="auto">
            <a:xfrm>
              <a:off x="3033593" y="948940"/>
              <a:ext cx="3194" cy="0"/>
            </a:xfrm>
            <a:custGeom>
              <a:avLst/>
              <a:gdLst>
                <a:gd name="T0" fmla="*/ 1 w 3"/>
                <a:gd name="T1" fmla="*/ 1 w 3"/>
                <a:gd name="T2" fmla="*/ 0 w 3"/>
                <a:gd name="T3" fmla="*/ 1 w 3"/>
                <a:gd name="T4" fmla="*/ 3 w 3"/>
                <a:gd name="T5" fmla="*/ 1 w 3"/>
              </a:gdLst>
              <a:ahLst/>
              <a:cxnLst>
                <a:cxn ang="0">
                  <a:pos x="T0" y="0"/>
                </a:cxn>
                <a:cxn ang="0">
                  <a:pos x="T1" y="0"/>
                </a:cxn>
                <a:cxn ang="0">
                  <a:pos x="T2" y="0"/>
                </a:cxn>
                <a:cxn ang="0">
                  <a:pos x="T3" y="0"/>
                </a:cxn>
                <a:cxn ang="0">
                  <a:pos x="T4" y="0"/>
                </a:cxn>
                <a:cxn ang="0">
                  <a:pos x="T5" y="0"/>
                </a:cxn>
              </a:cxnLst>
              <a:rect l="0" t="0" r="r" b="b"/>
              <a:pathLst>
                <a:path w="3">
                  <a:moveTo>
                    <a:pt x="1" y="0"/>
                  </a:moveTo>
                  <a:lnTo>
                    <a:pt x="1" y="0"/>
                  </a:lnTo>
                  <a:lnTo>
                    <a:pt x="0" y="0"/>
                  </a:lnTo>
                  <a:lnTo>
                    <a:pt x="1" y="0"/>
                  </a:lnTo>
                  <a:lnTo>
                    <a:pt x="3" y="0"/>
                  </a:lnTo>
                  <a:lnTo>
                    <a:pt x="1" y="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Rectangle 31"/>
            <p:cNvSpPr>
              <a:spLocks noChangeArrowheads="1"/>
            </p:cNvSpPr>
            <p:nvPr/>
          </p:nvSpPr>
          <p:spPr bwMode="auto">
            <a:xfrm>
              <a:off x="3026140" y="953198"/>
              <a:ext cx="2129" cy="1065"/>
            </a:xfrm>
            <a:prstGeom prst="rect">
              <a:avLst/>
            </a:prstGeom>
            <a:solidFill>
              <a:srgbClr val="FFFFFF"/>
            </a:solidFill>
            <a:ln w="0">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2"/>
            <p:cNvSpPr>
              <a:spLocks/>
            </p:cNvSpPr>
            <p:nvPr/>
          </p:nvSpPr>
          <p:spPr bwMode="auto">
            <a:xfrm>
              <a:off x="3014432" y="1010681"/>
              <a:ext cx="1065" cy="3194"/>
            </a:xfrm>
            <a:custGeom>
              <a:avLst/>
              <a:gdLst>
                <a:gd name="T0" fmla="*/ 1 w 1"/>
                <a:gd name="T1" fmla="*/ 0 h 3"/>
                <a:gd name="T2" fmla="*/ 0 w 1"/>
                <a:gd name="T3" fmla="*/ 0 h 3"/>
                <a:gd name="T4" fmla="*/ 0 w 1"/>
                <a:gd name="T5" fmla="*/ 1 h 3"/>
                <a:gd name="T6" fmla="*/ 0 w 1"/>
                <a:gd name="T7" fmla="*/ 3 h 3"/>
                <a:gd name="T8" fmla="*/ 0 w 1"/>
                <a:gd name="T9" fmla="*/ 3 h 3"/>
                <a:gd name="T10" fmla="*/ 1 w 1"/>
                <a:gd name="T11" fmla="*/ 3 h 3"/>
                <a:gd name="T12" fmla="*/ 1 w 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1" y="0"/>
                  </a:moveTo>
                  <a:lnTo>
                    <a:pt x="0" y="0"/>
                  </a:lnTo>
                  <a:lnTo>
                    <a:pt x="0" y="1"/>
                  </a:lnTo>
                  <a:lnTo>
                    <a:pt x="0" y="3"/>
                  </a:lnTo>
                  <a:lnTo>
                    <a:pt x="0" y="3"/>
                  </a:lnTo>
                  <a:lnTo>
                    <a:pt x="1" y="3"/>
                  </a:lnTo>
                  <a:lnTo>
                    <a:pt x="1" y="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3"/>
            <p:cNvSpPr>
              <a:spLocks/>
            </p:cNvSpPr>
            <p:nvPr/>
          </p:nvSpPr>
          <p:spPr bwMode="auto">
            <a:xfrm>
              <a:off x="2634404" y="929779"/>
              <a:ext cx="568444" cy="516284"/>
            </a:xfrm>
            <a:custGeom>
              <a:avLst/>
              <a:gdLst>
                <a:gd name="T0" fmla="*/ 503 w 534"/>
                <a:gd name="T1" fmla="*/ 349 h 485"/>
                <a:gd name="T2" fmla="*/ 493 w 534"/>
                <a:gd name="T3" fmla="*/ 332 h 485"/>
                <a:gd name="T4" fmla="*/ 434 w 534"/>
                <a:gd name="T5" fmla="*/ 240 h 485"/>
                <a:gd name="T6" fmla="*/ 431 w 534"/>
                <a:gd name="T7" fmla="*/ 221 h 485"/>
                <a:gd name="T8" fmla="*/ 412 w 534"/>
                <a:gd name="T9" fmla="*/ 191 h 485"/>
                <a:gd name="T10" fmla="*/ 408 w 534"/>
                <a:gd name="T11" fmla="*/ 183 h 485"/>
                <a:gd name="T12" fmla="*/ 408 w 534"/>
                <a:gd name="T13" fmla="*/ 175 h 485"/>
                <a:gd name="T14" fmla="*/ 380 w 534"/>
                <a:gd name="T15" fmla="*/ 148 h 485"/>
                <a:gd name="T16" fmla="*/ 366 w 534"/>
                <a:gd name="T17" fmla="*/ 130 h 485"/>
                <a:gd name="T18" fmla="*/ 355 w 534"/>
                <a:gd name="T19" fmla="*/ 104 h 485"/>
                <a:gd name="T20" fmla="*/ 355 w 534"/>
                <a:gd name="T21" fmla="*/ 82 h 485"/>
                <a:gd name="T22" fmla="*/ 357 w 534"/>
                <a:gd name="T23" fmla="*/ 77 h 485"/>
                <a:gd name="T24" fmla="*/ 361 w 534"/>
                <a:gd name="T25" fmla="*/ 86 h 485"/>
                <a:gd name="T26" fmla="*/ 370 w 534"/>
                <a:gd name="T27" fmla="*/ 109 h 485"/>
                <a:gd name="T28" fmla="*/ 389 w 534"/>
                <a:gd name="T29" fmla="*/ 137 h 485"/>
                <a:gd name="T30" fmla="*/ 408 w 534"/>
                <a:gd name="T31" fmla="*/ 156 h 485"/>
                <a:gd name="T32" fmla="*/ 444 w 534"/>
                <a:gd name="T33" fmla="*/ 184 h 485"/>
                <a:gd name="T34" fmla="*/ 450 w 534"/>
                <a:gd name="T35" fmla="*/ 168 h 485"/>
                <a:gd name="T36" fmla="*/ 455 w 534"/>
                <a:gd name="T37" fmla="*/ 142 h 485"/>
                <a:gd name="T38" fmla="*/ 424 w 534"/>
                <a:gd name="T39" fmla="*/ 8 h 485"/>
                <a:gd name="T40" fmla="*/ 386 w 534"/>
                <a:gd name="T41" fmla="*/ 20 h 485"/>
                <a:gd name="T42" fmla="*/ 375 w 534"/>
                <a:gd name="T43" fmla="*/ 18 h 485"/>
                <a:gd name="T44" fmla="*/ 373 w 534"/>
                <a:gd name="T45" fmla="*/ 22 h 485"/>
                <a:gd name="T46" fmla="*/ 366 w 534"/>
                <a:gd name="T47" fmla="*/ 22 h 485"/>
                <a:gd name="T48" fmla="*/ 352 w 534"/>
                <a:gd name="T49" fmla="*/ 23 h 485"/>
                <a:gd name="T50" fmla="*/ 340 w 534"/>
                <a:gd name="T51" fmla="*/ 18 h 485"/>
                <a:gd name="T52" fmla="*/ 337 w 534"/>
                <a:gd name="T53" fmla="*/ 18 h 485"/>
                <a:gd name="T54" fmla="*/ 332 w 534"/>
                <a:gd name="T55" fmla="*/ 23 h 485"/>
                <a:gd name="T56" fmla="*/ 329 w 534"/>
                <a:gd name="T57" fmla="*/ 18 h 485"/>
                <a:gd name="T58" fmla="*/ 322 w 534"/>
                <a:gd name="T59" fmla="*/ 17 h 485"/>
                <a:gd name="T60" fmla="*/ 317 w 534"/>
                <a:gd name="T61" fmla="*/ 12 h 485"/>
                <a:gd name="T62" fmla="*/ 317 w 534"/>
                <a:gd name="T63" fmla="*/ 2 h 485"/>
                <a:gd name="T64" fmla="*/ 286 w 534"/>
                <a:gd name="T65" fmla="*/ 0 h 485"/>
                <a:gd name="T66" fmla="*/ 284 w 534"/>
                <a:gd name="T67" fmla="*/ 2 h 485"/>
                <a:gd name="T68" fmla="*/ 271 w 534"/>
                <a:gd name="T69" fmla="*/ 8 h 485"/>
                <a:gd name="T70" fmla="*/ 263 w 534"/>
                <a:gd name="T71" fmla="*/ 8 h 485"/>
                <a:gd name="T72" fmla="*/ 274 w 534"/>
                <a:gd name="T73" fmla="*/ 2 h 485"/>
                <a:gd name="T74" fmla="*/ 255 w 534"/>
                <a:gd name="T75" fmla="*/ 7 h 485"/>
                <a:gd name="T76" fmla="*/ 250 w 534"/>
                <a:gd name="T77" fmla="*/ 13 h 485"/>
                <a:gd name="T78" fmla="*/ 248 w 534"/>
                <a:gd name="T79" fmla="*/ 17 h 485"/>
                <a:gd name="T80" fmla="*/ 243 w 534"/>
                <a:gd name="T81" fmla="*/ 18 h 485"/>
                <a:gd name="T82" fmla="*/ 192 w 534"/>
                <a:gd name="T83" fmla="*/ 40 h 485"/>
                <a:gd name="T84" fmla="*/ 143 w 534"/>
                <a:gd name="T85" fmla="*/ 26 h 485"/>
                <a:gd name="T86" fmla="*/ 123 w 534"/>
                <a:gd name="T87" fmla="*/ 22 h 485"/>
                <a:gd name="T88" fmla="*/ 59 w 534"/>
                <a:gd name="T89" fmla="*/ 5 h 485"/>
                <a:gd name="T90" fmla="*/ 16 w 534"/>
                <a:gd name="T91" fmla="*/ 3 h 485"/>
                <a:gd name="T92" fmla="*/ 6 w 534"/>
                <a:gd name="T93" fmla="*/ 63 h 485"/>
                <a:gd name="T94" fmla="*/ 11 w 534"/>
                <a:gd name="T95" fmla="*/ 112 h 485"/>
                <a:gd name="T96" fmla="*/ 26 w 534"/>
                <a:gd name="T97" fmla="*/ 456 h 485"/>
                <a:gd name="T98" fmla="*/ 171 w 534"/>
                <a:gd name="T99" fmla="*/ 477 h 485"/>
                <a:gd name="T100" fmla="*/ 329 w 534"/>
                <a:gd name="T101" fmla="*/ 471 h 485"/>
                <a:gd name="T102" fmla="*/ 337 w 534"/>
                <a:gd name="T103" fmla="*/ 467 h 485"/>
                <a:gd name="T104" fmla="*/ 371 w 534"/>
                <a:gd name="T105" fmla="*/ 474 h 485"/>
                <a:gd name="T106" fmla="*/ 439 w 534"/>
                <a:gd name="T107" fmla="*/ 485 h 485"/>
                <a:gd name="T108" fmla="*/ 462 w 534"/>
                <a:gd name="T109" fmla="*/ 462 h 485"/>
                <a:gd name="T110" fmla="*/ 493 w 534"/>
                <a:gd name="T111" fmla="*/ 443 h 485"/>
                <a:gd name="T112" fmla="*/ 514 w 534"/>
                <a:gd name="T113" fmla="*/ 430 h 485"/>
                <a:gd name="T114" fmla="*/ 519 w 534"/>
                <a:gd name="T115" fmla="*/ 400 h 485"/>
                <a:gd name="T116" fmla="*/ 518 w 534"/>
                <a:gd name="T117" fmla="*/ 372 h 485"/>
                <a:gd name="T118" fmla="*/ 534 w 534"/>
                <a:gd name="T119" fmla="*/ 374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4" h="485">
                  <a:moveTo>
                    <a:pt x="524" y="369"/>
                  </a:moveTo>
                  <a:lnTo>
                    <a:pt x="523" y="369"/>
                  </a:lnTo>
                  <a:lnTo>
                    <a:pt x="521" y="367"/>
                  </a:lnTo>
                  <a:lnTo>
                    <a:pt x="518" y="364"/>
                  </a:lnTo>
                  <a:lnTo>
                    <a:pt x="513" y="360"/>
                  </a:lnTo>
                  <a:lnTo>
                    <a:pt x="509" y="356"/>
                  </a:lnTo>
                  <a:lnTo>
                    <a:pt x="506" y="352"/>
                  </a:lnTo>
                  <a:lnTo>
                    <a:pt x="503" y="349"/>
                  </a:lnTo>
                  <a:lnTo>
                    <a:pt x="500" y="347"/>
                  </a:lnTo>
                  <a:lnTo>
                    <a:pt x="500" y="346"/>
                  </a:lnTo>
                  <a:lnTo>
                    <a:pt x="500" y="344"/>
                  </a:lnTo>
                  <a:lnTo>
                    <a:pt x="500" y="342"/>
                  </a:lnTo>
                  <a:lnTo>
                    <a:pt x="500" y="341"/>
                  </a:lnTo>
                  <a:lnTo>
                    <a:pt x="498" y="339"/>
                  </a:lnTo>
                  <a:lnTo>
                    <a:pt x="496" y="336"/>
                  </a:lnTo>
                  <a:lnTo>
                    <a:pt x="493" y="332"/>
                  </a:lnTo>
                  <a:lnTo>
                    <a:pt x="491" y="331"/>
                  </a:lnTo>
                  <a:lnTo>
                    <a:pt x="470" y="293"/>
                  </a:lnTo>
                  <a:lnTo>
                    <a:pt x="447" y="257"/>
                  </a:lnTo>
                  <a:lnTo>
                    <a:pt x="445" y="254"/>
                  </a:lnTo>
                  <a:lnTo>
                    <a:pt x="442" y="249"/>
                  </a:lnTo>
                  <a:lnTo>
                    <a:pt x="440" y="245"/>
                  </a:lnTo>
                  <a:lnTo>
                    <a:pt x="437" y="242"/>
                  </a:lnTo>
                  <a:lnTo>
                    <a:pt x="434" y="240"/>
                  </a:lnTo>
                  <a:lnTo>
                    <a:pt x="434" y="237"/>
                  </a:lnTo>
                  <a:lnTo>
                    <a:pt x="434" y="234"/>
                  </a:lnTo>
                  <a:lnTo>
                    <a:pt x="435" y="232"/>
                  </a:lnTo>
                  <a:lnTo>
                    <a:pt x="435" y="230"/>
                  </a:lnTo>
                  <a:lnTo>
                    <a:pt x="435" y="227"/>
                  </a:lnTo>
                  <a:lnTo>
                    <a:pt x="434" y="226"/>
                  </a:lnTo>
                  <a:lnTo>
                    <a:pt x="432" y="222"/>
                  </a:lnTo>
                  <a:lnTo>
                    <a:pt x="431" y="221"/>
                  </a:lnTo>
                  <a:lnTo>
                    <a:pt x="429" y="216"/>
                  </a:lnTo>
                  <a:lnTo>
                    <a:pt x="424" y="211"/>
                  </a:lnTo>
                  <a:lnTo>
                    <a:pt x="417" y="203"/>
                  </a:lnTo>
                  <a:lnTo>
                    <a:pt x="412" y="196"/>
                  </a:lnTo>
                  <a:lnTo>
                    <a:pt x="409" y="191"/>
                  </a:lnTo>
                  <a:lnTo>
                    <a:pt x="409" y="191"/>
                  </a:lnTo>
                  <a:lnTo>
                    <a:pt x="411" y="191"/>
                  </a:lnTo>
                  <a:lnTo>
                    <a:pt x="412" y="191"/>
                  </a:lnTo>
                  <a:lnTo>
                    <a:pt x="414" y="191"/>
                  </a:lnTo>
                  <a:lnTo>
                    <a:pt x="414" y="191"/>
                  </a:lnTo>
                  <a:lnTo>
                    <a:pt x="412" y="189"/>
                  </a:lnTo>
                  <a:lnTo>
                    <a:pt x="411" y="188"/>
                  </a:lnTo>
                  <a:lnTo>
                    <a:pt x="409" y="186"/>
                  </a:lnTo>
                  <a:lnTo>
                    <a:pt x="408" y="184"/>
                  </a:lnTo>
                  <a:lnTo>
                    <a:pt x="408" y="183"/>
                  </a:lnTo>
                  <a:lnTo>
                    <a:pt x="408" y="183"/>
                  </a:lnTo>
                  <a:lnTo>
                    <a:pt x="409" y="183"/>
                  </a:lnTo>
                  <a:lnTo>
                    <a:pt x="411" y="183"/>
                  </a:lnTo>
                  <a:lnTo>
                    <a:pt x="411" y="184"/>
                  </a:lnTo>
                  <a:lnTo>
                    <a:pt x="412" y="184"/>
                  </a:lnTo>
                  <a:lnTo>
                    <a:pt x="412" y="183"/>
                  </a:lnTo>
                  <a:lnTo>
                    <a:pt x="412" y="181"/>
                  </a:lnTo>
                  <a:lnTo>
                    <a:pt x="411" y="178"/>
                  </a:lnTo>
                  <a:lnTo>
                    <a:pt x="408" y="175"/>
                  </a:lnTo>
                  <a:lnTo>
                    <a:pt x="403" y="171"/>
                  </a:lnTo>
                  <a:lnTo>
                    <a:pt x="398" y="168"/>
                  </a:lnTo>
                  <a:lnTo>
                    <a:pt x="394" y="166"/>
                  </a:lnTo>
                  <a:lnTo>
                    <a:pt x="393" y="163"/>
                  </a:lnTo>
                  <a:lnTo>
                    <a:pt x="389" y="160"/>
                  </a:lnTo>
                  <a:lnTo>
                    <a:pt x="386" y="155"/>
                  </a:lnTo>
                  <a:lnTo>
                    <a:pt x="383" y="152"/>
                  </a:lnTo>
                  <a:lnTo>
                    <a:pt x="380" y="148"/>
                  </a:lnTo>
                  <a:lnTo>
                    <a:pt x="376" y="147"/>
                  </a:lnTo>
                  <a:lnTo>
                    <a:pt x="376" y="145"/>
                  </a:lnTo>
                  <a:lnTo>
                    <a:pt x="375" y="143"/>
                  </a:lnTo>
                  <a:lnTo>
                    <a:pt x="375" y="140"/>
                  </a:lnTo>
                  <a:lnTo>
                    <a:pt x="375" y="138"/>
                  </a:lnTo>
                  <a:lnTo>
                    <a:pt x="371" y="135"/>
                  </a:lnTo>
                  <a:lnTo>
                    <a:pt x="368" y="133"/>
                  </a:lnTo>
                  <a:lnTo>
                    <a:pt x="366" y="130"/>
                  </a:lnTo>
                  <a:lnTo>
                    <a:pt x="363" y="127"/>
                  </a:lnTo>
                  <a:lnTo>
                    <a:pt x="363" y="125"/>
                  </a:lnTo>
                  <a:lnTo>
                    <a:pt x="363" y="122"/>
                  </a:lnTo>
                  <a:lnTo>
                    <a:pt x="363" y="119"/>
                  </a:lnTo>
                  <a:lnTo>
                    <a:pt x="363" y="114"/>
                  </a:lnTo>
                  <a:lnTo>
                    <a:pt x="361" y="109"/>
                  </a:lnTo>
                  <a:lnTo>
                    <a:pt x="358" y="107"/>
                  </a:lnTo>
                  <a:lnTo>
                    <a:pt x="355" y="104"/>
                  </a:lnTo>
                  <a:lnTo>
                    <a:pt x="352" y="102"/>
                  </a:lnTo>
                  <a:lnTo>
                    <a:pt x="350" y="99"/>
                  </a:lnTo>
                  <a:lnTo>
                    <a:pt x="348" y="97"/>
                  </a:lnTo>
                  <a:lnTo>
                    <a:pt x="348" y="94"/>
                  </a:lnTo>
                  <a:lnTo>
                    <a:pt x="350" y="91"/>
                  </a:lnTo>
                  <a:lnTo>
                    <a:pt x="353" y="87"/>
                  </a:lnTo>
                  <a:lnTo>
                    <a:pt x="355" y="86"/>
                  </a:lnTo>
                  <a:lnTo>
                    <a:pt x="355" y="82"/>
                  </a:lnTo>
                  <a:lnTo>
                    <a:pt x="355" y="82"/>
                  </a:lnTo>
                  <a:lnTo>
                    <a:pt x="353" y="82"/>
                  </a:lnTo>
                  <a:lnTo>
                    <a:pt x="352" y="81"/>
                  </a:lnTo>
                  <a:lnTo>
                    <a:pt x="352" y="79"/>
                  </a:lnTo>
                  <a:lnTo>
                    <a:pt x="355" y="79"/>
                  </a:lnTo>
                  <a:lnTo>
                    <a:pt x="357" y="79"/>
                  </a:lnTo>
                  <a:lnTo>
                    <a:pt x="357" y="79"/>
                  </a:lnTo>
                  <a:lnTo>
                    <a:pt x="357" y="77"/>
                  </a:lnTo>
                  <a:lnTo>
                    <a:pt x="357" y="76"/>
                  </a:lnTo>
                  <a:lnTo>
                    <a:pt x="358" y="76"/>
                  </a:lnTo>
                  <a:lnTo>
                    <a:pt x="358" y="79"/>
                  </a:lnTo>
                  <a:lnTo>
                    <a:pt x="357" y="79"/>
                  </a:lnTo>
                  <a:lnTo>
                    <a:pt x="357" y="79"/>
                  </a:lnTo>
                  <a:lnTo>
                    <a:pt x="357" y="79"/>
                  </a:lnTo>
                  <a:lnTo>
                    <a:pt x="360" y="82"/>
                  </a:lnTo>
                  <a:lnTo>
                    <a:pt x="361" y="86"/>
                  </a:lnTo>
                  <a:lnTo>
                    <a:pt x="363" y="89"/>
                  </a:lnTo>
                  <a:lnTo>
                    <a:pt x="363" y="91"/>
                  </a:lnTo>
                  <a:lnTo>
                    <a:pt x="363" y="92"/>
                  </a:lnTo>
                  <a:lnTo>
                    <a:pt x="363" y="96"/>
                  </a:lnTo>
                  <a:lnTo>
                    <a:pt x="363" y="96"/>
                  </a:lnTo>
                  <a:lnTo>
                    <a:pt x="365" y="101"/>
                  </a:lnTo>
                  <a:lnTo>
                    <a:pt x="368" y="104"/>
                  </a:lnTo>
                  <a:lnTo>
                    <a:pt x="370" y="109"/>
                  </a:lnTo>
                  <a:lnTo>
                    <a:pt x="375" y="114"/>
                  </a:lnTo>
                  <a:lnTo>
                    <a:pt x="378" y="117"/>
                  </a:lnTo>
                  <a:lnTo>
                    <a:pt x="381" y="119"/>
                  </a:lnTo>
                  <a:lnTo>
                    <a:pt x="385" y="122"/>
                  </a:lnTo>
                  <a:lnTo>
                    <a:pt x="388" y="125"/>
                  </a:lnTo>
                  <a:lnTo>
                    <a:pt x="389" y="128"/>
                  </a:lnTo>
                  <a:lnTo>
                    <a:pt x="389" y="132"/>
                  </a:lnTo>
                  <a:lnTo>
                    <a:pt x="389" y="137"/>
                  </a:lnTo>
                  <a:lnTo>
                    <a:pt x="391" y="140"/>
                  </a:lnTo>
                  <a:lnTo>
                    <a:pt x="391" y="145"/>
                  </a:lnTo>
                  <a:lnTo>
                    <a:pt x="393" y="147"/>
                  </a:lnTo>
                  <a:lnTo>
                    <a:pt x="394" y="148"/>
                  </a:lnTo>
                  <a:lnTo>
                    <a:pt x="398" y="150"/>
                  </a:lnTo>
                  <a:lnTo>
                    <a:pt x="401" y="152"/>
                  </a:lnTo>
                  <a:lnTo>
                    <a:pt x="404" y="155"/>
                  </a:lnTo>
                  <a:lnTo>
                    <a:pt x="408" y="156"/>
                  </a:lnTo>
                  <a:lnTo>
                    <a:pt x="409" y="160"/>
                  </a:lnTo>
                  <a:lnTo>
                    <a:pt x="417" y="166"/>
                  </a:lnTo>
                  <a:lnTo>
                    <a:pt x="424" y="175"/>
                  </a:lnTo>
                  <a:lnTo>
                    <a:pt x="432" y="181"/>
                  </a:lnTo>
                  <a:lnTo>
                    <a:pt x="444" y="186"/>
                  </a:lnTo>
                  <a:lnTo>
                    <a:pt x="444" y="186"/>
                  </a:lnTo>
                  <a:lnTo>
                    <a:pt x="444" y="186"/>
                  </a:lnTo>
                  <a:lnTo>
                    <a:pt x="444" y="184"/>
                  </a:lnTo>
                  <a:lnTo>
                    <a:pt x="444" y="183"/>
                  </a:lnTo>
                  <a:lnTo>
                    <a:pt x="444" y="181"/>
                  </a:lnTo>
                  <a:lnTo>
                    <a:pt x="444" y="179"/>
                  </a:lnTo>
                  <a:lnTo>
                    <a:pt x="447" y="178"/>
                  </a:lnTo>
                  <a:lnTo>
                    <a:pt x="449" y="176"/>
                  </a:lnTo>
                  <a:lnTo>
                    <a:pt x="450" y="175"/>
                  </a:lnTo>
                  <a:lnTo>
                    <a:pt x="450" y="171"/>
                  </a:lnTo>
                  <a:lnTo>
                    <a:pt x="450" y="168"/>
                  </a:lnTo>
                  <a:lnTo>
                    <a:pt x="450" y="165"/>
                  </a:lnTo>
                  <a:lnTo>
                    <a:pt x="450" y="163"/>
                  </a:lnTo>
                  <a:lnTo>
                    <a:pt x="449" y="161"/>
                  </a:lnTo>
                  <a:lnTo>
                    <a:pt x="447" y="158"/>
                  </a:lnTo>
                  <a:lnTo>
                    <a:pt x="447" y="156"/>
                  </a:lnTo>
                  <a:lnTo>
                    <a:pt x="450" y="152"/>
                  </a:lnTo>
                  <a:lnTo>
                    <a:pt x="452" y="147"/>
                  </a:lnTo>
                  <a:lnTo>
                    <a:pt x="455" y="142"/>
                  </a:lnTo>
                  <a:lnTo>
                    <a:pt x="457" y="137"/>
                  </a:lnTo>
                  <a:lnTo>
                    <a:pt x="457" y="127"/>
                  </a:lnTo>
                  <a:lnTo>
                    <a:pt x="457" y="117"/>
                  </a:lnTo>
                  <a:lnTo>
                    <a:pt x="458" y="107"/>
                  </a:lnTo>
                  <a:lnTo>
                    <a:pt x="463" y="99"/>
                  </a:lnTo>
                  <a:lnTo>
                    <a:pt x="463" y="97"/>
                  </a:lnTo>
                  <a:lnTo>
                    <a:pt x="444" y="53"/>
                  </a:lnTo>
                  <a:lnTo>
                    <a:pt x="424" y="8"/>
                  </a:lnTo>
                  <a:lnTo>
                    <a:pt x="419" y="13"/>
                  </a:lnTo>
                  <a:lnTo>
                    <a:pt x="414" y="15"/>
                  </a:lnTo>
                  <a:lnTo>
                    <a:pt x="408" y="18"/>
                  </a:lnTo>
                  <a:lnTo>
                    <a:pt x="403" y="18"/>
                  </a:lnTo>
                  <a:lnTo>
                    <a:pt x="396" y="18"/>
                  </a:lnTo>
                  <a:lnTo>
                    <a:pt x="389" y="18"/>
                  </a:lnTo>
                  <a:lnTo>
                    <a:pt x="388" y="20"/>
                  </a:lnTo>
                  <a:lnTo>
                    <a:pt x="386" y="20"/>
                  </a:lnTo>
                  <a:lnTo>
                    <a:pt x="385" y="22"/>
                  </a:lnTo>
                  <a:lnTo>
                    <a:pt x="383" y="23"/>
                  </a:lnTo>
                  <a:lnTo>
                    <a:pt x="381" y="23"/>
                  </a:lnTo>
                  <a:lnTo>
                    <a:pt x="380" y="23"/>
                  </a:lnTo>
                  <a:lnTo>
                    <a:pt x="378" y="23"/>
                  </a:lnTo>
                  <a:lnTo>
                    <a:pt x="376" y="22"/>
                  </a:lnTo>
                  <a:lnTo>
                    <a:pt x="375" y="20"/>
                  </a:lnTo>
                  <a:lnTo>
                    <a:pt x="375" y="18"/>
                  </a:lnTo>
                  <a:lnTo>
                    <a:pt x="373" y="18"/>
                  </a:lnTo>
                  <a:lnTo>
                    <a:pt x="370" y="20"/>
                  </a:lnTo>
                  <a:lnTo>
                    <a:pt x="368" y="22"/>
                  </a:lnTo>
                  <a:lnTo>
                    <a:pt x="370" y="22"/>
                  </a:lnTo>
                  <a:lnTo>
                    <a:pt x="371" y="22"/>
                  </a:lnTo>
                  <a:lnTo>
                    <a:pt x="375" y="20"/>
                  </a:lnTo>
                  <a:lnTo>
                    <a:pt x="375" y="20"/>
                  </a:lnTo>
                  <a:lnTo>
                    <a:pt x="373" y="22"/>
                  </a:lnTo>
                  <a:lnTo>
                    <a:pt x="373" y="22"/>
                  </a:lnTo>
                  <a:lnTo>
                    <a:pt x="371" y="23"/>
                  </a:lnTo>
                  <a:lnTo>
                    <a:pt x="370" y="23"/>
                  </a:lnTo>
                  <a:lnTo>
                    <a:pt x="370" y="22"/>
                  </a:lnTo>
                  <a:lnTo>
                    <a:pt x="370" y="22"/>
                  </a:lnTo>
                  <a:lnTo>
                    <a:pt x="368" y="22"/>
                  </a:lnTo>
                  <a:lnTo>
                    <a:pt x="368" y="22"/>
                  </a:lnTo>
                  <a:lnTo>
                    <a:pt x="366" y="22"/>
                  </a:lnTo>
                  <a:lnTo>
                    <a:pt x="365" y="23"/>
                  </a:lnTo>
                  <a:lnTo>
                    <a:pt x="361" y="25"/>
                  </a:lnTo>
                  <a:lnTo>
                    <a:pt x="358" y="25"/>
                  </a:lnTo>
                  <a:lnTo>
                    <a:pt x="358" y="25"/>
                  </a:lnTo>
                  <a:lnTo>
                    <a:pt x="357" y="25"/>
                  </a:lnTo>
                  <a:lnTo>
                    <a:pt x="357" y="25"/>
                  </a:lnTo>
                  <a:lnTo>
                    <a:pt x="357" y="25"/>
                  </a:lnTo>
                  <a:lnTo>
                    <a:pt x="352" y="23"/>
                  </a:lnTo>
                  <a:lnTo>
                    <a:pt x="348" y="22"/>
                  </a:lnTo>
                  <a:lnTo>
                    <a:pt x="345" y="18"/>
                  </a:lnTo>
                  <a:lnTo>
                    <a:pt x="340" y="15"/>
                  </a:lnTo>
                  <a:lnTo>
                    <a:pt x="340" y="15"/>
                  </a:lnTo>
                  <a:lnTo>
                    <a:pt x="340" y="15"/>
                  </a:lnTo>
                  <a:lnTo>
                    <a:pt x="340" y="17"/>
                  </a:lnTo>
                  <a:lnTo>
                    <a:pt x="340" y="17"/>
                  </a:lnTo>
                  <a:lnTo>
                    <a:pt x="340" y="18"/>
                  </a:lnTo>
                  <a:lnTo>
                    <a:pt x="338" y="18"/>
                  </a:lnTo>
                  <a:lnTo>
                    <a:pt x="338" y="17"/>
                  </a:lnTo>
                  <a:lnTo>
                    <a:pt x="338" y="15"/>
                  </a:lnTo>
                  <a:lnTo>
                    <a:pt x="340" y="15"/>
                  </a:lnTo>
                  <a:lnTo>
                    <a:pt x="340" y="15"/>
                  </a:lnTo>
                  <a:lnTo>
                    <a:pt x="338" y="15"/>
                  </a:lnTo>
                  <a:lnTo>
                    <a:pt x="337" y="17"/>
                  </a:lnTo>
                  <a:lnTo>
                    <a:pt x="337" y="18"/>
                  </a:lnTo>
                  <a:lnTo>
                    <a:pt x="338" y="20"/>
                  </a:lnTo>
                  <a:lnTo>
                    <a:pt x="338" y="22"/>
                  </a:lnTo>
                  <a:lnTo>
                    <a:pt x="338" y="22"/>
                  </a:lnTo>
                  <a:lnTo>
                    <a:pt x="337" y="23"/>
                  </a:lnTo>
                  <a:lnTo>
                    <a:pt x="335" y="23"/>
                  </a:lnTo>
                  <a:lnTo>
                    <a:pt x="334" y="23"/>
                  </a:lnTo>
                  <a:lnTo>
                    <a:pt x="334" y="23"/>
                  </a:lnTo>
                  <a:lnTo>
                    <a:pt x="332" y="23"/>
                  </a:lnTo>
                  <a:lnTo>
                    <a:pt x="332" y="25"/>
                  </a:lnTo>
                  <a:lnTo>
                    <a:pt x="332" y="26"/>
                  </a:lnTo>
                  <a:lnTo>
                    <a:pt x="330" y="25"/>
                  </a:lnTo>
                  <a:lnTo>
                    <a:pt x="330" y="25"/>
                  </a:lnTo>
                  <a:lnTo>
                    <a:pt x="329" y="23"/>
                  </a:lnTo>
                  <a:lnTo>
                    <a:pt x="329" y="23"/>
                  </a:lnTo>
                  <a:lnTo>
                    <a:pt x="329" y="22"/>
                  </a:lnTo>
                  <a:lnTo>
                    <a:pt x="329" y="18"/>
                  </a:lnTo>
                  <a:lnTo>
                    <a:pt x="327" y="17"/>
                  </a:lnTo>
                  <a:lnTo>
                    <a:pt x="325" y="17"/>
                  </a:lnTo>
                  <a:lnTo>
                    <a:pt x="324" y="18"/>
                  </a:lnTo>
                  <a:lnTo>
                    <a:pt x="324" y="18"/>
                  </a:lnTo>
                  <a:lnTo>
                    <a:pt x="324" y="18"/>
                  </a:lnTo>
                  <a:lnTo>
                    <a:pt x="324" y="20"/>
                  </a:lnTo>
                  <a:lnTo>
                    <a:pt x="322" y="18"/>
                  </a:lnTo>
                  <a:lnTo>
                    <a:pt x="322" y="17"/>
                  </a:lnTo>
                  <a:lnTo>
                    <a:pt x="322" y="17"/>
                  </a:lnTo>
                  <a:lnTo>
                    <a:pt x="319" y="15"/>
                  </a:lnTo>
                  <a:lnTo>
                    <a:pt x="317" y="15"/>
                  </a:lnTo>
                  <a:lnTo>
                    <a:pt x="315" y="15"/>
                  </a:lnTo>
                  <a:lnTo>
                    <a:pt x="315" y="15"/>
                  </a:lnTo>
                  <a:lnTo>
                    <a:pt x="315" y="13"/>
                  </a:lnTo>
                  <a:lnTo>
                    <a:pt x="315" y="13"/>
                  </a:lnTo>
                  <a:lnTo>
                    <a:pt x="317" y="12"/>
                  </a:lnTo>
                  <a:lnTo>
                    <a:pt x="319" y="10"/>
                  </a:lnTo>
                  <a:lnTo>
                    <a:pt x="320" y="8"/>
                  </a:lnTo>
                  <a:lnTo>
                    <a:pt x="319" y="7"/>
                  </a:lnTo>
                  <a:lnTo>
                    <a:pt x="319" y="5"/>
                  </a:lnTo>
                  <a:lnTo>
                    <a:pt x="319" y="3"/>
                  </a:lnTo>
                  <a:lnTo>
                    <a:pt x="319" y="2"/>
                  </a:lnTo>
                  <a:lnTo>
                    <a:pt x="320" y="2"/>
                  </a:lnTo>
                  <a:lnTo>
                    <a:pt x="317" y="2"/>
                  </a:lnTo>
                  <a:lnTo>
                    <a:pt x="314" y="3"/>
                  </a:lnTo>
                  <a:lnTo>
                    <a:pt x="311" y="5"/>
                  </a:lnTo>
                  <a:lnTo>
                    <a:pt x="307" y="5"/>
                  </a:lnTo>
                  <a:lnTo>
                    <a:pt x="304" y="7"/>
                  </a:lnTo>
                  <a:lnTo>
                    <a:pt x="301" y="5"/>
                  </a:lnTo>
                  <a:lnTo>
                    <a:pt x="296" y="3"/>
                  </a:lnTo>
                  <a:lnTo>
                    <a:pt x="291" y="2"/>
                  </a:lnTo>
                  <a:lnTo>
                    <a:pt x="286" y="0"/>
                  </a:lnTo>
                  <a:lnTo>
                    <a:pt x="281" y="0"/>
                  </a:lnTo>
                  <a:lnTo>
                    <a:pt x="279" y="0"/>
                  </a:lnTo>
                  <a:lnTo>
                    <a:pt x="279" y="0"/>
                  </a:lnTo>
                  <a:lnTo>
                    <a:pt x="279" y="0"/>
                  </a:lnTo>
                  <a:lnTo>
                    <a:pt x="281" y="2"/>
                  </a:lnTo>
                  <a:lnTo>
                    <a:pt x="283" y="2"/>
                  </a:lnTo>
                  <a:lnTo>
                    <a:pt x="283" y="2"/>
                  </a:lnTo>
                  <a:lnTo>
                    <a:pt x="284" y="2"/>
                  </a:lnTo>
                  <a:lnTo>
                    <a:pt x="286" y="3"/>
                  </a:lnTo>
                  <a:lnTo>
                    <a:pt x="286" y="5"/>
                  </a:lnTo>
                  <a:lnTo>
                    <a:pt x="284" y="5"/>
                  </a:lnTo>
                  <a:lnTo>
                    <a:pt x="281" y="5"/>
                  </a:lnTo>
                  <a:lnTo>
                    <a:pt x="279" y="7"/>
                  </a:lnTo>
                  <a:lnTo>
                    <a:pt x="276" y="7"/>
                  </a:lnTo>
                  <a:lnTo>
                    <a:pt x="271" y="7"/>
                  </a:lnTo>
                  <a:lnTo>
                    <a:pt x="271" y="8"/>
                  </a:lnTo>
                  <a:lnTo>
                    <a:pt x="269" y="8"/>
                  </a:lnTo>
                  <a:lnTo>
                    <a:pt x="266" y="10"/>
                  </a:lnTo>
                  <a:lnTo>
                    <a:pt x="264" y="12"/>
                  </a:lnTo>
                  <a:lnTo>
                    <a:pt x="261" y="12"/>
                  </a:lnTo>
                  <a:lnTo>
                    <a:pt x="260" y="10"/>
                  </a:lnTo>
                  <a:lnTo>
                    <a:pt x="261" y="10"/>
                  </a:lnTo>
                  <a:lnTo>
                    <a:pt x="261" y="8"/>
                  </a:lnTo>
                  <a:lnTo>
                    <a:pt x="263" y="8"/>
                  </a:lnTo>
                  <a:lnTo>
                    <a:pt x="264" y="8"/>
                  </a:lnTo>
                  <a:lnTo>
                    <a:pt x="269" y="7"/>
                  </a:lnTo>
                  <a:lnTo>
                    <a:pt x="273" y="3"/>
                  </a:lnTo>
                  <a:lnTo>
                    <a:pt x="274" y="2"/>
                  </a:lnTo>
                  <a:lnTo>
                    <a:pt x="278" y="2"/>
                  </a:lnTo>
                  <a:lnTo>
                    <a:pt x="278" y="2"/>
                  </a:lnTo>
                  <a:lnTo>
                    <a:pt x="278" y="0"/>
                  </a:lnTo>
                  <a:lnTo>
                    <a:pt x="274" y="2"/>
                  </a:lnTo>
                  <a:lnTo>
                    <a:pt x="269" y="3"/>
                  </a:lnTo>
                  <a:lnTo>
                    <a:pt x="266" y="5"/>
                  </a:lnTo>
                  <a:lnTo>
                    <a:pt x="261" y="7"/>
                  </a:lnTo>
                  <a:lnTo>
                    <a:pt x="258" y="8"/>
                  </a:lnTo>
                  <a:lnTo>
                    <a:pt x="255" y="8"/>
                  </a:lnTo>
                  <a:lnTo>
                    <a:pt x="253" y="8"/>
                  </a:lnTo>
                  <a:lnTo>
                    <a:pt x="253" y="7"/>
                  </a:lnTo>
                  <a:lnTo>
                    <a:pt x="255" y="7"/>
                  </a:lnTo>
                  <a:lnTo>
                    <a:pt x="255" y="7"/>
                  </a:lnTo>
                  <a:lnTo>
                    <a:pt x="253" y="5"/>
                  </a:lnTo>
                  <a:lnTo>
                    <a:pt x="251" y="5"/>
                  </a:lnTo>
                  <a:lnTo>
                    <a:pt x="250" y="7"/>
                  </a:lnTo>
                  <a:lnTo>
                    <a:pt x="250" y="8"/>
                  </a:lnTo>
                  <a:lnTo>
                    <a:pt x="250" y="10"/>
                  </a:lnTo>
                  <a:lnTo>
                    <a:pt x="250" y="12"/>
                  </a:lnTo>
                  <a:lnTo>
                    <a:pt x="250" y="13"/>
                  </a:lnTo>
                  <a:lnTo>
                    <a:pt x="250" y="13"/>
                  </a:lnTo>
                  <a:lnTo>
                    <a:pt x="246" y="15"/>
                  </a:lnTo>
                  <a:lnTo>
                    <a:pt x="245" y="15"/>
                  </a:lnTo>
                  <a:lnTo>
                    <a:pt x="245" y="17"/>
                  </a:lnTo>
                  <a:lnTo>
                    <a:pt x="245" y="17"/>
                  </a:lnTo>
                  <a:lnTo>
                    <a:pt x="245" y="18"/>
                  </a:lnTo>
                  <a:lnTo>
                    <a:pt x="246" y="18"/>
                  </a:lnTo>
                  <a:lnTo>
                    <a:pt x="248" y="17"/>
                  </a:lnTo>
                  <a:lnTo>
                    <a:pt x="248" y="17"/>
                  </a:lnTo>
                  <a:lnTo>
                    <a:pt x="248" y="17"/>
                  </a:lnTo>
                  <a:lnTo>
                    <a:pt x="250" y="17"/>
                  </a:lnTo>
                  <a:lnTo>
                    <a:pt x="250" y="17"/>
                  </a:lnTo>
                  <a:lnTo>
                    <a:pt x="250" y="18"/>
                  </a:lnTo>
                  <a:lnTo>
                    <a:pt x="248" y="18"/>
                  </a:lnTo>
                  <a:lnTo>
                    <a:pt x="245" y="20"/>
                  </a:lnTo>
                  <a:lnTo>
                    <a:pt x="243" y="18"/>
                  </a:lnTo>
                  <a:lnTo>
                    <a:pt x="241" y="17"/>
                  </a:lnTo>
                  <a:lnTo>
                    <a:pt x="240" y="15"/>
                  </a:lnTo>
                  <a:lnTo>
                    <a:pt x="238" y="13"/>
                  </a:lnTo>
                  <a:lnTo>
                    <a:pt x="235" y="17"/>
                  </a:lnTo>
                  <a:lnTo>
                    <a:pt x="227" y="25"/>
                  </a:lnTo>
                  <a:lnTo>
                    <a:pt x="215" y="33"/>
                  </a:lnTo>
                  <a:lnTo>
                    <a:pt x="204" y="40"/>
                  </a:lnTo>
                  <a:lnTo>
                    <a:pt x="192" y="40"/>
                  </a:lnTo>
                  <a:lnTo>
                    <a:pt x="187" y="38"/>
                  </a:lnTo>
                  <a:lnTo>
                    <a:pt x="182" y="35"/>
                  </a:lnTo>
                  <a:lnTo>
                    <a:pt x="177" y="31"/>
                  </a:lnTo>
                  <a:lnTo>
                    <a:pt x="171" y="30"/>
                  </a:lnTo>
                  <a:lnTo>
                    <a:pt x="163" y="30"/>
                  </a:lnTo>
                  <a:lnTo>
                    <a:pt x="153" y="30"/>
                  </a:lnTo>
                  <a:lnTo>
                    <a:pt x="143" y="28"/>
                  </a:lnTo>
                  <a:lnTo>
                    <a:pt x="143" y="26"/>
                  </a:lnTo>
                  <a:lnTo>
                    <a:pt x="141" y="23"/>
                  </a:lnTo>
                  <a:lnTo>
                    <a:pt x="141" y="22"/>
                  </a:lnTo>
                  <a:lnTo>
                    <a:pt x="140" y="20"/>
                  </a:lnTo>
                  <a:lnTo>
                    <a:pt x="136" y="22"/>
                  </a:lnTo>
                  <a:lnTo>
                    <a:pt x="135" y="23"/>
                  </a:lnTo>
                  <a:lnTo>
                    <a:pt x="131" y="25"/>
                  </a:lnTo>
                  <a:lnTo>
                    <a:pt x="126" y="25"/>
                  </a:lnTo>
                  <a:lnTo>
                    <a:pt x="123" y="22"/>
                  </a:lnTo>
                  <a:lnTo>
                    <a:pt x="121" y="20"/>
                  </a:lnTo>
                  <a:lnTo>
                    <a:pt x="118" y="17"/>
                  </a:lnTo>
                  <a:lnTo>
                    <a:pt x="117" y="15"/>
                  </a:lnTo>
                  <a:lnTo>
                    <a:pt x="110" y="13"/>
                  </a:lnTo>
                  <a:lnTo>
                    <a:pt x="98" y="12"/>
                  </a:lnTo>
                  <a:lnTo>
                    <a:pt x="82" y="8"/>
                  </a:lnTo>
                  <a:lnTo>
                    <a:pt x="69" y="7"/>
                  </a:lnTo>
                  <a:lnTo>
                    <a:pt x="59" y="5"/>
                  </a:lnTo>
                  <a:lnTo>
                    <a:pt x="52" y="5"/>
                  </a:lnTo>
                  <a:lnTo>
                    <a:pt x="43" y="7"/>
                  </a:lnTo>
                  <a:lnTo>
                    <a:pt x="33" y="8"/>
                  </a:lnTo>
                  <a:lnTo>
                    <a:pt x="24" y="10"/>
                  </a:lnTo>
                  <a:lnTo>
                    <a:pt x="20" y="8"/>
                  </a:lnTo>
                  <a:lnTo>
                    <a:pt x="18" y="7"/>
                  </a:lnTo>
                  <a:lnTo>
                    <a:pt x="16" y="3"/>
                  </a:lnTo>
                  <a:lnTo>
                    <a:pt x="16" y="3"/>
                  </a:lnTo>
                  <a:lnTo>
                    <a:pt x="8" y="12"/>
                  </a:lnTo>
                  <a:lnTo>
                    <a:pt x="5" y="18"/>
                  </a:lnTo>
                  <a:lnTo>
                    <a:pt x="6" y="23"/>
                  </a:lnTo>
                  <a:lnTo>
                    <a:pt x="8" y="28"/>
                  </a:lnTo>
                  <a:lnTo>
                    <a:pt x="11" y="35"/>
                  </a:lnTo>
                  <a:lnTo>
                    <a:pt x="13" y="45"/>
                  </a:lnTo>
                  <a:lnTo>
                    <a:pt x="11" y="53"/>
                  </a:lnTo>
                  <a:lnTo>
                    <a:pt x="6" y="63"/>
                  </a:lnTo>
                  <a:lnTo>
                    <a:pt x="1" y="71"/>
                  </a:lnTo>
                  <a:lnTo>
                    <a:pt x="0" y="76"/>
                  </a:lnTo>
                  <a:lnTo>
                    <a:pt x="1" y="81"/>
                  </a:lnTo>
                  <a:lnTo>
                    <a:pt x="5" y="86"/>
                  </a:lnTo>
                  <a:lnTo>
                    <a:pt x="6" y="89"/>
                  </a:lnTo>
                  <a:lnTo>
                    <a:pt x="8" y="99"/>
                  </a:lnTo>
                  <a:lnTo>
                    <a:pt x="10" y="107"/>
                  </a:lnTo>
                  <a:lnTo>
                    <a:pt x="11" y="112"/>
                  </a:lnTo>
                  <a:lnTo>
                    <a:pt x="13" y="115"/>
                  </a:lnTo>
                  <a:lnTo>
                    <a:pt x="15" y="120"/>
                  </a:lnTo>
                  <a:lnTo>
                    <a:pt x="18" y="147"/>
                  </a:lnTo>
                  <a:lnTo>
                    <a:pt x="18" y="176"/>
                  </a:lnTo>
                  <a:lnTo>
                    <a:pt x="18" y="203"/>
                  </a:lnTo>
                  <a:lnTo>
                    <a:pt x="23" y="372"/>
                  </a:lnTo>
                  <a:lnTo>
                    <a:pt x="26" y="451"/>
                  </a:lnTo>
                  <a:lnTo>
                    <a:pt x="26" y="456"/>
                  </a:lnTo>
                  <a:lnTo>
                    <a:pt x="26" y="466"/>
                  </a:lnTo>
                  <a:lnTo>
                    <a:pt x="26" y="476"/>
                  </a:lnTo>
                  <a:lnTo>
                    <a:pt x="26" y="479"/>
                  </a:lnTo>
                  <a:lnTo>
                    <a:pt x="31" y="479"/>
                  </a:lnTo>
                  <a:lnTo>
                    <a:pt x="43" y="479"/>
                  </a:lnTo>
                  <a:lnTo>
                    <a:pt x="54" y="479"/>
                  </a:lnTo>
                  <a:lnTo>
                    <a:pt x="61" y="479"/>
                  </a:lnTo>
                  <a:lnTo>
                    <a:pt x="171" y="477"/>
                  </a:lnTo>
                  <a:lnTo>
                    <a:pt x="283" y="476"/>
                  </a:lnTo>
                  <a:lnTo>
                    <a:pt x="289" y="476"/>
                  </a:lnTo>
                  <a:lnTo>
                    <a:pt x="301" y="476"/>
                  </a:lnTo>
                  <a:lnTo>
                    <a:pt x="312" y="476"/>
                  </a:lnTo>
                  <a:lnTo>
                    <a:pt x="322" y="476"/>
                  </a:lnTo>
                  <a:lnTo>
                    <a:pt x="327" y="476"/>
                  </a:lnTo>
                  <a:lnTo>
                    <a:pt x="327" y="474"/>
                  </a:lnTo>
                  <a:lnTo>
                    <a:pt x="329" y="471"/>
                  </a:lnTo>
                  <a:lnTo>
                    <a:pt x="329" y="469"/>
                  </a:lnTo>
                  <a:lnTo>
                    <a:pt x="330" y="466"/>
                  </a:lnTo>
                  <a:lnTo>
                    <a:pt x="330" y="464"/>
                  </a:lnTo>
                  <a:lnTo>
                    <a:pt x="332" y="462"/>
                  </a:lnTo>
                  <a:lnTo>
                    <a:pt x="335" y="462"/>
                  </a:lnTo>
                  <a:lnTo>
                    <a:pt x="337" y="464"/>
                  </a:lnTo>
                  <a:lnTo>
                    <a:pt x="337" y="466"/>
                  </a:lnTo>
                  <a:lnTo>
                    <a:pt x="337" y="467"/>
                  </a:lnTo>
                  <a:lnTo>
                    <a:pt x="335" y="471"/>
                  </a:lnTo>
                  <a:lnTo>
                    <a:pt x="335" y="472"/>
                  </a:lnTo>
                  <a:lnTo>
                    <a:pt x="334" y="474"/>
                  </a:lnTo>
                  <a:lnTo>
                    <a:pt x="334" y="476"/>
                  </a:lnTo>
                  <a:lnTo>
                    <a:pt x="340" y="476"/>
                  </a:lnTo>
                  <a:lnTo>
                    <a:pt x="352" y="476"/>
                  </a:lnTo>
                  <a:lnTo>
                    <a:pt x="365" y="474"/>
                  </a:lnTo>
                  <a:lnTo>
                    <a:pt x="371" y="474"/>
                  </a:lnTo>
                  <a:lnTo>
                    <a:pt x="404" y="474"/>
                  </a:lnTo>
                  <a:lnTo>
                    <a:pt x="412" y="474"/>
                  </a:lnTo>
                  <a:lnTo>
                    <a:pt x="414" y="472"/>
                  </a:lnTo>
                  <a:lnTo>
                    <a:pt x="417" y="472"/>
                  </a:lnTo>
                  <a:lnTo>
                    <a:pt x="424" y="477"/>
                  </a:lnTo>
                  <a:lnTo>
                    <a:pt x="429" y="481"/>
                  </a:lnTo>
                  <a:lnTo>
                    <a:pt x="432" y="484"/>
                  </a:lnTo>
                  <a:lnTo>
                    <a:pt x="439" y="485"/>
                  </a:lnTo>
                  <a:lnTo>
                    <a:pt x="450" y="485"/>
                  </a:lnTo>
                  <a:lnTo>
                    <a:pt x="457" y="484"/>
                  </a:lnTo>
                  <a:lnTo>
                    <a:pt x="458" y="481"/>
                  </a:lnTo>
                  <a:lnTo>
                    <a:pt x="460" y="477"/>
                  </a:lnTo>
                  <a:lnTo>
                    <a:pt x="460" y="472"/>
                  </a:lnTo>
                  <a:lnTo>
                    <a:pt x="460" y="469"/>
                  </a:lnTo>
                  <a:lnTo>
                    <a:pt x="460" y="464"/>
                  </a:lnTo>
                  <a:lnTo>
                    <a:pt x="462" y="462"/>
                  </a:lnTo>
                  <a:lnTo>
                    <a:pt x="467" y="461"/>
                  </a:lnTo>
                  <a:lnTo>
                    <a:pt x="470" y="459"/>
                  </a:lnTo>
                  <a:lnTo>
                    <a:pt x="475" y="459"/>
                  </a:lnTo>
                  <a:lnTo>
                    <a:pt x="480" y="459"/>
                  </a:lnTo>
                  <a:lnTo>
                    <a:pt x="485" y="459"/>
                  </a:lnTo>
                  <a:lnTo>
                    <a:pt x="488" y="457"/>
                  </a:lnTo>
                  <a:lnTo>
                    <a:pt x="491" y="451"/>
                  </a:lnTo>
                  <a:lnTo>
                    <a:pt x="493" y="443"/>
                  </a:lnTo>
                  <a:lnTo>
                    <a:pt x="495" y="433"/>
                  </a:lnTo>
                  <a:lnTo>
                    <a:pt x="498" y="428"/>
                  </a:lnTo>
                  <a:lnTo>
                    <a:pt x="500" y="428"/>
                  </a:lnTo>
                  <a:lnTo>
                    <a:pt x="503" y="430"/>
                  </a:lnTo>
                  <a:lnTo>
                    <a:pt x="506" y="431"/>
                  </a:lnTo>
                  <a:lnTo>
                    <a:pt x="508" y="433"/>
                  </a:lnTo>
                  <a:lnTo>
                    <a:pt x="511" y="433"/>
                  </a:lnTo>
                  <a:lnTo>
                    <a:pt x="514" y="430"/>
                  </a:lnTo>
                  <a:lnTo>
                    <a:pt x="518" y="426"/>
                  </a:lnTo>
                  <a:lnTo>
                    <a:pt x="521" y="421"/>
                  </a:lnTo>
                  <a:lnTo>
                    <a:pt x="524" y="416"/>
                  </a:lnTo>
                  <a:lnTo>
                    <a:pt x="528" y="413"/>
                  </a:lnTo>
                  <a:lnTo>
                    <a:pt x="528" y="413"/>
                  </a:lnTo>
                  <a:lnTo>
                    <a:pt x="524" y="408"/>
                  </a:lnTo>
                  <a:lnTo>
                    <a:pt x="521" y="403"/>
                  </a:lnTo>
                  <a:lnTo>
                    <a:pt x="519" y="400"/>
                  </a:lnTo>
                  <a:lnTo>
                    <a:pt x="519" y="395"/>
                  </a:lnTo>
                  <a:lnTo>
                    <a:pt x="519" y="392"/>
                  </a:lnTo>
                  <a:lnTo>
                    <a:pt x="519" y="388"/>
                  </a:lnTo>
                  <a:lnTo>
                    <a:pt x="521" y="385"/>
                  </a:lnTo>
                  <a:lnTo>
                    <a:pt x="519" y="380"/>
                  </a:lnTo>
                  <a:lnTo>
                    <a:pt x="519" y="379"/>
                  </a:lnTo>
                  <a:lnTo>
                    <a:pt x="518" y="375"/>
                  </a:lnTo>
                  <a:lnTo>
                    <a:pt x="518" y="372"/>
                  </a:lnTo>
                  <a:lnTo>
                    <a:pt x="519" y="372"/>
                  </a:lnTo>
                  <a:lnTo>
                    <a:pt x="521" y="372"/>
                  </a:lnTo>
                  <a:lnTo>
                    <a:pt x="524" y="372"/>
                  </a:lnTo>
                  <a:lnTo>
                    <a:pt x="528" y="374"/>
                  </a:lnTo>
                  <a:lnTo>
                    <a:pt x="531" y="374"/>
                  </a:lnTo>
                  <a:lnTo>
                    <a:pt x="532" y="375"/>
                  </a:lnTo>
                  <a:lnTo>
                    <a:pt x="532" y="375"/>
                  </a:lnTo>
                  <a:lnTo>
                    <a:pt x="534" y="374"/>
                  </a:lnTo>
                  <a:lnTo>
                    <a:pt x="531" y="372"/>
                  </a:lnTo>
                  <a:lnTo>
                    <a:pt x="529" y="370"/>
                  </a:lnTo>
                  <a:lnTo>
                    <a:pt x="526" y="370"/>
                  </a:lnTo>
                  <a:lnTo>
                    <a:pt x="524" y="369"/>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4"/>
            <p:cNvSpPr>
              <a:spLocks/>
            </p:cNvSpPr>
            <p:nvPr/>
          </p:nvSpPr>
          <p:spPr bwMode="auto">
            <a:xfrm>
              <a:off x="2504534" y="1369419"/>
              <a:ext cx="866506" cy="1063439"/>
            </a:xfrm>
            <a:custGeom>
              <a:avLst/>
              <a:gdLst>
                <a:gd name="T0" fmla="*/ 102 w 814"/>
                <a:gd name="T1" fmla="*/ 166 h 999"/>
                <a:gd name="T2" fmla="*/ 102 w 814"/>
                <a:gd name="T3" fmla="*/ 382 h 999"/>
                <a:gd name="T4" fmla="*/ 45 w 814"/>
                <a:gd name="T5" fmla="*/ 420 h 999"/>
                <a:gd name="T6" fmla="*/ 26 w 814"/>
                <a:gd name="T7" fmla="*/ 439 h 999"/>
                <a:gd name="T8" fmla="*/ 35 w 814"/>
                <a:gd name="T9" fmla="*/ 456 h 999"/>
                <a:gd name="T10" fmla="*/ 20 w 814"/>
                <a:gd name="T11" fmla="*/ 490 h 999"/>
                <a:gd name="T12" fmla="*/ 15 w 814"/>
                <a:gd name="T13" fmla="*/ 533 h 999"/>
                <a:gd name="T14" fmla="*/ 28 w 814"/>
                <a:gd name="T15" fmla="*/ 545 h 999"/>
                <a:gd name="T16" fmla="*/ 40 w 814"/>
                <a:gd name="T17" fmla="*/ 564 h 999"/>
                <a:gd name="T18" fmla="*/ 49 w 814"/>
                <a:gd name="T19" fmla="*/ 597 h 999"/>
                <a:gd name="T20" fmla="*/ 92 w 814"/>
                <a:gd name="T21" fmla="*/ 676 h 999"/>
                <a:gd name="T22" fmla="*/ 86 w 814"/>
                <a:gd name="T23" fmla="*/ 712 h 999"/>
                <a:gd name="T24" fmla="*/ 86 w 814"/>
                <a:gd name="T25" fmla="*/ 727 h 999"/>
                <a:gd name="T26" fmla="*/ 120 w 814"/>
                <a:gd name="T27" fmla="*/ 745 h 999"/>
                <a:gd name="T28" fmla="*/ 165 w 814"/>
                <a:gd name="T29" fmla="*/ 775 h 999"/>
                <a:gd name="T30" fmla="*/ 176 w 814"/>
                <a:gd name="T31" fmla="*/ 798 h 999"/>
                <a:gd name="T32" fmla="*/ 232 w 814"/>
                <a:gd name="T33" fmla="*/ 839 h 999"/>
                <a:gd name="T34" fmla="*/ 239 w 814"/>
                <a:gd name="T35" fmla="*/ 865 h 999"/>
                <a:gd name="T36" fmla="*/ 276 w 814"/>
                <a:gd name="T37" fmla="*/ 902 h 999"/>
                <a:gd name="T38" fmla="*/ 303 w 814"/>
                <a:gd name="T39" fmla="*/ 943 h 999"/>
                <a:gd name="T40" fmla="*/ 332 w 814"/>
                <a:gd name="T41" fmla="*/ 958 h 999"/>
                <a:gd name="T42" fmla="*/ 359 w 814"/>
                <a:gd name="T43" fmla="*/ 946 h 999"/>
                <a:gd name="T44" fmla="*/ 393 w 814"/>
                <a:gd name="T45" fmla="*/ 938 h 999"/>
                <a:gd name="T46" fmla="*/ 411 w 814"/>
                <a:gd name="T47" fmla="*/ 956 h 999"/>
                <a:gd name="T48" fmla="*/ 428 w 814"/>
                <a:gd name="T49" fmla="*/ 976 h 999"/>
                <a:gd name="T50" fmla="*/ 451 w 814"/>
                <a:gd name="T51" fmla="*/ 990 h 999"/>
                <a:gd name="T52" fmla="*/ 467 w 814"/>
                <a:gd name="T53" fmla="*/ 985 h 999"/>
                <a:gd name="T54" fmla="*/ 505 w 814"/>
                <a:gd name="T55" fmla="*/ 982 h 999"/>
                <a:gd name="T56" fmla="*/ 525 w 814"/>
                <a:gd name="T57" fmla="*/ 992 h 999"/>
                <a:gd name="T58" fmla="*/ 562 w 814"/>
                <a:gd name="T59" fmla="*/ 979 h 999"/>
                <a:gd name="T60" fmla="*/ 620 w 814"/>
                <a:gd name="T61" fmla="*/ 954 h 999"/>
                <a:gd name="T62" fmla="*/ 705 w 814"/>
                <a:gd name="T63" fmla="*/ 911 h 999"/>
                <a:gd name="T64" fmla="*/ 682 w 814"/>
                <a:gd name="T65" fmla="*/ 903 h 999"/>
                <a:gd name="T66" fmla="*/ 650 w 814"/>
                <a:gd name="T67" fmla="*/ 836 h 999"/>
                <a:gd name="T68" fmla="*/ 623 w 814"/>
                <a:gd name="T69" fmla="*/ 816 h 999"/>
                <a:gd name="T70" fmla="*/ 612 w 814"/>
                <a:gd name="T71" fmla="*/ 796 h 999"/>
                <a:gd name="T72" fmla="*/ 567 w 814"/>
                <a:gd name="T73" fmla="*/ 765 h 999"/>
                <a:gd name="T74" fmla="*/ 612 w 814"/>
                <a:gd name="T75" fmla="*/ 745 h 999"/>
                <a:gd name="T76" fmla="*/ 622 w 814"/>
                <a:gd name="T77" fmla="*/ 638 h 999"/>
                <a:gd name="T78" fmla="*/ 653 w 814"/>
                <a:gd name="T79" fmla="*/ 627 h 999"/>
                <a:gd name="T80" fmla="*/ 671 w 814"/>
                <a:gd name="T81" fmla="*/ 563 h 999"/>
                <a:gd name="T82" fmla="*/ 717 w 814"/>
                <a:gd name="T83" fmla="*/ 484 h 999"/>
                <a:gd name="T84" fmla="*/ 722 w 814"/>
                <a:gd name="T85" fmla="*/ 398 h 999"/>
                <a:gd name="T86" fmla="*/ 738 w 814"/>
                <a:gd name="T87" fmla="*/ 309 h 999"/>
                <a:gd name="T88" fmla="*/ 761 w 814"/>
                <a:gd name="T89" fmla="*/ 298 h 999"/>
                <a:gd name="T90" fmla="*/ 779 w 814"/>
                <a:gd name="T91" fmla="*/ 283 h 999"/>
                <a:gd name="T92" fmla="*/ 791 w 814"/>
                <a:gd name="T93" fmla="*/ 281 h 999"/>
                <a:gd name="T94" fmla="*/ 811 w 814"/>
                <a:gd name="T95" fmla="*/ 252 h 999"/>
                <a:gd name="T96" fmla="*/ 798 w 814"/>
                <a:gd name="T97" fmla="*/ 245 h 999"/>
                <a:gd name="T98" fmla="*/ 788 w 814"/>
                <a:gd name="T99" fmla="*/ 244 h 999"/>
                <a:gd name="T100" fmla="*/ 771 w 814"/>
                <a:gd name="T101" fmla="*/ 222 h 999"/>
                <a:gd name="T102" fmla="*/ 763 w 814"/>
                <a:gd name="T103" fmla="*/ 219 h 999"/>
                <a:gd name="T104" fmla="*/ 742 w 814"/>
                <a:gd name="T105" fmla="*/ 170 h 999"/>
                <a:gd name="T106" fmla="*/ 730 w 814"/>
                <a:gd name="T107" fmla="*/ 95 h 999"/>
                <a:gd name="T108" fmla="*/ 717 w 814"/>
                <a:gd name="T109" fmla="*/ 74 h 999"/>
                <a:gd name="T110" fmla="*/ 714 w 814"/>
                <a:gd name="T111" fmla="*/ 58 h 999"/>
                <a:gd name="T112" fmla="*/ 689 w 814"/>
                <a:gd name="T113" fmla="*/ 38 h 999"/>
                <a:gd name="T114" fmla="*/ 656 w 814"/>
                <a:gd name="T115" fmla="*/ 15 h 999"/>
                <a:gd name="T116" fmla="*/ 640 w 814"/>
                <a:gd name="T117" fmla="*/ 13 h 999"/>
                <a:gd name="T118" fmla="*/ 602 w 814"/>
                <a:gd name="T119" fmla="*/ 46 h 999"/>
                <a:gd name="T120" fmla="*/ 554 w 814"/>
                <a:gd name="T121" fmla="*/ 71 h 999"/>
                <a:gd name="T122" fmla="*/ 457 w 814"/>
                <a:gd name="T123" fmla="*/ 59 h 999"/>
                <a:gd name="T124" fmla="*/ 444 w 814"/>
                <a:gd name="T125" fmla="*/ 63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4" h="999">
                  <a:moveTo>
                    <a:pt x="150" y="158"/>
                  </a:moveTo>
                  <a:lnTo>
                    <a:pt x="150" y="160"/>
                  </a:lnTo>
                  <a:lnTo>
                    <a:pt x="151" y="161"/>
                  </a:lnTo>
                  <a:lnTo>
                    <a:pt x="151" y="165"/>
                  </a:lnTo>
                  <a:lnTo>
                    <a:pt x="151" y="166"/>
                  </a:lnTo>
                  <a:lnTo>
                    <a:pt x="146" y="166"/>
                  </a:lnTo>
                  <a:lnTo>
                    <a:pt x="137" y="166"/>
                  </a:lnTo>
                  <a:lnTo>
                    <a:pt x="123" y="166"/>
                  </a:lnTo>
                  <a:lnTo>
                    <a:pt x="112" y="166"/>
                  </a:lnTo>
                  <a:lnTo>
                    <a:pt x="105" y="166"/>
                  </a:lnTo>
                  <a:lnTo>
                    <a:pt x="105" y="166"/>
                  </a:lnTo>
                  <a:lnTo>
                    <a:pt x="104" y="166"/>
                  </a:lnTo>
                  <a:lnTo>
                    <a:pt x="102" y="166"/>
                  </a:lnTo>
                  <a:lnTo>
                    <a:pt x="102" y="168"/>
                  </a:lnTo>
                  <a:lnTo>
                    <a:pt x="102" y="171"/>
                  </a:lnTo>
                  <a:lnTo>
                    <a:pt x="102" y="176"/>
                  </a:lnTo>
                  <a:lnTo>
                    <a:pt x="104" y="179"/>
                  </a:lnTo>
                  <a:lnTo>
                    <a:pt x="104" y="184"/>
                  </a:lnTo>
                  <a:lnTo>
                    <a:pt x="102" y="188"/>
                  </a:lnTo>
                  <a:lnTo>
                    <a:pt x="104" y="262"/>
                  </a:lnTo>
                  <a:lnTo>
                    <a:pt x="105" y="337"/>
                  </a:lnTo>
                  <a:lnTo>
                    <a:pt x="105" y="374"/>
                  </a:lnTo>
                  <a:lnTo>
                    <a:pt x="105" y="382"/>
                  </a:lnTo>
                  <a:lnTo>
                    <a:pt x="105" y="382"/>
                  </a:lnTo>
                  <a:lnTo>
                    <a:pt x="104" y="382"/>
                  </a:lnTo>
                  <a:lnTo>
                    <a:pt x="102" y="382"/>
                  </a:lnTo>
                  <a:lnTo>
                    <a:pt x="89" y="380"/>
                  </a:lnTo>
                  <a:lnTo>
                    <a:pt x="76" y="383"/>
                  </a:lnTo>
                  <a:lnTo>
                    <a:pt x="72" y="383"/>
                  </a:lnTo>
                  <a:lnTo>
                    <a:pt x="69" y="382"/>
                  </a:lnTo>
                  <a:lnTo>
                    <a:pt x="66" y="382"/>
                  </a:lnTo>
                  <a:lnTo>
                    <a:pt x="63" y="382"/>
                  </a:lnTo>
                  <a:lnTo>
                    <a:pt x="56" y="387"/>
                  </a:lnTo>
                  <a:lnTo>
                    <a:pt x="54" y="392"/>
                  </a:lnTo>
                  <a:lnTo>
                    <a:pt x="56" y="398"/>
                  </a:lnTo>
                  <a:lnTo>
                    <a:pt x="58" y="405"/>
                  </a:lnTo>
                  <a:lnTo>
                    <a:pt x="54" y="411"/>
                  </a:lnTo>
                  <a:lnTo>
                    <a:pt x="48" y="416"/>
                  </a:lnTo>
                  <a:lnTo>
                    <a:pt x="45" y="420"/>
                  </a:lnTo>
                  <a:lnTo>
                    <a:pt x="43" y="423"/>
                  </a:lnTo>
                  <a:lnTo>
                    <a:pt x="43" y="426"/>
                  </a:lnTo>
                  <a:lnTo>
                    <a:pt x="43" y="428"/>
                  </a:lnTo>
                  <a:lnTo>
                    <a:pt x="43" y="429"/>
                  </a:lnTo>
                  <a:lnTo>
                    <a:pt x="43" y="431"/>
                  </a:lnTo>
                  <a:lnTo>
                    <a:pt x="43" y="433"/>
                  </a:lnTo>
                  <a:lnTo>
                    <a:pt x="43" y="433"/>
                  </a:lnTo>
                  <a:lnTo>
                    <a:pt x="40" y="434"/>
                  </a:lnTo>
                  <a:lnTo>
                    <a:pt x="38" y="436"/>
                  </a:lnTo>
                  <a:lnTo>
                    <a:pt x="35" y="436"/>
                  </a:lnTo>
                  <a:lnTo>
                    <a:pt x="31" y="436"/>
                  </a:lnTo>
                  <a:lnTo>
                    <a:pt x="28" y="438"/>
                  </a:lnTo>
                  <a:lnTo>
                    <a:pt x="26" y="439"/>
                  </a:lnTo>
                  <a:lnTo>
                    <a:pt x="26" y="441"/>
                  </a:lnTo>
                  <a:lnTo>
                    <a:pt x="26" y="443"/>
                  </a:lnTo>
                  <a:lnTo>
                    <a:pt x="28" y="443"/>
                  </a:lnTo>
                  <a:lnTo>
                    <a:pt x="30" y="443"/>
                  </a:lnTo>
                  <a:lnTo>
                    <a:pt x="30" y="443"/>
                  </a:lnTo>
                  <a:lnTo>
                    <a:pt x="30" y="446"/>
                  </a:lnTo>
                  <a:lnTo>
                    <a:pt x="30" y="448"/>
                  </a:lnTo>
                  <a:lnTo>
                    <a:pt x="30" y="451"/>
                  </a:lnTo>
                  <a:lnTo>
                    <a:pt x="30" y="454"/>
                  </a:lnTo>
                  <a:lnTo>
                    <a:pt x="30" y="456"/>
                  </a:lnTo>
                  <a:lnTo>
                    <a:pt x="31" y="456"/>
                  </a:lnTo>
                  <a:lnTo>
                    <a:pt x="33" y="456"/>
                  </a:lnTo>
                  <a:lnTo>
                    <a:pt x="35" y="456"/>
                  </a:lnTo>
                  <a:lnTo>
                    <a:pt x="36" y="457"/>
                  </a:lnTo>
                  <a:lnTo>
                    <a:pt x="36" y="459"/>
                  </a:lnTo>
                  <a:lnTo>
                    <a:pt x="35" y="461"/>
                  </a:lnTo>
                  <a:lnTo>
                    <a:pt x="33" y="462"/>
                  </a:lnTo>
                  <a:lnTo>
                    <a:pt x="28" y="464"/>
                  </a:lnTo>
                  <a:lnTo>
                    <a:pt x="25" y="467"/>
                  </a:lnTo>
                  <a:lnTo>
                    <a:pt x="20" y="471"/>
                  </a:lnTo>
                  <a:lnTo>
                    <a:pt x="17" y="472"/>
                  </a:lnTo>
                  <a:lnTo>
                    <a:pt x="13" y="476"/>
                  </a:lnTo>
                  <a:lnTo>
                    <a:pt x="12" y="479"/>
                  </a:lnTo>
                  <a:lnTo>
                    <a:pt x="13" y="482"/>
                  </a:lnTo>
                  <a:lnTo>
                    <a:pt x="17" y="487"/>
                  </a:lnTo>
                  <a:lnTo>
                    <a:pt x="20" y="490"/>
                  </a:lnTo>
                  <a:lnTo>
                    <a:pt x="21" y="494"/>
                  </a:lnTo>
                  <a:lnTo>
                    <a:pt x="23" y="499"/>
                  </a:lnTo>
                  <a:lnTo>
                    <a:pt x="20" y="505"/>
                  </a:lnTo>
                  <a:lnTo>
                    <a:pt x="12" y="512"/>
                  </a:lnTo>
                  <a:lnTo>
                    <a:pt x="3" y="518"/>
                  </a:lnTo>
                  <a:lnTo>
                    <a:pt x="0" y="528"/>
                  </a:lnTo>
                  <a:lnTo>
                    <a:pt x="0" y="533"/>
                  </a:lnTo>
                  <a:lnTo>
                    <a:pt x="2" y="535"/>
                  </a:lnTo>
                  <a:lnTo>
                    <a:pt x="3" y="536"/>
                  </a:lnTo>
                  <a:lnTo>
                    <a:pt x="7" y="536"/>
                  </a:lnTo>
                  <a:lnTo>
                    <a:pt x="10" y="536"/>
                  </a:lnTo>
                  <a:lnTo>
                    <a:pt x="12" y="535"/>
                  </a:lnTo>
                  <a:lnTo>
                    <a:pt x="15" y="533"/>
                  </a:lnTo>
                  <a:lnTo>
                    <a:pt x="17" y="531"/>
                  </a:lnTo>
                  <a:lnTo>
                    <a:pt x="18" y="531"/>
                  </a:lnTo>
                  <a:lnTo>
                    <a:pt x="20" y="531"/>
                  </a:lnTo>
                  <a:lnTo>
                    <a:pt x="20" y="531"/>
                  </a:lnTo>
                  <a:lnTo>
                    <a:pt x="23" y="531"/>
                  </a:lnTo>
                  <a:lnTo>
                    <a:pt x="26" y="533"/>
                  </a:lnTo>
                  <a:lnTo>
                    <a:pt x="28" y="535"/>
                  </a:lnTo>
                  <a:lnTo>
                    <a:pt x="31" y="536"/>
                  </a:lnTo>
                  <a:lnTo>
                    <a:pt x="31" y="538"/>
                  </a:lnTo>
                  <a:lnTo>
                    <a:pt x="31" y="540"/>
                  </a:lnTo>
                  <a:lnTo>
                    <a:pt x="30" y="541"/>
                  </a:lnTo>
                  <a:lnTo>
                    <a:pt x="28" y="543"/>
                  </a:lnTo>
                  <a:lnTo>
                    <a:pt x="28" y="545"/>
                  </a:lnTo>
                  <a:lnTo>
                    <a:pt x="28" y="548"/>
                  </a:lnTo>
                  <a:lnTo>
                    <a:pt x="30" y="553"/>
                  </a:lnTo>
                  <a:lnTo>
                    <a:pt x="33" y="556"/>
                  </a:lnTo>
                  <a:lnTo>
                    <a:pt x="33" y="559"/>
                  </a:lnTo>
                  <a:lnTo>
                    <a:pt x="33" y="561"/>
                  </a:lnTo>
                  <a:lnTo>
                    <a:pt x="33" y="563"/>
                  </a:lnTo>
                  <a:lnTo>
                    <a:pt x="33" y="564"/>
                  </a:lnTo>
                  <a:lnTo>
                    <a:pt x="33" y="566"/>
                  </a:lnTo>
                  <a:lnTo>
                    <a:pt x="33" y="568"/>
                  </a:lnTo>
                  <a:lnTo>
                    <a:pt x="33" y="566"/>
                  </a:lnTo>
                  <a:lnTo>
                    <a:pt x="35" y="566"/>
                  </a:lnTo>
                  <a:lnTo>
                    <a:pt x="38" y="564"/>
                  </a:lnTo>
                  <a:lnTo>
                    <a:pt x="40" y="564"/>
                  </a:lnTo>
                  <a:lnTo>
                    <a:pt x="40" y="564"/>
                  </a:lnTo>
                  <a:lnTo>
                    <a:pt x="41" y="566"/>
                  </a:lnTo>
                  <a:lnTo>
                    <a:pt x="40" y="569"/>
                  </a:lnTo>
                  <a:lnTo>
                    <a:pt x="40" y="573"/>
                  </a:lnTo>
                  <a:lnTo>
                    <a:pt x="38" y="576"/>
                  </a:lnTo>
                  <a:lnTo>
                    <a:pt x="36" y="581"/>
                  </a:lnTo>
                  <a:lnTo>
                    <a:pt x="36" y="584"/>
                  </a:lnTo>
                  <a:lnTo>
                    <a:pt x="36" y="586"/>
                  </a:lnTo>
                  <a:lnTo>
                    <a:pt x="38" y="589"/>
                  </a:lnTo>
                  <a:lnTo>
                    <a:pt x="40" y="592"/>
                  </a:lnTo>
                  <a:lnTo>
                    <a:pt x="43" y="596"/>
                  </a:lnTo>
                  <a:lnTo>
                    <a:pt x="46" y="596"/>
                  </a:lnTo>
                  <a:lnTo>
                    <a:pt x="49" y="597"/>
                  </a:lnTo>
                  <a:lnTo>
                    <a:pt x="53" y="599"/>
                  </a:lnTo>
                  <a:lnTo>
                    <a:pt x="56" y="601"/>
                  </a:lnTo>
                  <a:lnTo>
                    <a:pt x="58" y="604"/>
                  </a:lnTo>
                  <a:lnTo>
                    <a:pt x="58" y="609"/>
                  </a:lnTo>
                  <a:lnTo>
                    <a:pt x="58" y="610"/>
                  </a:lnTo>
                  <a:lnTo>
                    <a:pt x="56" y="614"/>
                  </a:lnTo>
                  <a:lnTo>
                    <a:pt x="56" y="619"/>
                  </a:lnTo>
                  <a:lnTo>
                    <a:pt x="54" y="622"/>
                  </a:lnTo>
                  <a:lnTo>
                    <a:pt x="53" y="624"/>
                  </a:lnTo>
                  <a:lnTo>
                    <a:pt x="63" y="637"/>
                  </a:lnTo>
                  <a:lnTo>
                    <a:pt x="74" y="648"/>
                  </a:lnTo>
                  <a:lnTo>
                    <a:pt x="84" y="661"/>
                  </a:lnTo>
                  <a:lnTo>
                    <a:pt x="92" y="676"/>
                  </a:lnTo>
                  <a:lnTo>
                    <a:pt x="94" y="680"/>
                  </a:lnTo>
                  <a:lnTo>
                    <a:pt x="94" y="683"/>
                  </a:lnTo>
                  <a:lnTo>
                    <a:pt x="92" y="686"/>
                  </a:lnTo>
                  <a:lnTo>
                    <a:pt x="92" y="689"/>
                  </a:lnTo>
                  <a:lnTo>
                    <a:pt x="91" y="693"/>
                  </a:lnTo>
                  <a:lnTo>
                    <a:pt x="91" y="696"/>
                  </a:lnTo>
                  <a:lnTo>
                    <a:pt x="91" y="699"/>
                  </a:lnTo>
                  <a:lnTo>
                    <a:pt x="92" y="703"/>
                  </a:lnTo>
                  <a:lnTo>
                    <a:pt x="92" y="706"/>
                  </a:lnTo>
                  <a:lnTo>
                    <a:pt x="91" y="707"/>
                  </a:lnTo>
                  <a:lnTo>
                    <a:pt x="89" y="709"/>
                  </a:lnTo>
                  <a:lnTo>
                    <a:pt x="87" y="711"/>
                  </a:lnTo>
                  <a:lnTo>
                    <a:pt x="86" y="712"/>
                  </a:lnTo>
                  <a:lnTo>
                    <a:pt x="84" y="712"/>
                  </a:lnTo>
                  <a:lnTo>
                    <a:pt x="82" y="716"/>
                  </a:lnTo>
                  <a:lnTo>
                    <a:pt x="82" y="719"/>
                  </a:lnTo>
                  <a:lnTo>
                    <a:pt x="82" y="719"/>
                  </a:lnTo>
                  <a:lnTo>
                    <a:pt x="84" y="721"/>
                  </a:lnTo>
                  <a:lnTo>
                    <a:pt x="84" y="722"/>
                  </a:lnTo>
                  <a:lnTo>
                    <a:pt x="86" y="722"/>
                  </a:lnTo>
                  <a:lnTo>
                    <a:pt x="87" y="721"/>
                  </a:lnTo>
                  <a:lnTo>
                    <a:pt x="89" y="721"/>
                  </a:lnTo>
                  <a:lnTo>
                    <a:pt x="89" y="721"/>
                  </a:lnTo>
                  <a:lnTo>
                    <a:pt x="89" y="722"/>
                  </a:lnTo>
                  <a:lnTo>
                    <a:pt x="87" y="726"/>
                  </a:lnTo>
                  <a:lnTo>
                    <a:pt x="86" y="727"/>
                  </a:lnTo>
                  <a:lnTo>
                    <a:pt x="86" y="731"/>
                  </a:lnTo>
                  <a:lnTo>
                    <a:pt x="84" y="732"/>
                  </a:lnTo>
                  <a:lnTo>
                    <a:pt x="86" y="734"/>
                  </a:lnTo>
                  <a:lnTo>
                    <a:pt x="91" y="734"/>
                  </a:lnTo>
                  <a:lnTo>
                    <a:pt x="102" y="735"/>
                  </a:lnTo>
                  <a:lnTo>
                    <a:pt x="114" y="735"/>
                  </a:lnTo>
                  <a:lnTo>
                    <a:pt x="122" y="735"/>
                  </a:lnTo>
                  <a:lnTo>
                    <a:pt x="123" y="735"/>
                  </a:lnTo>
                  <a:lnTo>
                    <a:pt x="123" y="737"/>
                  </a:lnTo>
                  <a:lnTo>
                    <a:pt x="123" y="739"/>
                  </a:lnTo>
                  <a:lnTo>
                    <a:pt x="123" y="740"/>
                  </a:lnTo>
                  <a:lnTo>
                    <a:pt x="122" y="744"/>
                  </a:lnTo>
                  <a:lnTo>
                    <a:pt x="120" y="745"/>
                  </a:lnTo>
                  <a:lnTo>
                    <a:pt x="118" y="747"/>
                  </a:lnTo>
                  <a:lnTo>
                    <a:pt x="117" y="750"/>
                  </a:lnTo>
                  <a:lnTo>
                    <a:pt x="117" y="752"/>
                  </a:lnTo>
                  <a:lnTo>
                    <a:pt x="118" y="755"/>
                  </a:lnTo>
                  <a:lnTo>
                    <a:pt x="127" y="757"/>
                  </a:lnTo>
                  <a:lnTo>
                    <a:pt x="137" y="758"/>
                  </a:lnTo>
                  <a:lnTo>
                    <a:pt x="146" y="760"/>
                  </a:lnTo>
                  <a:lnTo>
                    <a:pt x="153" y="762"/>
                  </a:lnTo>
                  <a:lnTo>
                    <a:pt x="155" y="765"/>
                  </a:lnTo>
                  <a:lnTo>
                    <a:pt x="156" y="768"/>
                  </a:lnTo>
                  <a:lnTo>
                    <a:pt x="158" y="772"/>
                  </a:lnTo>
                  <a:lnTo>
                    <a:pt x="161" y="773"/>
                  </a:lnTo>
                  <a:lnTo>
                    <a:pt x="165" y="775"/>
                  </a:lnTo>
                  <a:lnTo>
                    <a:pt x="168" y="777"/>
                  </a:lnTo>
                  <a:lnTo>
                    <a:pt x="171" y="777"/>
                  </a:lnTo>
                  <a:lnTo>
                    <a:pt x="174" y="780"/>
                  </a:lnTo>
                  <a:lnTo>
                    <a:pt x="174" y="783"/>
                  </a:lnTo>
                  <a:lnTo>
                    <a:pt x="174" y="785"/>
                  </a:lnTo>
                  <a:lnTo>
                    <a:pt x="174" y="786"/>
                  </a:lnTo>
                  <a:lnTo>
                    <a:pt x="173" y="790"/>
                  </a:lnTo>
                  <a:lnTo>
                    <a:pt x="171" y="791"/>
                  </a:lnTo>
                  <a:lnTo>
                    <a:pt x="169" y="793"/>
                  </a:lnTo>
                  <a:lnTo>
                    <a:pt x="171" y="796"/>
                  </a:lnTo>
                  <a:lnTo>
                    <a:pt x="173" y="796"/>
                  </a:lnTo>
                  <a:lnTo>
                    <a:pt x="174" y="798"/>
                  </a:lnTo>
                  <a:lnTo>
                    <a:pt x="176" y="798"/>
                  </a:lnTo>
                  <a:lnTo>
                    <a:pt x="178" y="800"/>
                  </a:lnTo>
                  <a:lnTo>
                    <a:pt x="183" y="805"/>
                  </a:lnTo>
                  <a:lnTo>
                    <a:pt x="186" y="806"/>
                  </a:lnTo>
                  <a:lnTo>
                    <a:pt x="189" y="808"/>
                  </a:lnTo>
                  <a:lnTo>
                    <a:pt x="194" y="809"/>
                  </a:lnTo>
                  <a:lnTo>
                    <a:pt x="199" y="813"/>
                  </a:lnTo>
                  <a:lnTo>
                    <a:pt x="209" y="819"/>
                  </a:lnTo>
                  <a:lnTo>
                    <a:pt x="217" y="829"/>
                  </a:lnTo>
                  <a:lnTo>
                    <a:pt x="227" y="836"/>
                  </a:lnTo>
                  <a:lnTo>
                    <a:pt x="229" y="837"/>
                  </a:lnTo>
                  <a:lnTo>
                    <a:pt x="230" y="837"/>
                  </a:lnTo>
                  <a:lnTo>
                    <a:pt x="232" y="837"/>
                  </a:lnTo>
                  <a:lnTo>
                    <a:pt x="232" y="839"/>
                  </a:lnTo>
                  <a:lnTo>
                    <a:pt x="232" y="841"/>
                  </a:lnTo>
                  <a:lnTo>
                    <a:pt x="230" y="844"/>
                  </a:lnTo>
                  <a:lnTo>
                    <a:pt x="229" y="847"/>
                  </a:lnTo>
                  <a:lnTo>
                    <a:pt x="229" y="851"/>
                  </a:lnTo>
                  <a:lnTo>
                    <a:pt x="229" y="852"/>
                  </a:lnTo>
                  <a:lnTo>
                    <a:pt x="230" y="854"/>
                  </a:lnTo>
                  <a:lnTo>
                    <a:pt x="232" y="856"/>
                  </a:lnTo>
                  <a:lnTo>
                    <a:pt x="235" y="857"/>
                  </a:lnTo>
                  <a:lnTo>
                    <a:pt x="239" y="859"/>
                  </a:lnTo>
                  <a:lnTo>
                    <a:pt x="240" y="860"/>
                  </a:lnTo>
                  <a:lnTo>
                    <a:pt x="242" y="864"/>
                  </a:lnTo>
                  <a:lnTo>
                    <a:pt x="240" y="864"/>
                  </a:lnTo>
                  <a:lnTo>
                    <a:pt x="239" y="865"/>
                  </a:lnTo>
                  <a:lnTo>
                    <a:pt x="237" y="867"/>
                  </a:lnTo>
                  <a:lnTo>
                    <a:pt x="237" y="867"/>
                  </a:lnTo>
                  <a:lnTo>
                    <a:pt x="239" y="869"/>
                  </a:lnTo>
                  <a:lnTo>
                    <a:pt x="242" y="869"/>
                  </a:lnTo>
                  <a:lnTo>
                    <a:pt x="247" y="870"/>
                  </a:lnTo>
                  <a:lnTo>
                    <a:pt x="252" y="872"/>
                  </a:lnTo>
                  <a:lnTo>
                    <a:pt x="255" y="875"/>
                  </a:lnTo>
                  <a:lnTo>
                    <a:pt x="260" y="877"/>
                  </a:lnTo>
                  <a:lnTo>
                    <a:pt x="270" y="883"/>
                  </a:lnTo>
                  <a:lnTo>
                    <a:pt x="275" y="890"/>
                  </a:lnTo>
                  <a:lnTo>
                    <a:pt x="276" y="893"/>
                  </a:lnTo>
                  <a:lnTo>
                    <a:pt x="276" y="897"/>
                  </a:lnTo>
                  <a:lnTo>
                    <a:pt x="276" y="902"/>
                  </a:lnTo>
                  <a:lnTo>
                    <a:pt x="278" y="908"/>
                  </a:lnTo>
                  <a:lnTo>
                    <a:pt x="281" y="910"/>
                  </a:lnTo>
                  <a:lnTo>
                    <a:pt x="283" y="913"/>
                  </a:lnTo>
                  <a:lnTo>
                    <a:pt x="286" y="916"/>
                  </a:lnTo>
                  <a:lnTo>
                    <a:pt x="286" y="918"/>
                  </a:lnTo>
                  <a:lnTo>
                    <a:pt x="286" y="920"/>
                  </a:lnTo>
                  <a:lnTo>
                    <a:pt x="289" y="923"/>
                  </a:lnTo>
                  <a:lnTo>
                    <a:pt x="294" y="926"/>
                  </a:lnTo>
                  <a:lnTo>
                    <a:pt x="299" y="931"/>
                  </a:lnTo>
                  <a:lnTo>
                    <a:pt x="303" y="934"/>
                  </a:lnTo>
                  <a:lnTo>
                    <a:pt x="303" y="939"/>
                  </a:lnTo>
                  <a:lnTo>
                    <a:pt x="303" y="941"/>
                  </a:lnTo>
                  <a:lnTo>
                    <a:pt x="303" y="943"/>
                  </a:lnTo>
                  <a:lnTo>
                    <a:pt x="304" y="944"/>
                  </a:lnTo>
                  <a:lnTo>
                    <a:pt x="308" y="944"/>
                  </a:lnTo>
                  <a:lnTo>
                    <a:pt x="311" y="944"/>
                  </a:lnTo>
                  <a:lnTo>
                    <a:pt x="313" y="944"/>
                  </a:lnTo>
                  <a:lnTo>
                    <a:pt x="314" y="944"/>
                  </a:lnTo>
                  <a:lnTo>
                    <a:pt x="316" y="951"/>
                  </a:lnTo>
                  <a:lnTo>
                    <a:pt x="319" y="953"/>
                  </a:lnTo>
                  <a:lnTo>
                    <a:pt x="322" y="954"/>
                  </a:lnTo>
                  <a:lnTo>
                    <a:pt x="324" y="954"/>
                  </a:lnTo>
                  <a:lnTo>
                    <a:pt x="327" y="954"/>
                  </a:lnTo>
                  <a:lnTo>
                    <a:pt x="331" y="954"/>
                  </a:lnTo>
                  <a:lnTo>
                    <a:pt x="331" y="956"/>
                  </a:lnTo>
                  <a:lnTo>
                    <a:pt x="332" y="958"/>
                  </a:lnTo>
                  <a:lnTo>
                    <a:pt x="332" y="959"/>
                  </a:lnTo>
                  <a:lnTo>
                    <a:pt x="334" y="959"/>
                  </a:lnTo>
                  <a:lnTo>
                    <a:pt x="336" y="959"/>
                  </a:lnTo>
                  <a:lnTo>
                    <a:pt x="337" y="958"/>
                  </a:lnTo>
                  <a:lnTo>
                    <a:pt x="339" y="956"/>
                  </a:lnTo>
                  <a:lnTo>
                    <a:pt x="342" y="954"/>
                  </a:lnTo>
                  <a:lnTo>
                    <a:pt x="344" y="951"/>
                  </a:lnTo>
                  <a:lnTo>
                    <a:pt x="347" y="949"/>
                  </a:lnTo>
                  <a:lnTo>
                    <a:pt x="349" y="946"/>
                  </a:lnTo>
                  <a:lnTo>
                    <a:pt x="352" y="946"/>
                  </a:lnTo>
                  <a:lnTo>
                    <a:pt x="352" y="944"/>
                  </a:lnTo>
                  <a:lnTo>
                    <a:pt x="354" y="944"/>
                  </a:lnTo>
                  <a:lnTo>
                    <a:pt x="359" y="946"/>
                  </a:lnTo>
                  <a:lnTo>
                    <a:pt x="362" y="948"/>
                  </a:lnTo>
                  <a:lnTo>
                    <a:pt x="365" y="949"/>
                  </a:lnTo>
                  <a:lnTo>
                    <a:pt x="370" y="953"/>
                  </a:lnTo>
                  <a:lnTo>
                    <a:pt x="373" y="954"/>
                  </a:lnTo>
                  <a:lnTo>
                    <a:pt x="375" y="954"/>
                  </a:lnTo>
                  <a:lnTo>
                    <a:pt x="377" y="954"/>
                  </a:lnTo>
                  <a:lnTo>
                    <a:pt x="378" y="953"/>
                  </a:lnTo>
                  <a:lnTo>
                    <a:pt x="380" y="949"/>
                  </a:lnTo>
                  <a:lnTo>
                    <a:pt x="383" y="944"/>
                  </a:lnTo>
                  <a:lnTo>
                    <a:pt x="385" y="939"/>
                  </a:lnTo>
                  <a:lnTo>
                    <a:pt x="388" y="938"/>
                  </a:lnTo>
                  <a:lnTo>
                    <a:pt x="390" y="938"/>
                  </a:lnTo>
                  <a:lnTo>
                    <a:pt x="393" y="938"/>
                  </a:lnTo>
                  <a:lnTo>
                    <a:pt x="396" y="939"/>
                  </a:lnTo>
                  <a:lnTo>
                    <a:pt x="400" y="941"/>
                  </a:lnTo>
                  <a:lnTo>
                    <a:pt x="403" y="943"/>
                  </a:lnTo>
                  <a:lnTo>
                    <a:pt x="405" y="944"/>
                  </a:lnTo>
                  <a:lnTo>
                    <a:pt x="405" y="946"/>
                  </a:lnTo>
                  <a:lnTo>
                    <a:pt x="405" y="948"/>
                  </a:lnTo>
                  <a:lnTo>
                    <a:pt x="405" y="951"/>
                  </a:lnTo>
                  <a:lnTo>
                    <a:pt x="405" y="953"/>
                  </a:lnTo>
                  <a:lnTo>
                    <a:pt x="405" y="954"/>
                  </a:lnTo>
                  <a:lnTo>
                    <a:pt x="406" y="954"/>
                  </a:lnTo>
                  <a:lnTo>
                    <a:pt x="408" y="954"/>
                  </a:lnTo>
                  <a:lnTo>
                    <a:pt x="410" y="954"/>
                  </a:lnTo>
                  <a:lnTo>
                    <a:pt x="411" y="956"/>
                  </a:lnTo>
                  <a:lnTo>
                    <a:pt x="411" y="956"/>
                  </a:lnTo>
                  <a:lnTo>
                    <a:pt x="411" y="958"/>
                  </a:lnTo>
                  <a:lnTo>
                    <a:pt x="411" y="958"/>
                  </a:lnTo>
                  <a:lnTo>
                    <a:pt x="411" y="959"/>
                  </a:lnTo>
                  <a:lnTo>
                    <a:pt x="414" y="962"/>
                  </a:lnTo>
                  <a:lnTo>
                    <a:pt x="418" y="964"/>
                  </a:lnTo>
                  <a:lnTo>
                    <a:pt x="421" y="967"/>
                  </a:lnTo>
                  <a:lnTo>
                    <a:pt x="421" y="967"/>
                  </a:lnTo>
                  <a:lnTo>
                    <a:pt x="423" y="969"/>
                  </a:lnTo>
                  <a:lnTo>
                    <a:pt x="423" y="971"/>
                  </a:lnTo>
                  <a:lnTo>
                    <a:pt x="424" y="974"/>
                  </a:lnTo>
                  <a:lnTo>
                    <a:pt x="424" y="974"/>
                  </a:lnTo>
                  <a:lnTo>
                    <a:pt x="428" y="976"/>
                  </a:lnTo>
                  <a:lnTo>
                    <a:pt x="431" y="977"/>
                  </a:lnTo>
                  <a:lnTo>
                    <a:pt x="436" y="977"/>
                  </a:lnTo>
                  <a:lnTo>
                    <a:pt x="439" y="977"/>
                  </a:lnTo>
                  <a:lnTo>
                    <a:pt x="442" y="979"/>
                  </a:lnTo>
                  <a:lnTo>
                    <a:pt x="442" y="982"/>
                  </a:lnTo>
                  <a:lnTo>
                    <a:pt x="444" y="984"/>
                  </a:lnTo>
                  <a:lnTo>
                    <a:pt x="442" y="987"/>
                  </a:lnTo>
                  <a:lnTo>
                    <a:pt x="442" y="990"/>
                  </a:lnTo>
                  <a:lnTo>
                    <a:pt x="442" y="992"/>
                  </a:lnTo>
                  <a:lnTo>
                    <a:pt x="444" y="994"/>
                  </a:lnTo>
                  <a:lnTo>
                    <a:pt x="446" y="992"/>
                  </a:lnTo>
                  <a:lnTo>
                    <a:pt x="447" y="992"/>
                  </a:lnTo>
                  <a:lnTo>
                    <a:pt x="451" y="990"/>
                  </a:lnTo>
                  <a:lnTo>
                    <a:pt x="452" y="989"/>
                  </a:lnTo>
                  <a:lnTo>
                    <a:pt x="452" y="989"/>
                  </a:lnTo>
                  <a:lnTo>
                    <a:pt x="456" y="990"/>
                  </a:lnTo>
                  <a:lnTo>
                    <a:pt x="456" y="994"/>
                  </a:lnTo>
                  <a:lnTo>
                    <a:pt x="457" y="995"/>
                  </a:lnTo>
                  <a:lnTo>
                    <a:pt x="459" y="999"/>
                  </a:lnTo>
                  <a:lnTo>
                    <a:pt x="459" y="997"/>
                  </a:lnTo>
                  <a:lnTo>
                    <a:pt x="460" y="995"/>
                  </a:lnTo>
                  <a:lnTo>
                    <a:pt x="460" y="992"/>
                  </a:lnTo>
                  <a:lnTo>
                    <a:pt x="462" y="990"/>
                  </a:lnTo>
                  <a:lnTo>
                    <a:pt x="462" y="989"/>
                  </a:lnTo>
                  <a:lnTo>
                    <a:pt x="464" y="987"/>
                  </a:lnTo>
                  <a:lnTo>
                    <a:pt x="467" y="985"/>
                  </a:lnTo>
                  <a:lnTo>
                    <a:pt x="472" y="984"/>
                  </a:lnTo>
                  <a:lnTo>
                    <a:pt x="474" y="982"/>
                  </a:lnTo>
                  <a:lnTo>
                    <a:pt x="477" y="982"/>
                  </a:lnTo>
                  <a:lnTo>
                    <a:pt x="480" y="984"/>
                  </a:lnTo>
                  <a:lnTo>
                    <a:pt x="483" y="985"/>
                  </a:lnTo>
                  <a:lnTo>
                    <a:pt x="485" y="987"/>
                  </a:lnTo>
                  <a:lnTo>
                    <a:pt x="488" y="989"/>
                  </a:lnTo>
                  <a:lnTo>
                    <a:pt x="492" y="990"/>
                  </a:lnTo>
                  <a:lnTo>
                    <a:pt x="495" y="989"/>
                  </a:lnTo>
                  <a:lnTo>
                    <a:pt x="498" y="987"/>
                  </a:lnTo>
                  <a:lnTo>
                    <a:pt x="500" y="985"/>
                  </a:lnTo>
                  <a:lnTo>
                    <a:pt x="503" y="982"/>
                  </a:lnTo>
                  <a:lnTo>
                    <a:pt x="505" y="982"/>
                  </a:lnTo>
                  <a:lnTo>
                    <a:pt x="507" y="982"/>
                  </a:lnTo>
                  <a:lnTo>
                    <a:pt x="508" y="984"/>
                  </a:lnTo>
                  <a:lnTo>
                    <a:pt x="510" y="985"/>
                  </a:lnTo>
                  <a:lnTo>
                    <a:pt x="511" y="989"/>
                  </a:lnTo>
                  <a:lnTo>
                    <a:pt x="511" y="990"/>
                  </a:lnTo>
                  <a:lnTo>
                    <a:pt x="513" y="992"/>
                  </a:lnTo>
                  <a:lnTo>
                    <a:pt x="513" y="994"/>
                  </a:lnTo>
                  <a:lnTo>
                    <a:pt x="516" y="994"/>
                  </a:lnTo>
                  <a:lnTo>
                    <a:pt x="520" y="995"/>
                  </a:lnTo>
                  <a:lnTo>
                    <a:pt x="521" y="995"/>
                  </a:lnTo>
                  <a:lnTo>
                    <a:pt x="525" y="997"/>
                  </a:lnTo>
                  <a:lnTo>
                    <a:pt x="525" y="997"/>
                  </a:lnTo>
                  <a:lnTo>
                    <a:pt x="525" y="992"/>
                  </a:lnTo>
                  <a:lnTo>
                    <a:pt x="526" y="990"/>
                  </a:lnTo>
                  <a:lnTo>
                    <a:pt x="528" y="989"/>
                  </a:lnTo>
                  <a:lnTo>
                    <a:pt x="531" y="987"/>
                  </a:lnTo>
                  <a:lnTo>
                    <a:pt x="533" y="985"/>
                  </a:lnTo>
                  <a:lnTo>
                    <a:pt x="534" y="985"/>
                  </a:lnTo>
                  <a:lnTo>
                    <a:pt x="538" y="985"/>
                  </a:lnTo>
                  <a:lnTo>
                    <a:pt x="539" y="985"/>
                  </a:lnTo>
                  <a:lnTo>
                    <a:pt x="548" y="985"/>
                  </a:lnTo>
                  <a:lnTo>
                    <a:pt x="549" y="985"/>
                  </a:lnTo>
                  <a:lnTo>
                    <a:pt x="551" y="985"/>
                  </a:lnTo>
                  <a:lnTo>
                    <a:pt x="554" y="984"/>
                  </a:lnTo>
                  <a:lnTo>
                    <a:pt x="559" y="981"/>
                  </a:lnTo>
                  <a:lnTo>
                    <a:pt x="562" y="979"/>
                  </a:lnTo>
                  <a:lnTo>
                    <a:pt x="566" y="977"/>
                  </a:lnTo>
                  <a:lnTo>
                    <a:pt x="569" y="979"/>
                  </a:lnTo>
                  <a:lnTo>
                    <a:pt x="572" y="981"/>
                  </a:lnTo>
                  <a:lnTo>
                    <a:pt x="577" y="982"/>
                  </a:lnTo>
                  <a:lnTo>
                    <a:pt x="580" y="985"/>
                  </a:lnTo>
                  <a:lnTo>
                    <a:pt x="585" y="985"/>
                  </a:lnTo>
                  <a:lnTo>
                    <a:pt x="592" y="984"/>
                  </a:lnTo>
                  <a:lnTo>
                    <a:pt x="595" y="982"/>
                  </a:lnTo>
                  <a:lnTo>
                    <a:pt x="600" y="979"/>
                  </a:lnTo>
                  <a:lnTo>
                    <a:pt x="605" y="972"/>
                  </a:lnTo>
                  <a:lnTo>
                    <a:pt x="610" y="967"/>
                  </a:lnTo>
                  <a:lnTo>
                    <a:pt x="615" y="961"/>
                  </a:lnTo>
                  <a:lnTo>
                    <a:pt x="620" y="954"/>
                  </a:lnTo>
                  <a:lnTo>
                    <a:pt x="625" y="948"/>
                  </a:lnTo>
                  <a:lnTo>
                    <a:pt x="630" y="943"/>
                  </a:lnTo>
                  <a:lnTo>
                    <a:pt x="635" y="939"/>
                  </a:lnTo>
                  <a:lnTo>
                    <a:pt x="636" y="939"/>
                  </a:lnTo>
                  <a:lnTo>
                    <a:pt x="638" y="939"/>
                  </a:lnTo>
                  <a:lnTo>
                    <a:pt x="651" y="939"/>
                  </a:lnTo>
                  <a:lnTo>
                    <a:pt x="710" y="939"/>
                  </a:lnTo>
                  <a:lnTo>
                    <a:pt x="707" y="933"/>
                  </a:lnTo>
                  <a:lnTo>
                    <a:pt x="704" y="926"/>
                  </a:lnTo>
                  <a:lnTo>
                    <a:pt x="704" y="920"/>
                  </a:lnTo>
                  <a:lnTo>
                    <a:pt x="704" y="918"/>
                  </a:lnTo>
                  <a:lnTo>
                    <a:pt x="704" y="915"/>
                  </a:lnTo>
                  <a:lnTo>
                    <a:pt x="705" y="911"/>
                  </a:lnTo>
                  <a:lnTo>
                    <a:pt x="705" y="908"/>
                  </a:lnTo>
                  <a:lnTo>
                    <a:pt x="707" y="905"/>
                  </a:lnTo>
                  <a:lnTo>
                    <a:pt x="707" y="903"/>
                  </a:lnTo>
                  <a:lnTo>
                    <a:pt x="704" y="903"/>
                  </a:lnTo>
                  <a:lnTo>
                    <a:pt x="701" y="902"/>
                  </a:lnTo>
                  <a:lnTo>
                    <a:pt x="697" y="900"/>
                  </a:lnTo>
                  <a:lnTo>
                    <a:pt x="692" y="898"/>
                  </a:lnTo>
                  <a:lnTo>
                    <a:pt x="689" y="898"/>
                  </a:lnTo>
                  <a:lnTo>
                    <a:pt x="687" y="898"/>
                  </a:lnTo>
                  <a:lnTo>
                    <a:pt x="686" y="900"/>
                  </a:lnTo>
                  <a:lnTo>
                    <a:pt x="684" y="900"/>
                  </a:lnTo>
                  <a:lnTo>
                    <a:pt x="684" y="902"/>
                  </a:lnTo>
                  <a:lnTo>
                    <a:pt x="682" y="903"/>
                  </a:lnTo>
                  <a:lnTo>
                    <a:pt x="681" y="902"/>
                  </a:lnTo>
                  <a:lnTo>
                    <a:pt x="679" y="900"/>
                  </a:lnTo>
                  <a:lnTo>
                    <a:pt x="679" y="898"/>
                  </a:lnTo>
                  <a:lnTo>
                    <a:pt x="679" y="897"/>
                  </a:lnTo>
                  <a:lnTo>
                    <a:pt x="679" y="895"/>
                  </a:lnTo>
                  <a:lnTo>
                    <a:pt x="678" y="893"/>
                  </a:lnTo>
                  <a:lnTo>
                    <a:pt x="674" y="892"/>
                  </a:lnTo>
                  <a:lnTo>
                    <a:pt x="671" y="890"/>
                  </a:lnTo>
                  <a:lnTo>
                    <a:pt x="669" y="888"/>
                  </a:lnTo>
                  <a:lnTo>
                    <a:pt x="663" y="872"/>
                  </a:lnTo>
                  <a:lnTo>
                    <a:pt x="658" y="854"/>
                  </a:lnTo>
                  <a:lnTo>
                    <a:pt x="651" y="837"/>
                  </a:lnTo>
                  <a:lnTo>
                    <a:pt x="650" y="836"/>
                  </a:lnTo>
                  <a:lnTo>
                    <a:pt x="646" y="834"/>
                  </a:lnTo>
                  <a:lnTo>
                    <a:pt x="643" y="832"/>
                  </a:lnTo>
                  <a:lnTo>
                    <a:pt x="640" y="831"/>
                  </a:lnTo>
                  <a:lnTo>
                    <a:pt x="638" y="829"/>
                  </a:lnTo>
                  <a:lnTo>
                    <a:pt x="638" y="828"/>
                  </a:lnTo>
                  <a:lnTo>
                    <a:pt x="638" y="826"/>
                  </a:lnTo>
                  <a:lnTo>
                    <a:pt x="638" y="824"/>
                  </a:lnTo>
                  <a:lnTo>
                    <a:pt x="636" y="823"/>
                  </a:lnTo>
                  <a:lnTo>
                    <a:pt x="635" y="821"/>
                  </a:lnTo>
                  <a:lnTo>
                    <a:pt x="631" y="819"/>
                  </a:lnTo>
                  <a:lnTo>
                    <a:pt x="628" y="819"/>
                  </a:lnTo>
                  <a:lnTo>
                    <a:pt x="625" y="818"/>
                  </a:lnTo>
                  <a:lnTo>
                    <a:pt x="623" y="816"/>
                  </a:lnTo>
                  <a:lnTo>
                    <a:pt x="623" y="814"/>
                  </a:lnTo>
                  <a:lnTo>
                    <a:pt x="622" y="813"/>
                  </a:lnTo>
                  <a:lnTo>
                    <a:pt x="622" y="811"/>
                  </a:lnTo>
                  <a:lnTo>
                    <a:pt x="622" y="809"/>
                  </a:lnTo>
                  <a:lnTo>
                    <a:pt x="620" y="809"/>
                  </a:lnTo>
                  <a:lnTo>
                    <a:pt x="618" y="808"/>
                  </a:lnTo>
                  <a:lnTo>
                    <a:pt x="615" y="808"/>
                  </a:lnTo>
                  <a:lnTo>
                    <a:pt x="615" y="806"/>
                  </a:lnTo>
                  <a:lnTo>
                    <a:pt x="613" y="805"/>
                  </a:lnTo>
                  <a:lnTo>
                    <a:pt x="613" y="803"/>
                  </a:lnTo>
                  <a:lnTo>
                    <a:pt x="615" y="801"/>
                  </a:lnTo>
                  <a:lnTo>
                    <a:pt x="613" y="800"/>
                  </a:lnTo>
                  <a:lnTo>
                    <a:pt x="612" y="796"/>
                  </a:lnTo>
                  <a:lnTo>
                    <a:pt x="608" y="793"/>
                  </a:lnTo>
                  <a:lnTo>
                    <a:pt x="605" y="791"/>
                  </a:lnTo>
                  <a:lnTo>
                    <a:pt x="602" y="788"/>
                  </a:lnTo>
                  <a:lnTo>
                    <a:pt x="597" y="785"/>
                  </a:lnTo>
                  <a:lnTo>
                    <a:pt x="595" y="785"/>
                  </a:lnTo>
                  <a:lnTo>
                    <a:pt x="589" y="783"/>
                  </a:lnTo>
                  <a:lnTo>
                    <a:pt x="579" y="781"/>
                  </a:lnTo>
                  <a:lnTo>
                    <a:pt x="571" y="780"/>
                  </a:lnTo>
                  <a:lnTo>
                    <a:pt x="562" y="777"/>
                  </a:lnTo>
                  <a:lnTo>
                    <a:pt x="561" y="772"/>
                  </a:lnTo>
                  <a:lnTo>
                    <a:pt x="562" y="768"/>
                  </a:lnTo>
                  <a:lnTo>
                    <a:pt x="564" y="767"/>
                  </a:lnTo>
                  <a:lnTo>
                    <a:pt x="567" y="765"/>
                  </a:lnTo>
                  <a:lnTo>
                    <a:pt x="569" y="763"/>
                  </a:lnTo>
                  <a:lnTo>
                    <a:pt x="571" y="762"/>
                  </a:lnTo>
                  <a:lnTo>
                    <a:pt x="571" y="758"/>
                  </a:lnTo>
                  <a:lnTo>
                    <a:pt x="571" y="757"/>
                  </a:lnTo>
                  <a:lnTo>
                    <a:pt x="569" y="754"/>
                  </a:lnTo>
                  <a:lnTo>
                    <a:pt x="569" y="750"/>
                  </a:lnTo>
                  <a:lnTo>
                    <a:pt x="569" y="747"/>
                  </a:lnTo>
                  <a:lnTo>
                    <a:pt x="571" y="745"/>
                  </a:lnTo>
                  <a:lnTo>
                    <a:pt x="579" y="744"/>
                  </a:lnTo>
                  <a:lnTo>
                    <a:pt x="587" y="745"/>
                  </a:lnTo>
                  <a:lnTo>
                    <a:pt x="595" y="747"/>
                  </a:lnTo>
                  <a:lnTo>
                    <a:pt x="605" y="747"/>
                  </a:lnTo>
                  <a:lnTo>
                    <a:pt x="612" y="745"/>
                  </a:lnTo>
                  <a:lnTo>
                    <a:pt x="617" y="739"/>
                  </a:lnTo>
                  <a:lnTo>
                    <a:pt x="618" y="727"/>
                  </a:lnTo>
                  <a:lnTo>
                    <a:pt x="617" y="714"/>
                  </a:lnTo>
                  <a:lnTo>
                    <a:pt x="615" y="701"/>
                  </a:lnTo>
                  <a:lnTo>
                    <a:pt x="613" y="689"/>
                  </a:lnTo>
                  <a:lnTo>
                    <a:pt x="615" y="680"/>
                  </a:lnTo>
                  <a:lnTo>
                    <a:pt x="620" y="670"/>
                  </a:lnTo>
                  <a:lnTo>
                    <a:pt x="623" y="660"/>
                  </a:lnTo>
                  <a:lnTo>
                    <a:pt x="625" y="653"/>
                  </a:lnTo>
                  <a:lnTo>
                    <a:pt x="625" y="650"/>
                  </a:lnTo>
                  <a:lnTo>
                    <a:pt x="623" y="645"/>
                  </a:lnTo>
                  <a:lnTo>
                    <a:pt x="622" y="642"/>
                  </a:lnTo>
                  <a:lnTo>
                    <a:pt x="622" y="638"/>
                  </a:lnTo>
                  <a:lnTo>
                    <a:pt x="623" y="635"/>
                  </a:lnTo>
                  <a:lnTo>
                    <a:pt x="625" y="632"/>
                  </a:lnTo>
                  <a:lnTo>
                    <a:pt x="628" y="627"/>
                  </a:lnTo>
                  <a:lnTo>
                    <a:pt x="631" y="624"/>
                  </a:lnTo>
                  <a:lnTo>
                    <a:pt x="635" y="622"/>
                  </a:lnTo>
                  <a:lnTo>
                    <a:pt x="636" y="620"/>
                  </a:lnTo>
                  <a:lnTo>
                    <a:pt x="638" y="622"/>
                  </a:lnTo>
                  <a:lnTo>
                    <a:pt x="640" y="622"/>
                  </a:lnTo>
                  <a:lnTo>
                    <a:pt x="643" y="624"/>
                  </a:lnTo>
                  <a:lnTo>
                    <a:pt x="645" y="625"/>
                  </a:lnTo>
                  <a:lnTo>
                    <a:pt x="648" y="627"/>
                  </a:lnTo>
                  <a:lnTo>
                    <a:pt x="650" y="629"/>
                  </a:lnTo>
                  <a:lnTo>
                    <a:pt x="653" y="627"/>
                  </a:lnTo>
                  <a:lnTo>
                    <a:pt x="654" y="625"/>
                  </a:lnTo>
                  <a:lnTo>
                    <a:pt x="656" y="622"/>
                  </a:lnTo>
                  <a:lnTo>
                    <a:pt x="653" y="617"/>
                  </a:lnTo>
                  <a:lnTo>
                    <a:pt x="656" y="602"/>
                  </a:lnTo>
                  <a:lnTo>
                    <a:pt x="659" y="587"/>
                  </a:lnTo>
                  <a:lnTo>
                    <a:pt x="659" y="584"/>
                  </a:lnTo>
                  <a:lnTo>
                    <a:pt x="659" y="579"/>
                  </a:lnTo>
                  <a:lnTo>
                    <a:pt x="658" y="576"/>
                  </a:lnTo>
                  <a:lnTo>
                    <a:pt x="659" y="573"/>
                  </a:lnTo>
                  <a:lnTo>
                    <a:pt x="663" y="569"/>
                  </a:lnTo>
                  <a:lnTo>
                    <a:pt x="666" y="568"/>
                  </a:lnTo>
                  <a:lnTo>
                    <a:pt x="669" y="564"/>
                  </a:lnTo>
                  <a:lnTo>
                    <a:pt x="671" y="563"/>
                  </a:lnTo>
                  <a:lnTo>
                    <a:pt x="676" y="551"/>
                  </a:lnTo>
                  <a:lnTo>
                    <a:pt x="681" y="538"/>
                  </a:lnTo>
                  <a:lnTo>
                    <a:pt x="687" y="530"/>
                  </a:lnTo>
                  <a:lnTo>
                    <a:pt x="691" y="528"/>
                  </a:lnTo>
                  <a:lnTo>
                    <a:pt x="694" y="528"/>
                  </a:lnTo>
                  <a:lnTo>
                    <a:pt x="697" y="528"/>
                  </a:lnTo>
                  <a:lnTo>
                    <a:pt x="702" y="528"/>
                  </a:lnTo>
                  <a:lnTo>
                    <a:pt x="705" y="527"/>
                  </a:lnTo>
                  <a:lnTo>
                    <a:pt x="709" y="525"/>
                  </a:lnTo>
                  <a:lnTo>
                    <a:pt x="709" y="523"/>
                  </a:lnTo>
                  <a:lnTo>
                    <a:pt x="710" y="508"/>
                  </a:lnTo>
                  <a:lnTo>
                    <a:pt x="714" y="494"/>
                  </a:lnTo>
                  <a:lnTo>
                    <a:pt x="717" y="484"/>
                  </a:lnTo>
                  <a:lnTo>
                    <a:pt x="720" y="479"/>
                  </a:lnTo>
                  <a:lnTo>
                    <a:pt x="720" y="474"/>
                  </a:lnTo>
                  <a:lnTo>
                    <a:pt x="722" y="462"/>
                  </a:lnTo>
                  <a:lnTo>
                    <a:pt x="722" y="457"/>
                  </a:lnTo>
                  <a:lnTo>
                    <a:pt x="724" y="452"/>
                  </a:lnTo>
                  <a:lnTo>
                    <a:pt x="725" y="448"/>
                  </a:lnTo>
                  <a:lnTo>
                    <a:pt x="724" y="436"/>
                  </a:lnTo>
                  <a:lnTo>
                    <a:pt x="720" y="425"/>
                  </a:lnTo>
                  <a:lnTo>
                    <a:pt x="719" y="411"/>
                  </a:lnTo>
                  <a:lnTo>
                    <a:pt x="719" y="401"/>
                  </a:lnTo>
                  <a:lnTo>
                    <a:pt x="719" y="400"/>
                  </a:lnTo>
                  <a:lnTo>
                    <a:pt x="720" y="400"/>
                  </a:lnTo>
                  <a:lnTo>
                    <a:pt x="722" y="398"/>
                  </a:lnTo>
                  <a:lnTo>
                    <a:pt x="728" y="382"/>
                  </a:lnTo>
                  <a:lnTo>
                    <a:pt x="735" y="362"/>
                  </a:lnTo>
                  <a:lnTo>
                    <a:pt x="740" y="346"/>
                  </a:lnTo>
                  <a:lnTo>
                    <a:pt x="740" y="342"/>
                  </a:lnTo>
                  <a:lnTo>
                    <a:pt x="738" y="339"/>
                  </a:lnTo>
                  <a:lnTo>
                    <a:pt x="737" y="336"/>
                  </a:lnTo>
                  <a:lnTo>
                    <a:pt x="735" y="334"/>
                  </a:lnTo>
                  <a:lnTo>
                    <a:pt x="735" y="329"/>
                  </a:lnTo>
                  <a:lnTo>
                    <a:pt x="737" y="324"/>
                  </a:lnTo>
                  <a:lnTo>
                    <a:pt x="738" y="319"/>
                  </a:lnTo>
                  <a:lnTo>
                    <a:pt x="740" y="316"/>
                  </a:lnTo>
                  <a:lnTo>
                    <a:pt x="740" y="313"/>
                  </a:lnTo>
                  <a:lnTo>
                    <a:pt x="738" y="309"/>
                  </a:lnTo>
                  <a:lnTo>
                    <a:pt x="738" y="306"/>
                  </a:lnTo>
                  <a:lnTo>
                    <a:pt x="738" y="304"/>
                  </a:lnTo>
                  <a:lnTo>
                    <a:pt x="738" y="304"/>
                  </a:lnTo>
                  <a:lnTo>
                    <a:pt x="740" y="304"/>
                  </a:lnTo>
                  <a:lnTo>
                    <a:pt x="740" y="304"/>
                  </a:lnTo>
                  <a:lnTo>
                    <a:pt x="743" y="306"/>
                  </a:lnTo>
                  <a:lnTo>
                    <a:pt x="748" y="306"/>
                  </a:lnTo>
                  <a:lnTo>
                    <a:pt x="751" y="306"/>
                  </a:lnTo>
                  <a:lnTo>
                    <a:pt x="755" y="306"/>
                  </a:lnTo>
                  <a:lnTo>
                    <a:pt x="760" y="306"/>
                  </a:lnTo>
                  <a:lnTo>
                    <a:pt x="761" y="303"/>
                  </a:lnTo>
                  <a:lnTo>
                    <a:pt x="761" y="301"/>
                  </a:lnTo>
                  <a:lnTo>
                    <a:pt x="761" y="298"/>
                  </a:lnTo>
                  <a:lnTo>
                    <a:pt x="761" y="296"/>
                  </a:lnTo>
                  <a:lnTo>
                    <a:pt x="761" y="293"/>
                  </a:lnTo>
                  <a:lnTo>
                    <a:pt x="761" y="291"/>
                  </a:lnTo>
                  <a:lnTo>
                    <a:pt x="763" y="291"/>
                  </a:lnTo>
                  <a:lnTo>
                    <a:pt x="765" y="290"/>
                  </a:lnTo>
                  <a:lnTo>
                    <a:pt x="766" y="290"/>
                  </a:lnTo>
                  <a:lnTo>
                    <a:pt x="770" y="288"/>
                  </a:lnTo>
                  <a:lnTo>
                    <a:pt x="771" y="286"/>
                  </a:lnTo>
                  <a:lnTo>
                    <a:pt x="773" y="285"/>
                  </a:lnTo>
                  <a:lnTo>
                    <a:pt x="775" y="283"/>
                  </a:lnTo>
                  <a:lnTo>
                    <a:pt x="776" y="283"/>
                  </a:lnTo>
                  <a:lnTo>
                    <a:pt x="778" y="283"/>
                  </a:lnTo>
                  <a:lnTo>
                    <a:pt x="779" y="283"/>
                  </a:lnTo>
                  <a:lnTo>
                    <a:pt x="779" y="285"/>
                  </a:lnTo>
                  <a:lnTo>
                    <a:pt x="781" y="285"/>
                  </a:lnTo>
                  <a:lnTo>
                    <a:pt x="784" y="283"/>
                  </a:lnTo>
                  <a:lnTo>
                    <a:pt x="784" y="281"/>
                  </a:lnTo>
                  <a:lnTo>
                    <a:pt x="784" y="281"/>
                  </a:lnTo>
                  <a:lnTo>
                    <a:pt x="786" y="280"/>
                  </a:lnTo>
                  <a:lnTo>
                    <a:pt x="788" y="278"/>
                  </a:lnTo>
                  <a:lnTo>
                    <a:pt x="789" y="278"/>
                  </a:lnTo>
                  <a:lnTo>
                    <a:pt x="791" y="278"/>
                  </a:lnTo>
                  <a:lnTo>
                    <a:pt x="791" y="280"/>
                  </a:lnTo>
                  <a:lnTo>
                    <a:pt x="791" y="281"/>
                  </a:lnTo>
                  <a:lnTo>
                    <a:pt x="791" y="281"/>
                  </a:lnTo>
                  <a:lnTo>
                    <a:pt x="791" y="281"/>
                  </a:lnTo>
                  <a:lnTo>
                    <a:pt x="793" y="280"/>
                  </a:lnTo>
                  <a:lnTo>
                    <a:pt x="793" y="278"/>
                  </a:lnTo>
                  <a:lnTo>
                    <a:pt x="793" y="278"/>
                  </a:lnTo>
                  <a:lnTo>
                    <a:pt x="794" y="278"/>
                  </a:lnTo>
                  <a:lnTo>
                    <a:pt x="796" y="280"/>
                  </a:lnTo>
                  <a:lnTo>
                    <a:pt x="798" y="280"/>
                  </a:lnTo>
                  <a:lnTo>
                    <a:pt x="798" y="278"/>
                  </a:lnTo>
                  <a:lnTo>
                    <a:pt x="801" y="273"/>
                  </a:lnTo>
                  <a:lnTo>
                    <a:pt x="804" y="267"/>
                  </a:lnTo>
                  <a:lnTo>
                    <a:pt x="809" y="260"/>
                  </a:lnTo>
                  <a:lnTo>
                    <a:pt x="812" y="255"/>
                  </a:lnTo>
                  <a:lnTo>
                    <a:pt x="814" y="255"/>
                  </a:lnTo>
                  <a:lnTo>
                    <a:pt x="811" y="252"/>
                  </a:lnTo>
                  <a:lnTo>
                    <a:pt x="811" y="250"/>
                  </a:lnTo>
                  <a:lnTo>
                    <a:pt x="809" y="250"/>
                  </a:lnTo>
                  <a:lnTo>
                    <a:pt x="809" y="250"/>
                  </a:lnTo>
                  <a:lnTo>
                    <a:pt x="809" y="250"/>
                  </a:lnTo>
                  <a:lnTo>
                    <a:pt x="809" y="252"/>
                  </a:lnTo>
                  <a:lnTo>
                    <a:pt x="809" y="252"/>
                  </a:lnTo>
                  <a:lnTo>
                    <a:pt x="807" y="250"/>
                  </a:lnTo>
                  <a:lnTo>
                    <a:pt x="806" y="248"/>
                  </a:lnTo>
                  <a:lnTo>
                    <a:pt x="804" y="247"/>
                  </a:lnTo>
                  <a:lnTo>
                    <a:pt x="802" y="245"/>
                  </a:lnTo>
                  <a:lnTo>
                    <a:pt x="802" y="245"/>
                  </a:lnTo>
                  <a:lnTo>
                    <a:pt x="801" y="245"/>
                  </a:lnTo>
                  <a:lnTo>
                    <a:pt x="798" y="245"/>
                  </a:lnTo>
                  <a:lnTo>
                    <a:pt x="796" y="245"/>
                  </a:lnTo>
                  <a:lnTo>
                    <a:pt x="793" y="245"/>
                  </a:lnTo>
                  <a:lnTo>
                    <a:pt x="793" y="244"/>
                  </a:lnTo>
                  <a:lnTo>
                    <a:pt x="794" y="244"/>
                  </a:lnTo>
                  <a:lnTo>
                    <a:pt x="798" y="242"/>
                  </a:lnTo>
                  <a:lnTo>
                    <a:pt x="798" y="242"/>
                  </a:lnTo>
                  <a:lnTo>
                    <a:pt x="798" y="240"/>
                  </a:lnTo>
                  <a:lnTo>
                    <a:pt x="796" y="240"/>
                  </a:lnTo>
                  <a:lnTo>
                    <a:pt x="796" y="242"/>
                  </a:lnTo>
                  <a:lnTo>
                    <a:pt x="794" y="242"/>
                  </a:lnTo>
                  <a:lnTo>
                    <a:pt x="793" y="242"/>
                  </a:lnTo>
                  <a:lnTo>
                    <a:pt x="791" y="244"/>
                  </a:lnTo>
                  <a:lnTo>
                    <a:pt x="788" y="244"/>
                  </a:lnTo>
                  <a:lnTo>
                    <a:pt x="788" y="242"/>
                  </a:lnTo>
                  <a:lnTo>
                    <a:pt x="786" y="240"/>
                  </a:lnTo>
                  <a:lnTo>
                    <a:pt x="788" y="239"/>
                  </a:lnTo>
                  <a:lnTo>
                    <a:pt x="788" y="239"/>
                  </a:lnTo>
                  <a:lnTo>
                    <a:pt x="789" y="237"/>
                  </a:lnTo>
                  <a:lnTo>
                    <a:pt x="788" y="234"/>
                  </a:lnTo>
                  <a:lnTo>
                    <a:pt x="784" y="232"/>
                  </a:lnTo>
                  <a:lnTo>
                    <a:pt x="781" y="230"/>
                  </a:lnTo>
                  <a:lnTo>
                    <a:pt x="776" y="229"/>
                  </a:lnTo>
                  <a:lnTo>
                    <a:pt x="773" y="227"/>
                  </a:lnTo>
                  <a:lnTo>
                    <a:pt x="771" y="225"/>
                  </a:lnTo>
                  <a:lnTo>
                    <a:pt x="771" y="224"/>
                  </a:lnTo>
                  <a:lnTo>
                    <a:pt x="771" y="222"/>
                  </a:lnTo>
                  <a:lnTo>
                    <a:pt x="771" y="222"/>
                  </a:lnTo>
                  <a:lnTo>
                    <a:pt x="771" y="222"/>
                  </a:lnTo>
                  <a:lnTo>
                    <a:pt x="770" y="222"/>
                  </a:lnTo>
                  <a:lnTo>
                    <a:pt x="770" y="222"/>
                  </a:lnTo>
                  <a:lnTo>
                    <a:pt x="770" y="224"/>
                  </a:lnTo>
                  <a:lnTo>
                    <a:pt x="770" y="225"/>
                  </a:lnTo>
                  <a:lnTo>
                    <a:pt x="770" y="225"/>
                  </a:lnTo>
                  <a:lnTo>
                    <a:pt x="770" y="224"/>
                  </a:lnTo>
                  <a:lnTo>
                    <a:pt x="770" y="222"/>
                  </a:lnTo>
                  <a:lnTo>
                    <a:pt x="770" y="221"/>
                  </a:lnTo>
                  <a:lnTo>
                    <a:pt x="768" y="219"/>
                  </a:lnTo>
                  <a:lnTo>
                    <a:pt x="765" y="219"/>
                  </a:lnTo>
                  <a:lnTo>
                    <a:pt x="763" y="219"/>
                  </a:lnTo>
                  <a:lnTo>
                    <a:pt x="760" y="219"/>
                  </a:lnTo>
                  <a:lnTo>
                    <a:pt x="758" y="219"/>
                  </a:lnTo>
                  <a:lnTo>
                    <a:pt x="755" y="217"/>
                  </a:lnTo>
                  <a:lnTo>
                    <a:pt x="753" y="214"/>
                  </a:lnTo>
                  <a:lnTo>
                    <a:pt x="753" y="211"/>
                  </a:lnTo>
                  <a:lnTo>
                    <a:pt x="753" y="207"/>
                  </a:lnTo>
                  <a:lnTo>
                    <a:pt x="753" y="204"/>
                  </a:lnTo>
                  <a:lnTo>
                    <a:pt x="750" y="197"/>
                  </a:lnTo>
                  <a:lnTo>
                    <a:pt x="745" y="189"/>
                  </a:lnTo>
                  <a:lnTo>
                    <a:pt x="742" y="181"/>
                  </a:lnTo>
                  <a:lnTo>
                    <a:pt x="740" y="174"/>
                  </a:lnTo>
                  <a:lnTo>
                    <a:pt x="740" y="173"/>
                  </a:lnTo>
                  <a:lnTo>
                    <a:pt x="742" y="170"/>
                  </a:lnTo>
                  <a:lnTo>
                    <a:pt x="742" y="168"/>
                  </a:lnTo>
                  <a:lnTo>
                    <a:pt x="742" y="165"/>
                  </a:lnTo>
                  <a:lnTo>
                    <a:pt x="738" y="153"/>
                  </a:lnTo>
                  <a:lnTo>
                    <a:pt x="735" y="142"/>
                  </a:lnTo>
                  <a:lnTo>
                    <a:pt x="737" y="132"/>
                  </a:lnTo>
                  <a:lnTo>
                    <a:pt x="735" y="127"/>
                  </a:lnTo>
                  <a:lnTo>
                    <a:pt x="733" y="119"/>
                  </a:lnTo>
                  <a:lnTo>
                    <a:pt x="730" y="109"/>
                  </a:lnTo>
                  <a:lnTo>
                    <a:pt x="728" y="102"/>
                  </a:lnTo>
                  <a:lnTo>
                    <a:pt x="728" y="99"/>
                  </a:lnTo>
                  <a:lnTo>
                    <a:pt x="728" y="97"/>
                  </a:lnTo>
                  <a:lnTo>
                    <a:pt x="728" y="95"/>
                  </a:lnTo>
                  <a:lnTo>
                    <a:pt x="730" y="95"/>
                  </a:lnTo>
                  <a:lnTo>
                    <a:pt x="730" y="97"/>
                  </a:lnTo>
                  <a:lnTo>
                    <a:pt x="732" y="99"/>
                  </a:lnTo>
                  <a:lnTo>
                    <a:pt x="733" y="100"/>
                  </a:lnTo>
                  <a:lnTo>
                    <a:pt x="733" y="102"/>
                  </a:lnTo>
                  <a:lnTo>
                    <a:pt x="735" y="104"/>
                  </a:lnTo>
                  <a:lnTo>
                    <a:pt x="735" y="104"/>
                  </a:lnTo>
                  <a:lnTo>
                    <a:pt x="737" y="102"/>
                  </a:lnTo>
                  <a:lnTo>
                    <a:pt x="735" y="99"/>
                  </a:lnTo>
                  <a:lnTo>
                    <a:pt x="730" y="92"/>
                  </a:lnTo>
                  <a:lnTo>
                    <a:pt x="724" y="86"/>
                  </a:lnTo>
                  <a:lnTo>
                    <a:pt x="719" y="79"/>
                  </a:lnTo>
                  <a:lnTo>
                    <a:pt x="717" y="74"/>
                  </a:lnTo>
                  <a:lnTo>
                    <a:pt x="717" y="74"/>
                  </a:lnTo>
                  <a:lnTo>
                    <a:pt x="715" y="71"/>
                  </a:lnTo>
                  <a:lnTo>
                    <a:pt x="715" y="68"/>
                  </a:lnTo>
                  <a:lnTo>
                    <a:pt x="715" y="66"/>
                  </a:lnTo>
                  <a:lnTo>
                    <a:pt x="715" y="64"/>
                  </a:lnTo>
                  <a:lnTo>
                    <a:pt x="715" y="64"/>
                  </a:lnTo>
                  <a:lnTo>
                    <a:pt x="714" y="64"/>
                  </a:lnTo>
                  <a:lnTo>
                    <a:pt x="712" y="64"/>
                  </a:lnTo>
                  <a:lnTo>
                    <a:pt x="712" y="64"/>
                  </a:lnTo>
                  <a:lnTo>
                    <a:pt x="714" y="64"/>
                  </a:lnTo>
                  <a:lnTo>
                    <a:pt x="715" y="63"/>
                  </a:lnTo>
                  <a:lnTo>
                    <a:pt x="715" y="61"/>
                  </a:lnTo>
                  <a:lnTo>
                    <a:pt x="714" y="59"/>
                  </a:lnTo>
                  <a:lnTo>
                    <a:pt x="714" y="58"/>
                  </a:lnTo>
                  <a:lnTo>
                    <a:pt x="712" y="58"/>
                  </a:lnTo>
                  <a:lnTo>
                    <a:pt x="712" y="58"/>
                  </a:lnTo>
                  <a:lnTo>
                    <a:pt x="712" y="56"/>
                  </a:lnTo>
                  <a:lnTo>
                    <a:pt x="714" y="54"/>
                  </a:lnTo>
                  <a:lnTo>
                    <a:pt x="715" y="54"/>
                  </a:lnTo>
                  <a:lnTo>
                    <a:pt x="714" y="51"/>
                  </a:lnTo>
                  <a:lnTo>
                    <a:pt x="710" y="49"/>
                  </a:lnTo>
                  <a:lnTo>
                    <a:pt x="707" y="46"/>
                  </a:lnTo>
                  <a:lnTo>
                    <a:pt x="702" y="44"/>
                  </a:lnTo>
                  <a:lnTo>
                    <a:pt x="699" y="43"/>
                  </a:lnTo>
                  <a:lnTo>
                    <a:pt x="696" y="41"/>
                  </a:lnTo>
                  <a:lnTo>
                    <a:pt x="692" y="40"/>
                  </a:lnTo>
                  <a:lnTo>
                    <a:pt x="689" y="38"/>
                  </a:lnTo>
                  <a:lnTo>
                    <a:pt x="687" y="35"/>
                  </a:lnTo>
                  <a:lnTo>
                    <a:pt x="686" y="31"/>
                  </a:lnTo>
                  <a:lnTo>
                    <a:pt x="684" y="28"/>
                  </a:lnTo>
                  <a:lnTo>
                    <a:pt x="681" y="25"/>
                  </a:lnTo>
                  <a:lnTo>
                    <a:pt x="678" y="23"/>
                  </a:lnTo>
                  <a:lnTo>
                    <a:pt x="674" y="23"/>
                  </a:lnTo>
                  <a:lnTo>
                    <a:pt x="671" y="23"/>
                  </a:lnTo>
                  <a:lnTo>
                    <a:pt x="669" y="23"/>
                  </a:lnTo>
                  <a:lnTo>
                    <a:pt x="668" y="23"/>
                  </a:lnTo>
                  <a:lnTo>
                    <a:pt x="664" y="21"/>
                  </a:lnTo>
                  <a:lnTo>
                    <a:pt x="661" y="18"/>
                  </a:lnTo>
                  <a:lnTo>
                    <a:pt x="658" y="17"/>
                  </a:lnTo>
                  <a:lnTo>
                    <a:pt x="656" y="15"/>
                  </a:lnTo>
                  <a:lnTo>
                    <a:pt x="656" y="15"/>
                  </a:lnTo>
                  <a:lnTo>
                    <a:pt x="656" y="15"/>
                  </a:lnTo>
                  <a:lnTo>
                    <a:pt x="658" y="15"/>
                  </a:lnTo>
                  <a:lnTo>
                    <a:pt x="658" y="13"/>
                  </a:lnTo>
                  <a:lnTo>
                    <a:pt x="659" y="13"/>
                  </a:lnTo>
                  <a:lnTo>
                    <a:pt x="658" y="12"/>
                  </a:lnTo>
                  <a:lnTo>
                    <a:pt x="656" y="8"/>
                  </a:lnTo>
                  <a:lnTo>
                    <a:pt x="653" y="5"/>
                  </a:lnTo>
                  <a:lnTo>
                    <a:pt x="650" y="0"/>
                  </a:lnTo>
                  <a:lnTo>
                    <a:pt x="650" y="0"/>
                  </a:lnTo>
                  <a:lnTo>
                    <a:pt x="646" y="3"/>
                  </a:lnTo>
                  <a:lnTo>
                    <a:pt x="643" y="8"/>
                  </a:lnTo>
                  <a:lnTo>
                    <a:pt x="640" y="13"/>
                  </a:lnTo>
                  <a:lnTo>
                    <a:pt x="636" y="17"/>
                  </a:lnTo>
                  <a:lnTo>
                    <a:pt x="633" y="20"/>
                  </a:lnTo>
                  <a:lnTo>
                    <a:pt x="630" y="20"/>
                  </a:lnTo>
                  <a:lnTo>
                    <a:pt x="628" y="18"/>
                  </a:lnTo>
                  <a:lnTo>
                    <a:pt x="625" y="17"/>
                  </a:lnTo>
                  <a:lnTo>
                    <a:pt x="622" y="15"/>
                  </a:lnTo>
                  <a:lnTo>
                    <a:pt x="620" y="15"/>
                  </a:lnTo>
                  <a:lnTo>
                    <a:pt x="617" y="20"/>
                  </a:lnTo>
                  <a:lnTo>
                    <a:pt x="615" y="30"/>
                  </a:lnTo>
                  <a:lnTo>
                    <a:pt x="613" y="38"/>
                  </a:lnTo>
                  <a:lnTo>
                    <a:pt x="610" y="44"/>
                  </a:lnTo>
                  <a:lnTo>
                    <a:pt x="607" y="46"/>
                  </a:lnTo>
                  <a:lnTo>
                    <a:pt x="602" y="46"/>
                  </a:lnTo>
                  <a:lnTo>
                    <a:pt x="597" y="46"/>
                  </a:lnTo>
                  <a:lnTo>
                    <a:pt x="592" y="46"/>
                  </a:lnTo>
                  <a:lnTo>
                    <a:pt x="589" y="48"/>
                  </a:lnTo>
                  <a:lnTo>
                    <a:pt x="584" y="49"/>
                  </a:lnTo>
                  <a:lnTo>
                    <a:pt x="582" y="51"/>
                  </a:lnTo>
                  <a:lnTo>
                    <a:pt x="582" y="56"/>
                  </a:lnTo>
                  <a:lnTo>
                    <a:pt x="582" y="59"/>
                  </a:lnTo>
                  <a:lnTo>
                    <a:pt x="582" y="64"/>
                  </a:lnTo>
                  <a:lnTo>
                    <a:pt x="580" y="68"/>
                  </a:lnTo>
                  <a:lnTo>
                    <a:pt x="579" y="71"/>
                  </a:lnTo>
                  <a:lnTo>
                    <a:pt x="572" y="72"/>
                  </a:lnTo>
                  <a:lnTo>
                    <a:pt x="561" y="72"/>
                  </a:lnTo>
                  <a:lnTo>
                    <a:pt x="554" y="71"/>
                  </a:lnTo>
                  <a:lnTo>
                    <a:pt x="551" y="68"/>
                  </a:lnTo>
                  <a:lnTo>
                    <a:pt x="546" y="64"/>
                  </a:lnTo>
                  <a:lnTo>
                    <a:pt x="539" y="59"/>
                  </a:lnTo>
                  <a:lnTo>
                    <a:pt x="536" y="59"/>
                  </a:lnTo>
                  <a:lnTo>
                    <a:pt x="534" y="61"/>
                  </a:lnTo>
                  <a:lnTo>
                    <a:pt x="526" y="61"/>
                  </a:lnTo>
                  <a:lnTo>
                    <a:pt x="493" y="61"/>
                  </a:lnTo>
                  <a:lnTo>
                    <a:pt x="487" y="61"/>
                  </a:lnTo>
                  <a:lnTo>
                    <a:pt x="474" y="63"/>
                  </a:lnTo>
                  <a:lnTo>
                    <a:pt x="462" y="63"/>
                  </a:lnTo>
                  <a:lnTo>
                    <a:pt x="456" y="63"/>
                  </a:lnTo>
                  <a:lnTo>
                    <a:pt x="456" y="61"/>
                  </a:lnTo>
                  <a:lnTo>
                    <a:pt x="457" y="59"/>
                  </a:lnTo>
                  <a:lnTo>
                    <a:pt x="457" y="58"/>
                  </a:lnTo>
                  <a:lnTo>
                    <a:pt x="459" y="54"/>
                  </a:lnTo>
                  <a:lnTo>
                    <a:pt x="459" y="53"/>
                  </a:lnTo>
                  <a:lnTo>
                    <a:pt x="459" y="51"/>
                  </a:lnTo>
                  <a:lnTo>
                    <a:pt x="457" y="49"/>
                  </a:lnTo>
                  <a:lnTo>
                    <a:pt x="454" y="49"/>
                  </a:lnTo>
                  <a:lnTo>
                    <a:pt x="452" y="51"/>
                  </a:lnTo>
                  <a:lnTo>
                    <a:pt x="452" y="53"/>
                  </a:lnTo>
                  <a:lnTo>
                    <a:pt x="451" y="56"/>
                  </a:lnTo>
                  <a:lnTo>
                    <a:pt x="451" y="58"/>
                  </a:lnTo>
                  <a:lnTo>
                    <a:pt x="449" y="61"/>
                  </a:lnTo>
                  <a:lnTo>
                    <a:pt x="449" y="63"/>
                  </a:lnTo>
                  <a:lnTo>
                    <a:pt x="444" y="63"/>
                  </a:lnTo>
                  <a:lnTo>
                    <a:pt x="434" y="63"/>
                  </a:lnTo>
                  <a:lnTo>
                    <a:pt x="423" y="63"/>
                  </a:lnTo>
                  <a:lnTo>
                    <a:pt x="411" y="63"/>
                  </a:lnTo>
                  <a:lnTo>
                    <a:pt x="405" y="63"/>
                  </a:lnTo>
                  <a:lnTo>
                    <a:pt x="293" y="64"/>
                  </a:lnTo>
                  <a:lnTo>
                    <a:pt x="183" y="66"/>
                  </a:lnTo>
                  <a:lnTo>
                    <a:pt x="176" y="66"/>
                  </a:lnTo>
                  <a:lnTo>
                    <a:pt x="165" y="66"/>
                  </a:lnTo>
                  <a:lnTo>
                    <a:pt x="153" y="66"/>
                  </a:lnTo>
                  <a:lnTo>
                    <a:pt x="148" y="66"/>
                  </a:lnTo>
                  <a:lnTo>
                    <a:pt x="150" y="142"/>
                  </a:lnTo>
                  <a:lnTo>
                    <a:pt x="150" y="158"/>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5"/>
            <p:cNvSpPr>
              <a:spLocks/>
            </p:cNvSpPr>
            <p:nvPr/>
          </p:nvSpPr>
          <p:spPr bwMode="auto">
            <a:xfrm>
              <a:off x="2001024" y="845683"/>
              <a:ext cx="3194" cy="3194"/>
            </a:xfrm>
            <a:custGeom>
              <a:avLst/>
              <a:gdLst>
                <a:gd name="T0" fmla="*/ 3 w 3"/>
                <a:gd name="T1" fmla="*/ 3 h 3"/>
                <a:gd name="T2" fmla="*/ 1 w 3"/>
                <a:gd name="T3" fmla="*/ 2 h 3"/>
                <a:gd name="T4" fmla="*/ 0 w 3"/>
                <a:gd name="T5" fmla="*/ 0 h 3"/>
                <a:gd name="T6" fmla="*/ 0 w 3"/>
                <a:gd name="T7" fmla="*/ 0 h 3"/>
                <a:gd name="T8" fmla="*/ 0 w 3"/>
                <a:gd name="T9" fmla="*/ 0 h 3"/>
                <a:gd name="T10" fmla="*/ 0 w 3"/>
                <a:gd name="T11" fmla="*/ 2 h 3"/>
                <a:gd name="T12" fmla="*/ 1 w 3"/>
                <a:gd name="T13" fmla="*/ 2 h 3"/>
                <a:gd name="T14" fmla="*/ 3 w 3"/>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3"/>
                  </a:moveTo>
                  <a:lnTo>
                    <a:pt x="1" y="2"/>
                  </a:lnTo>
                  <a:lnTo>
                    <a:pt x="0" y="0"/>
                  </a:lnTo>
                  <a:lnTo>
                    <a:pt x="0" y="0"/>
                  </a:lnTo>
                  <a:lnTo>
                    <a:pt x="0" y="0"/>
                  </a:lnTo>
                  <a:lnTo>
                    <a:pt x="0" y="2"/>
                  </a:lnTo>
                  <a:lnTo>
                    <a:pt x="1" y="2"/>
                  </a:lnTo>
                  <a:lnTo>
                    <a:pt x="3" y="3"/>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6"/>
            <p:cNvSpPr>
              <a:spLocks/>
            </p:cNvSpPr>
            <p:nvPr/>
          </p:nvSpPr>
          <p:spPr bwMode="auto">
            <a:xfrm>
              <a:off x="2609920" y="1569546"/>
              <a:ext cx="3194" cy="1065"/>
            </a:xfrm>
            <a:custGeom>
              <a:avLst/>
              <a:gdLst>
                <a:gd name="T0" fmla="*/ 0 w 3"/>
                <a:gd name="T1" fmla="*/ 1 h 1"/>
                <a:gd name="T2" fmla="*/ 3 w 3"/>
                <a:gd name="T3" fmla="*/ 1 h 1"/>
                <a:gd name="T4" fmla="*/ 3 w 3"/>
                <a:gd name="T5" fmla="*/ 0 h 1"/>
                <a:gd name="T6" fmla="*/ 3 w 3"/>
                <a:gd name="T7" fmla="*/ 1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lnTo>
                    <a:pt x="3" y="1"/>
                  </a:lnTo>
                  <a:lnTo>
                    <a:pt x="3" y="0"/>
                  </a:lnTo>
                  <a:lnTo>
                    <a:pt x="3" y="1"/>
                  </a:lnTo>
                  <a:lnTo>
                    <a:pt x="0" y="1"/>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7"/>
            <p:cNvSpPr>
              <a:spLocks/>
            </p:cNvSpPr>
            <p:nvPr/>
          </p:nvSpPr>
          <p:spPr bwMode="auto">
            <a:xfrm>
              <a:off x="1881800" y="851005"/>
              <a:ext cx="783474" cy="719605"/>
            </a:xfrm>
            <a:custGeom>
              <a:avLst/>
              <a:gdLst>
                <a:gd name="T0" fmla="*/ 118 w 736"/>
                <a:gd name="T1" fmla="*/ 35 h 676"/>
                <a:gd name="T2" fmla="*/ 84 w 736"/>
                <a:gd name="T3" fmla="*/ 54 h 676"/>
                <a:gd name="T4" fmla="*/ 74 w 736"/>
                <a:gd name="T5" fmla="*/ 59 h 676"/>
                <a:gd name="T6" fmla="*/ 62 w 736"/>
                <a:gd name="T7" fmla="*/ 71 h 676"/>
                <a:gd name="T8" fmla="*/ 56 w 736"/>
                <a:gd name="T9" fmla="*/ 110 h 676"/>
                <a:gd name="T10" fmla="*/ 20 w 736"/>
                <a:gd name="T11" fmla="*/ 142 h 676"/>
                <a:gd name="T12" fmla="*/ 11 w 736"/>
                <a:gd name="T13" fmla="*/ 151 h 676"/>
                <a:gd name="T14" fmla="*/ 29 w 736"/>
                <a:gd name="T15" fmla="*/ 189 h 676"/>
                <a:gd name="T16" fmla="*/ 31 w 736"/>
                <a:gd name="T17" fmla="*/ 255 h 676"/>
                <a:gd name="T18" fmla="*/ 21 w 736"/>
                <a:gd name="T19" fmla="*/ 300 h 676"/>
                <a:gd name="T20" fmla="*/ 26 w 736"/>
                <a:gd name="T21" fmla="*/ 308 h 676"/>
                <a:gd name="T22" fmla="*/ 24 w 736"/>
                <a:gd name="T23" fmla="*/ 321 h 676"/>
                <a:gd name="T24" fmla="*/ 8 w 736"/>
                <a:gd name="T25" fmla="*/ 332 h 676"/>
                <a:gd name="T26" fmla="*/ 13 w 736"/>
                <a:gd name="T27" fmla="*/ 364 h 676"/>
                <a:gd name="T28" fmla="*/ 26 w 736"/>
                <a:gd name="T29" fmla="*/ 405 h 676"/>
                <a:gd name="T30" fmla="*/ 33 w 736"/>
                <a:gd name="T31" fmla="*/ 413 h 676"/>
                <a:gd name="T32" fmla="*/ 43 w 736"/>
                <a:gd name="T33" fmla="*/ 426 h 676"/>
                <a:gd name="T34" fmla="*/ 71 w 736"/>
                <a:gd name="T35" fmla="*/ 428 h 676"/>
                <a:gd name="T36" fmla="*/ 108 w 736"/>
                <a:gd name="T37" fmla="*/ 467 h 676"/>
                <a:gd name="T38" fmla="*/ 181 w 736"/>
                <a:gd name="T39" fmla="*/ 492 h 676"/>
                <a:gd name="T40" fmla="*/ 222 w 736"/>
                <a:gd name="T41" fmla="*/ 522 h 676"/>
                <a:gd name="T42" fmla="*/ 246 w 736"/>
                <a:gd name="T43" fmla="*/ 508 h 676"/>
                <a:gd name="T44" fmla="*/ 311 w 736"/>
                <a:gd name="T45" fmla="*/ 481 h 676"/>
                <a:gd name="T46" fmla="*/ 385 w 736"/>
                <a:gd name="T47" fmla="*/ 518 h 676"/>
                <a:gd name="T48" fmla="*/ 676 w 736"/>
                <a:gd name="T49" fmla="*/ 673 h 676"/>
                <a:gd name="T50" fmla="*/ 689 w 736"/>
                <a:gd name="T51" fmla="*/ 666 h 676"/>
                <a:gd name="T52" fmla="*/ 690 w 736"/>
                <a:gd name="T53" fmla="*/ 653 h 676"/>
                <a:gd name="T54" fmla="*/ 736 w 736"/>
                <a:gd name="T55" fmla="*/ 653 h 676"/>
                <a:gd name="T56" fmla="*/ 733 w 736"/>
                <a:gd name="T57" fmla="*/ 553 h 676"/>
                <a:gd name="T58" fmla="*/ 725 w 736"/>
                <a:gd name="T59" fmla="*/ 277 h 676"/>
                <a:gd name="T60" fmla="*/ 717 w 736"/>
                <a:gd name="T61" fmla="*/ 181 h 676"/>
                <a:gd name="T62" fmla="*/ 708 w 736"/>
                <a:gd name="T63" fmla="*/ 145 h 676"/>
                <a:gd name="T64" fmla="*/ 713 w 736"/>
                <a:gd name="T65" fmla="*/ 97 h 676"/>
                <a:gd name="T66" fmla="*/ 720 w 736"/>
                <a:gd name="T67" fmla="*/ 68 h 676"/>
                <a:gd name="T68" fmla="*/ 680 w 736"/>
                <a:gd name="T69" fmla="*/ 61 h 676"/>
                <a:gd name="T70" fmla="*/ 656 w 736"/>
                <a:gd name="T71" fmla="*/ 53 h 676"/>
                <a:gd name="T72" fmla="*/ 641 w 736"/>
                <a:gd name="T73" fmla="*/ 49 h 676"/>
                <a:gd name="T74" fmla="*/ 641 w 736"/>
                <a:gd name="T75" fmla="*/ 51 h 676"/>
                <a:gd name="T76" fmla="*/ 631 w 736"/>
                <a:gd name="T77" fmla="*/ 41 h 676"/>
                <a:gd name="T78" fmla="*/ 633 w 736"/>
                <a:gd name="T79" fmla="*/ 35 h 676"/>
                <a:gd name="T80" fmla="*/ 633 w 736"/>
                <a:gd name="T81" fmla="*/ 30 h 676"/>
                <a:gd name="T82" fmla="*/ 625 w 736"/>
                <a:gd name="T83" fmla="*/ 26 h 676"/>
                <a:gd name="T84" fmla="*/ 605 w 736"/>
                <a:gd name="T85" fmla="*/ 22 h 676"/>
                <a:gd name="T86" fmla="*/ 585 w 736"/>
                <a:gd name="T87" fmla="*/ 15 h 676"/>
                <a:gd name="T88" fmla="*/ 565 w 736"/>
                <a:gd name="T89" fmla="*/ 15 h 676"/>
                <a:gd name="T90" fmla="*/ 546 w 736"/>
                <a:gd name="T91" fmla="*/ 23 h 676"/>
                <a:gd name="T92" fmla="*/ 490 w 736"/>
                <a:gd name="T93" fmla="*/ 73 h 676"/>
                <a:gd name="T94" fmla="*/ 500 w 736"/>
                <a:gd name="T95" fmla="*/ 114 h 676"/>
                <a:gd name="T96" fmla="*/ 422 w 736"/>
                <a:gd name="T97" fmla="*/ 128 h 676"/>
                <a:gd name="T98" fmla="*/ 348 w 736"/>
                <a:gd name="T99" fmla="*/ 99 h 676"/>
                <a:gd name="T100" fmla="*/ 288 w 736"/>
                <a:gd name="T101" fmla="*/ 59 h 676"/>
                <a:gd name="T102" fmla="*/ 250 w 736"/>
                <a:gd name="T103" fmla="*/ 35 h 676"/>
                <a:gd name="T104" fmla="*/ 218 w 736"/>
                <a:gd name="T105" fmla="*/ 22 h 676"/>
                <a:gd name="T106" fmla="*/ 177 w 736"/>
                <a:gd name="T107" fmla="*/ 17 h 676"/>
                <a:gd name="T108" fmla="*/ 121 w 736"/>
                <a:gd name="T109"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6" h="676">
                  <a:moveTo>
                    <a:pt x="115" y="26"/>
                  </a:moveTo>
                  <a:lnTo>
                    <a:pt x="115" y="28"/>
                  </a:lnTo>
                  <a:lnTo>
                    <a:pt x="117" y="30"/>
                  </a:lnTo>
                  <a:lnTo>
                    <a:pt x="118" y="31"/>
                  </a:lnTo>
                  <a:lnTo>
                    <a:pt x="120" y="33"/>
                  </a:lnTo>
                  <a:lnTo>
                    <a:pt x="118" y="35"/>
                  </a:lnTo>
                  <a:lnTo>
                    <a:pt x="108" y="41"/>
                  </a:lnTo>
                  <a:lnTo>
                    <a:pt x="97" y="45"/>
                  </a:lnTo>
                  <a:lnTo>
                    <a:pt x="87" y="49"/>
                  </a:lnTo>
                  <a:lnTo>
                    <a:pt x="87" y="51"/>
                  </a:lnTo>
                  <a:lnTo>
                    <a:pt x="85" y="51"/>
                  </a:lnTo>
                  <a:lnTo>
                    <a:pt x="84" y="54"/>
                  </a:lnTo>
                  <a:lnTo>
                    <a:pt x="84" y="54"/>
                  </a:lnTo>
                  <a:lnTo>
                    <a:pt x="82" y="56"/>
                  </a:lnTo>
                  <a:lnTo>
                    <a:pt x="80" y="56"/>
                  </a:lnTo>
                  <a:lnTo>
                    <a:pt x="77" y="56"/>
                  </a:lnTo>
                  <a:lnTo>
                    <a:pt x="75" y="58"/>
                  </a:lnTo>
                  <a:lnTo>
                    <a:pt x="74" y="59"/>
                  </a:lnTo>
                  <a:lnTo>
                    <a:pt x="74" y="63"/>
                  </a:lnTo>
                  <a:lnTo>
                    <a:pt x="72" y="64"/>
                  </a:lnTo>
                  <a:lnTo>
                    <a:pt x="72" y="66"/>
                  </a:lnTo>
                  <a:lnTo>
                    <a:pt x="71" y="69"/>
                  </a:lnTo>
                  <a:lnTo>
                    <a:pt x="67" y="69"/>
                  </a:lnTo>
                  <a:lnTo>
                    <a:pt x="62" y="71"/>
                  </a:lnTo>
                  <a:lnTo>
                    <a:pt x="59" y="73"/>
                  </a:lnTo>
                  <a:lnTo>
                    <a:pt x="54" y="74"/>
                  </a:lnTo>
                  <a:lnTo>
                    <a:pt x="51" y="79"/>
                  </a:lnTo>
                  <a:lnTo>
                    <a:pt x="51" y="89"/>
                  </a:lnTo>
                  <a:lnTo>
                    <a:pt x="54" y="100"/>
                  </a:lnTo>
                  <a:lnTo>
                    <a:pt x="56" y="110"/>
                  </a:lnTo>
                  <a:lnTo>
                    <a:pt x="54" y="115"/>
                  </a:lnTo>
                  <a:lnTo>
                    <a:pt x="47" y="124"/>
                  </a:lnTo>
                  <a:lnTo>
                    <a:pt x="41" y="130"/>
                  </a:lnTo>
                  <a:lnTo>
                    <a:pt x="33" y="137"/>
                  </a:lnTo>
                  <a:lnTo>
                    <a:pt x="24" y="142"/>
                  </a:lnTo>
                  <a:lnTo>
                    <a:pt x="20" y="142"/>
                  </a:lnTo>
                  <a:lnTo>
                    <a:pt x="18" y="143"/>
                  </a:lnTo>
                  <a:lnTo>
                    <a:pt x="15" y="143"/>
                  </a:lnTo>
                  <a:lnTo>
                    <a:pt x="13" y="145"/>
                  </a:lnTo>
                  <a:lnTo>
                    <a:pt x="11" y="147"/>
                  </a:lnTo>
                  <a:lnTo>
                    <a:pt x="10" y="148"/>
                  </a:lnTo>
                  <a:lnTo>
                    <a:pt x="11" y="151"/>
                  </a:lnTo>
                  <a:lnTo>
                    <a:pt x="13" y="155"/>
                  </a:lnTo>
                  <a:lnTo>
                    <a:pt x="16" y="158"/>
                  </a:lnTo>
                  <a:lnTo>
                    <a:pt x="18" y="163"/>
                  </a:lnTo>
                  <a:lnTo>
                    <a:pt x="21" y="166"/>
                  </a:lnTo>
                  <a:lnTo>
                    <a:pt x="23" y="168"/>
                  </a:lnTo>
                  <a:lnTo>
                    <a:pt x="29" y="189"/>
                  </a:lnTo>
                  <a:lnTo>
                    <a:pt x="29" y="211"/>
                  </a:lnTo>
                  <a:lnTo>
                    <a:pt x="26" y="226"/>
                  </a:lnTo>
                  <a:lnTo>
                    <a:pt x="24" y="240"/>
                  </a:lnTo>
                  <a:lnTo>
                    <a:pt x="26" y="245"/>
                  </a:lnTo>
                  <a:lnTo>
                    <a:pt x="28" y="250"/>
                  </a:lnTo>
                  <a:lnTo>
                    <a:pt x="31" y="255"/>
                  </a:lnTo>
                  <a:lnTo>
                    <a:pt x="31" y="260"/>
                  </a:lnTo>
                  <a:lnTo>
                    <a:pt x="29" y="268"/>
                  </a:lnTo>
                  <a:lnTo>
                    <a:pt x="26" y="273"/>
                  </a:lnTo>
                  <a:lnTo>
                    <a:pt x="23" y="280"/>
                  </a:lnTo>
                  <a:lnTo>
                    <a:pt x="21" y="286"/>
                  </a:lnTo>
                  <a:lnTo>
                    <a:pt x="21" y="300"/>
                  </a:lnTo>
                  <a:lnTo>
                    <a:pt x="21" y="301"/>
                  </a:lnTo>
                  <a:lnTo>
                    <a:pt x="23" y="303"/>
                  </a:lnTo>
                  <a:lnTo>
                    <a:pt x="23" y="304"/>
                  </a:lnTo>
                  <a:lnTo>
                    <a:pt x="23" y="306"/>
                  </a:lnTo>
                  <a:lnTo>
                    <a:pt x="24" y="306"/>
                  </a:lnTo>
                  <a:lnTo>
                    <a:pt x="26" y="308"/>
                  </a:lnTo>
                  <a:lnTo>
                    <a:pt x="26" y="308"/>
                  </a:lnTo>
                  <a:lnTo>
                    <a:pt x="26" y="309"/>
                  </a:lnTo>
                  <a:lnTo>
                    <a:pt x="26" y="313"/>
                  </a:lnTo>
                  <a:lnTo>
                    <a:pt x="24" y="314"/>
                  </a:lnTo>
                  <a:lnTo>
                    <a:pt x="24" y="318"/>
                  </a:lnTo>
                  <a:lnTo>
                    <a:pt x="24" y="321"/>
                  </a:lnTo>
                  <a:lnTo>
                    <a:pt x="23" y="323"/>
                  </a:lnTo>
                  <a:lnTo>
                    <a:pt x="23" y="326"/>
                  </a:lnTo>
                  <a:lnTo>
                    <a:pt x="20" y="328"/>
                  </a:lnTo>
                  <a:lnTo>
                    <a:pt x="16" y="329"/>
                  </a:lnTo>
                  <a:lnTo>
                    <a:pt x="13" y="331"/>
                  </a:lnTo>
                  <a:lnTo>
                    <a:pt x="8" y="332"/>
                  </a:lnTo>
                  <a:lnTo>
                    <a:pt x="5" y="334"/>
                  </a:lnTo>
                  <a:lnTo>
                    <a:pt x="1" y="336"/>
                  </a:lnTo>
                  <a:lnTo>
                    <a:pt x="0" y="339"/>
                  </a:lnTo>
                  <a:lnTo>
                    <a:pt x="0" y="342"/>
                  </a:lnTo>
                  <a:lnTo>
                    <a:pt x="5" y="352"/>
                  </a:lnTo>
                  <a:lnTo>
                    <a:pt x="13" y="364"/>
                  </a:lnTo>
                  <a:lnTo>
                    <a:pt x="21" y="375"/>
                  </a:lnTo>
                  <a:lnTo>
                    <a:pt x="26" y="385"/>
                  </a:lnTo>
                  <a:lnTo>
                    <a:pt x="26" y="387"/>
                  </a:lnTo>
                  <a:lnTo>
                    <a:pt x="26" y="388"/>
                  </a:lnTo>
                  <a:lnTo>
                    <a:pt x="26" y="393"/>
                  </a:lnTo>
                  <a:lnTo>
                    <a:pt x="26" y="405"/>
                  </a:lnTo>
                  <a:lnTo>
                    <a:pt x="26" y="406"/>
                  </a:lnTo>
                  <a:lnTo>
                    <a:pt x="26" y="410"/>
                  </a:lnTo>
                  <a:lnTo>
                    <a:pt x="28" y="410"/>
                  </a:lnTo>
                  <a:lnTo>
                    <a:pt x="29" y="411"/>
                  </a:lnTo>
                  <a:lnTo>
                    <a:pt x="33" y="411"/>
                  </a:lnTo>
                  <a:lnTo>
                    <a:pt x="33" y="413"/>
                  </a:lnTo>
                  <a:lnTo>
                    <a:pt x="34" y="416"/>
                  </a:lnTo>
                  <a:lnTo>
                    <a:pt x="34" y="418"/>
                  </a:lnTo>
                  <a:lnTo>
                    <a:pt x="34" y="421"/>
                  </a:lnTo>
                  <a:lnTo>
                    <a:pt x="38" y="425"/>
                  </a:lnTo>
                  <a:lnTo>
                    <a:pt x="41" y="426"/>
                  </a:lnTo>
                  <a:lnTo>
                    <a:pt x="43" y="426"/>
                  </a:lnTo>
                  <a:lnTo>
                    <a:pt x="46" y="425"/>
                  </a:lnTo>
                  <a:lnTo>
                    <a:pt x="49" y="425"/>
                  </a:lnTo>
                  <a:lnTo>
                    <a:pt x="52" y="423"/>
                  </a:lnTo>
                  <a:lnTo>
                    <a:pt x="56" y="423"/>
                  </a:lnTo>
                  <a:lnTo>
                    <a:pt x="62" y="425"/>
                  </a:lnTo>
                  <a:lnTo>
                    <a:pt x="71" y="428"/>
                  </a:lnTo>
                  <a:lnTo>
                    <a:pt x="82" y="431"/>
                  </a:lnTo>
                  <a:lnTo>
                    <a:pt x="92" y="434"/>
                  </a:lnTo>
                  <a:lnTo>
                    <a:pt x="95" y="436"/>
                  </a:lnTo>
                  <a:lnTo>
                    <a:pt x="102" y="446"/>
                  </a:lnTo>
                  <a:lnTo>
                    <a:pt x="105" y="456"/>
                  </a:lnTo>
                  <a:lnTo>
                    <a:pt x="108" y="467"/>
                  </a:lnTo>
                  <a:lnTo>
                    <a:pt x="113" y="476"/>
                  </a:lnTo>
                  <a:lnTo>
                    <a:pt x="123" y="479"/>
                  </a:lnTo>
                  <a:lnTo>
                    <a:pt x="136" y="482"/>
                  </a:lnTo>
                  <a:lnTo>
                    <a:pt x="154" y="485"/>
                  </a:lnTo>
                  <a:lnTo>
                    <a:pt x="169" y="489"/>
                  </a:lnTo>
                  <a:lnTo>
                    <a:pt x="181" y="492"/>
                  </a:lnTo>
                  <a:lnTo>
                    <a:pt x="189" y="497"/>
                  </a:lnTo>
                  <a:lnTo>
                    <a:pt x="197" y="504"/>
                  </a:lnTo>
                  <a:lnTo>
                    <a:pt x="205" y="512"/>
                  </a:lnTo>
                  <a:lnTo>
                    <a:pt x="214" y="518"/>
                  </a:lnTo>
                  <a:lnTo>
                    <a:pt x="218" y="522"/>
                  </a:lnTo>
                  <a:lnTo>
                    <a:pt x="222" y="522"/>
                  </a:lnTo>
                  <a:lnTo>
                    <a:pt x="225" y="520"/>
                  </a:lnTo>
                  <a:lnTo>
                    <a:pt x="228" y="518"/>
                  </a:lnTo>
                  <a:lnTo>
                    <a:pt x="233" y="517"/>
                  </a:lnTo>
                  <a:lnTo>
                    <a:pt x="237" y="513"/>
                  </a:lnTo>
                  <a:lnTo>
                    <a:pt x="238" y="513"/>
                  </a:lnTo>
                  <a:lnTo>
                    <a:pt x="246" y="508"/>
                  </a:lnTo>
                  <a:lnTo>
                    <a:pt x="258" y="502"/>
                  </a:lnTo>
                  <a:lnTo>
                    <a:pt x="273" y="494"/>
                  </a:lnTo>
                  <a:lnTo>
                    <a:pt x="286" y="487"/>
                  </a:lnTo>
                  <a:lnTo>
                    <a:pt x="297" y="481"/>
                  </a:lnTo>
                  <a:lnTo>
                    <a:pt x="304" y="479"/>
                  </a:lnTo>
                  <a:lnTo>
                    <a:pt x="311" y="481"/>
                  </a:lnTo>
                  <a:lnTo>
                    <a:pt x="320" y="485"/>
                  </a:lnTo>
                  <a:lnTo>
                    <a:pt x="335" y="492"/>
                  </a:lnTo>
                  <a:lnTo>
                    <a:pt x="350" y="500"/>
                  </a:lnTo>
                  <a:lnTo>
                    <a:pt x="365" y="508"/>
                  </a:lnTo>
                  <a:lnTo>
                    <a:pt x="376" y="515"/>
                  </a:lnTo>
                  <a:lnTo>
                    <a:pt x="385" y="518"/>
                  </a:lnTo>
                  <a:lnTo>
                    <a:pt x="587" y="624"/>
                  </a:lnTo>
                  <a:lnTo>
                    <a:pt x="659" y="663"/>
                  </a:lnTo>
                  <a:lnTo>
                    <a:pt x="662" y="665"/>
                  </a:lnTo>
                  <a:lnTo>
                    <a:pt x="667" y="668"/>
                  </a:lnTo>
                  <a:lnTo>
                    <a:pt x="672" y="671"/>
                  </a:lnTo>
                  <a:lnTo>
                    <a:pt x="676" y="673"/>
                  </a:lnTo>
                  <a:lnTo>
                    <a:pt x="680" y="676"/>
                  </a:lnTo>
                  <a:lnTo>
                    <a:pt x="684" y="676"/>
                  </a:lnTo>
                  <a:lnTo>
                    <a:pt x="687" y="675"/>
                  </a:lnTo>
                  <a:lnTo>
                    <a:pt x="687" y="675"/>
                  </a:lnTo>
                  <a:lnTo>
                    <a:pt x="689" y="671"/>
                  </a:lnTo>
                  <a:lnTo>
                    <a:pt x="689" y="666"/>
                  </a:lnTo>
                  <a:lnTo>
                    <a:pt x="687" y="663"/>
                  </a:lnTo>
                  <a:lnTo>
                    <a:pt x="687" y="658"/>
                  </a:lnTo>
                  <a:lnTo>
                    <a:pt x="687" y="655"/>
                  </a:lnTo>
                  <a:lnTo>
                    <a:pt x="687" y="653"/>
                  </a:lnTo>
                  <a:lnTo>
                    <a:pt x="689" y="653"/>
                  </a:lnTo>
                  <a:lnTo>
                    <a:pt x="690" y="653"/>
                  </a:lnTo>
                  <a:lnTo>
                    <a:pt x="690" y="653"/>
                  </a:lnTo>
                  <a:lnTo>
                    <a:pt x="697" y="653"/>
                  </a:lnTo>
                  <a:lnTo>
                    <a:pt x="708" y="653"/>
                  </a:lnTo>
                  <a:lnTo>
                    <a:pt x="722" y="653"/>
                  </a:lnTo>
                  <a:lnTo>
                    <a:pt x="731" y="653"/>
                  </a:lnTo>
                  <a:lnTo>
                    <a:pt x="736" y="653"/>
                  </a:lnTo>
                  <a:lnTo>
                    <a:pt x="736" y="652"/>
                  </a:lnTo>
                  <a:lnTo>
                    <a:pt x="736" y="648"/>
                  </a:lnTo>
                  <a:lnTo>
                    <a:pt x="735" y="647"/>
                  </a:lnTo>
                  <a:lnTo>
                    <a:pt x="735" y="645"/>
                  </a:lnTo>
                  <a:lnTo>
                    <a:pt x="735" y="629"/>
                  </a:lnTo>
                  <a:lnTo>
                    <a:pt x="733" y="553"/>
                  </a:lnTo>
                  <a:lnTo>
                    <a:pt x="733" y="550"/>
                  </a:lnTo>
                  <a:lnTo>
                    <a:pt x="733" y="540"/>
                  </a:lnTo>
                  <a:lnTo>
                    <a:pt x="733" y="530"/>
                  </a:lnTo>
                  <a:lnTo>
                    <a:pt x="733" y="525"/>
                  </a:lnTo>
                  <a:lnTo>
                    <a:pt x="730" y="446"/>
                  </a:lnTo>
                  <a:lnTo>
                    <a:pt x="725" y="277"/>
                  </a:lnTo>
                  <a:lnTo>
                    <a:pt x="725" y="250"/>
                  </a:lnTo>
                  <a:lnTo>
                    <a:pt x="725" y="221"/>
                  </a:lnTo>
                  <a:lnTo>
                    <a:pt x="722" y="194"/>
                  </a:lnTo>
                  <a:lnTo>
                    <a:pt x="720" y="189"/>
                  </a:lnTo>
                  <a:lnTo>
                    <a:pt x="718" y="186"/>
                  </a:lnTo>
                  <a:lnTo>
                    <a:pt x="717" y="181"/>
                  </a:lnTo>
                  <a:lnTo>
                    <a:pt x="715" y="173"/>
                  </a:lnTo>
                  <a:lnTo>
                    <a:pt x="713" y="163"/>
                  </a:lnTo>
                  <a:lnTo>
                    <a:pt x="712" y="160"/>
                  </a:lnTo>
                  <a:lnTo>
                    <a:pt x="708" y="155"/>
                  </a:lnTo>
                  <a:lnTo>
                    <a:pt x="707" y="150"/>
                  </a:lnTo>
                  <a:lnTo>
                    <a:pt x="708" y="145"/>
                  </a:lnTo>
                  <a:lnTo>
                    <a:pt x="713" y="137"/>
                  </a:lnTo>
                  <a:lnTo>
                    <a:pt x="718" y="127"/>
                  </a:lnTo>
                  <a:lnTo>
                    <a:pt x="720" y="119"/>
                  </a:lnTo>
                  <a:lnTo>
                    <a:pt x="718" y="109"/>
                  </a:lnTo>
                  <a:lnTo>
                    <a:pt x="715" y="102"/>
                  </a:lnTo>
                  <a:lnTo>
                    <a:pt x="713" y="97"/>
                  </a:lnTo>
                  <a:lnTo>
                    <a:pt x="712" y="92"/>
                  </a:lnTo>
                  <a:lnTo>
                    <a:pt x="715" y="86"/>
                  </a:lnTo>
                  <a:lnTo>
                    <a:pt x="723" y="77"/>
                  </a:lnTo>
                  <a:lnTo>
                    <a:pt x="723" y="77"/>
                  </a:lnTo>
                  <a:lnTo>
                    <a:pt x="722" y="73"/>
                  </a:lnTo>
                  <a:lnTo>
                    <a:pt x="720" y="68"/>
                  </a:lnTo>
                  <a:lnTo>
                    <a:pt x="718" y="64"/>
                  </a:lnTo>
                  <a:lnTo>
                    <a:pt x="717" y="61"/>
                  </a:lnTo>
                  <a:lnTo>
                    <a:pt x="710" y="59"/>
                  </a:lnTo>
                  <a:lnTo>
                    <a:pt x="700" y="59"/>
                  </a:lnTo>
                  <a:lnTo>
                    <a:pt x="689" y="59"/>
                  </a:lnTo>
                  <a:lnTo>
                    <a:pt x="680" y="61"/>
                  </a:lnTo>
                  <a:lnTo>
                    <a:pt x="676" y="59"/>
                  </a:lnTo>
                  <a:lnTo>
                    <a:pt x="672" y="58"/>
                  </a:lnTo>
                  <a:lnTo>
                    <a:pt x="669" y="56"/>
                  </a:lnTo>
                  <a:lnTo>
                    <a:pt x="666" y="54"/>
                  </a:lnTo>
                  <a:lnTo>
                    <a:pt x="661" y="53"/>
                  </a:lnTo>
                  <a:lnTo>
                    <a:pt x="656" y="53"/>
                  </a:lnTo>
                  <a:lnTo>
                    <a:pt x="651" y="53"/>
                  </a:lnTo>
                  <a:lnTo>
                    <a:pt x="646" y="51"/>
                  </a:lnTo>
                  <a:lnTo>
                    <a:pt x="646" y="51"/>
                  </a:lnTo>
                  <a:lnTo>
                    <a:pt x="644" y="49"/>
                  </a:lnTo>
                  <a:lnTo>
                    <a:pt x="643" y="49"/>
                  </a:lnTo>
                  <a:lnTo>
                    <a:pt x="641" y="49"/>
                  </a:lnTo>
                  <a:lnTo>
                    <a:pt x="641" y="51"/>
                  </a:lnTo>
                  <a:lnTo>
                    <a:pt x="643" y="53"/>
                  </a:lnTo>
                  <a:lnTo>
                    <a:pt x="643" y="53"/>
                  </a:lnTo>
                  <a:lnTo>
                    <a:pt x="641" y="53"/>
                  </a:lnTo>
                  <a:lnTo>
                    <a:pt x="641" y="51"/>
                  </a:lnTo>
                  <a:lnTo>
                    <a:pt x="641" y="51"/>
                  </a:lnTo>
                  <a:lnTo>
                    <a:pt x="638" y="49"/>
                  </a:lnTo>
                  <a:lnTo>
                    <a:pt x="636" y="48"/>
                  </a:lnTo>
                  <a:lnTo>
                    <a:pt x="633" y="46"/>
                  </a:lnTo>
                  <a:lnTo>
                    <a:pt x="631" y="45"/>
                  </a:lnTo>
                  <a:lnTo>
                    <a:pt x="631" y="43"/>
                  </a:lnTo>
                  <a:lnTo>
                    <a:pt x="631" y="41"/>
                  </a:lnTo>
                  <a:lnTo>
                    <a:pt x="633" y="41"/>
                  </a:lnTo>
                  <a:lnTo>
                    <a:pt x="633" y="40"/>
                  </a:lnTo>
                  <a:lnTo>
                    <a:pt x="634" y="40"/>
                  </a:lnTo>
                  <a:lnTo>
                    <a:pt x="634" y="38"/>
                  </a:lnTo>
                  <a:lnTo>
                    <a:pt x="633" y="36"/>
                  </a:lnTo>
                  <a:lnTo>
                    <a:pt x="633" y="35"/>
                  </a:lnTo>
                  <a:lnTo>
                    <a:pt x="631" y="35"/>
                  </a:lnTo>
                  <a:lnTo>
                    <a:pt x="631" y="35"/>
                  </a:lnTo>
                  <a:lnTo>
                    <a:pt x="631" y="35"/>
                  </a:lnTo>
                  <a:lnTo>
                    <a:pt x="631" y="31"/>
                  </a:lnTo>
                  <a:lnTo>
                    <a:pt x="633" y="30"/>
                  </a:lnTo>
                  <a:lnTo>
                    <a:pt x="633" y="30"/>
                  </a:lnTo>
                  <a:lnTo>
                    <a:pt x="633" y="30"/>
                  </a:lnTo>
                  <a:lnTo>
                    <a:pt x="633" y="31"/>
                  </a:lnTo>
                  <a:lnTo>
                    <a:pt x="633" y="30"/>
                  </a:lnTo>
                  <a:lnTo>
                    <a:pt x="631" y="30"/>
                  </a:lnTo>
                  <a:lnTo>
                    <a:pt x="628" y="28"/>
                  </a:lnTo>
                  <a:lnTo>
                    <a:pt x="625" y="26"/>
                  </a:lnTo>
                  <a:lnTo>
                    <a:pt x="620" y="26"/>
                  </a:lnTo>
                  <a:lnTo>
                    <a:pt x="616" y="25"/>
                  </a:lnTo>
                  <a:lnTo>
                    <a:pt x="615" y="25"/>
                  </a:lnTo>
                  <a:lnTo>
                    <a:pt x="613" y="25"/>
                  </a:lnTo>
                  <a:lnTo>
                    <a:pt x="608" y="23"/>
                  </a:lnTo>
                  <a:lnTo>
                    <a:pt x="605" y="22"/>
                  </a:lnTo>
                  <a:lnTo>
                    <a:pt x="600" y="20"/>
                  </a:lnTo>
                  <a:lnTo>
                    <a:pt x="597" y="18"/>
                  </a:lnTo>
                  <a:lnTo>
                    <a:pt x="593" y="17"/>
                  </a:lnTo>
                  <a:lnTo>
                    <a:pt x="590" y="15"/>
                  </a:lnTo>
                  <a:lnTo>
                    <a:pt x="590" y="15"/>
                  </a:lnTo>
                  <a:lnTo>
                    <a:pt x="585" y="15"/>
                  </a:lnTo>
                  <a:lnTo>
                    <a:pt x="582" y="17"/>
                  </a:lnTo>
                  <a:lnTo>
                    <a:pt x="579" y="17"/>
                  </a:lnTo>
                  <a:lnTo>
                    <a:pt x="574" y="17"/>
                  </a:lnTo>
                  <a:lnTo>
                    <a:pt x="570" y="15"/>
                  </a:lnTo>
                  <a:lnTo>
                    <a:pt x="569" y="15"/>
                  </a:lnTo>
                  <a:lnTo>
                    <a:pt x="565" y="15"/>
                  </a:lnTo>
                  <a:lnTo>
                    <a:pt x="562" y="18"/>
                  </a:lnTo>
                  <a:lnTo>
                    <a:pt x="560" y="20"/>
                  </a:lnTo>
                  <a:lnTo>
                    <a:pt x="557" y="22"/>
                  </a:lnTo>
                  <a:lnTo>
                    <a:pt x="556" y="23"/>
                  </a:lnTo>
                  <a:lnTo>
                    <a:pt x="551" y="23"/>
                  </a:lnTo>
                  <a:lnTo>
                    <a:pt x="546" y="23"/>
                  </a:lnTo>
                  <a:lnTo>
                    <a:pt x="541" y="23"/>
                  </a:lnTo>
                  <a:lnTo>
                    <a:pt x="528" y="28"/>
                  </a:lnTo>
                  <a:lnTo>
                    <a:pt x="513" y="38"/>
                  </a:lnTo>
                  <a:lnTo>
                    <a:pt x="500" y="51"/>
                  </a:lnTo>
                  <a:lnTo>
                    <a:pt x="491" y="63"/>
                  </a:lnTo>
                  <a:lnTo>
                    <a:pt x="490" y="73"/>
                  </a:lnTo>
                  <a:lnTo>
                    <a:pt x="491" y="82"/>
                  </a:lnTo>
                  <a:lnTo>
                    <a:pt x="495" y="92"/>
                  </a:lnTo>
                  <a:lnTo>
                    <a:pt x="498" y="94"/>
                  </a:lnTo>
                  <a:lnTo>
                    <a:pt x="500" y="97"/>
                  </a:lnTo>
                  <a:lnTo>
                    <a:pt x="501" y="99"/>
                  </a:lnTo>
                  <a:lnTo>
                    <a:pt x="500" y="114"/>
                  </a:lnTo>
                  <a:lnTo>
                    <a:pt x="490" y="128"/>
                  </a:lnTo>
                  <a:lnTo>
                    <a:pt x="475" y="138"/>
                  </a:lnTo>
                  <a:lnTo>
                    <a:pt x="460" y="145"/>
                  </a:lnTo>
                  <a:lnTo>
                    <a:pt x="445" y="145"/>
                  </a:lnTo>
                  <a:lnTo>
                    <a:pt x="434" y="138"/>
                  </a:lnTo>
                  <a:lnTo>
                    <a:pt x="422" y="128"/>
                  </a:lnTo>
                  <a:lnTo>
                    <a:pt x="412" y="120"/>
                  </a:lnTo>
                  <a:lnTo>
                    <a:pt x="408" y="119"/>
                  </a:lnTo>
                  <a:lnTo>
                    <a:pt x="403" y="115"/>
                  </a:lnTo>
                  <a:lnTo>
                    <a:pt x="398" y="114"/>
                  </a:lnTo>
                  <a:lnTo>
                    <a:pt x="373" y="104"/>
                  </a:lnTo>
                  <a:lnTo>
                    <a:pt x="348" y="99"/>
                  </a:lnTo>
                  <a:lnTo>
                    <a:pt x="330" y="97"/>
                  </a:lnTo>
                  <a:lnTo>
                    <a:pt x="315" y="96"/>
                  </a:lnTo>
                  <a:lnTo>
                    <a:pt x="301" y="87"/>
                  </a:lnTo>
                  <a:lnTo>
                    <a:pt x="292" y="79"/>
                  </a:lnTo>
                  <a:lnTo>
                    <a:pt x="289" y="69"/>
                  </a:lnTo>
                  <a:lnTo>
                    <a:pt x="288" y="59"/>
                  </a:lnTo>
                  <a:lnTo>
                    <a:pt x="284" y="48"/>
                  </a:lnTo>
                  <a:lnTo>
                    <a:pt x="279" y="40"/>
                  </a:lnTo>
                  <a:lnTo>
                    <a:pt x="274" y="40"/>
                  </a:lnTo>
                  <a:lnTo>
                    <a:pt x="266" y="38"/>
                  </a:lnTo>
                  <a:lnTo>
                    <a:pt x="256" y="36"/>
                  </a:lnTo>
                  <a:lnTo>
                    <a:pt x="250" y="35"/>
                  </a:lnTo>
                  <a:lnTo>
                    <a:pt x="245" y="33"/>
                  </a:lnTo>
                  <a:lnTo>
                    <a:pt x="243" y="30"/>
                  </a:lnTo>
                  <a:lnTo>
                    <a:pt x="240" y="26"/>
                  </a:lnTo>
                  <a:lnTo>
                    <a:pt x="235" y="25"/>
                  </a:lnTo>
                  <a:lnTo>
                    <a:pt x="227" y="23"/>
                  </a:lnTo>
                  <a:lnTo>
                    <a:pt x="218" y="22"/>
                  </a:lnTo>
                  <a:lnTo>
                    <a:pt x="210" y="20"/>
                  </a:lnTo>
                  <a:lnTo>
                    <a:pt x="205" y="18"/>
                  </a:lnTo>
                  <a:lnTo>
                    <a:pt x="200" y="15"/>
                  </a:lnTo>
                  <a:lnTo>
                    <a:pt x="195" y="13"/>
                  </a:lnTo>
                  <a:lnTo>
                    <a:pt x="186" y="15"/>
                  </a:lnTo>
                  <a:lnTo>
                    <a:pt x="177" y="17"/>
                  </a:lnTo>
                  <a:lnTo>
                    <a:pt x="166" y="18"/>
                  </a:lnTo>
                  <a:lnTo>
                    <a:pt x="154" y="17"/>
                  </a:lnTo>
                  <a:lnTo>
                    <a:pt x="140" y="10"/>
                  </a:lnTo>
                  <a:lnTo>
                    <a:pt x="125" y="3"/>
                  </a:lnTo>
                  <a:lnTo>
                    <a:pt x="123" y="3"/>
                  </a:lnTo>
                  <a:lnTo>
                    <a:pt x="121" y="2"/>
                  </a:lnTo>
                  <a:lnTo>
                    <a:pt x="120" y="0"/>
                  </a:lnTo>
                  <a:lnTo>
                    <a:pt x="118" y="7"/>
                  </a:lnTo>
                  <a:lnTo>
                    <a:pt x="117" y="13"/>
                  </a:lnTo>
                  <a:lnTo>
                    <a:pt x="115" y="20"/>
                  </a:lnTo>
                  <a:lnTo>
                    <a:pt x="115" y="26"/>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8"/>
            <p:cNvSpPr>
              <a:spLocks/>
            </p:cNvSpPr>
            <p:nvPr/>
          </p:nvSpPr>
          <p:spPr bwMode="auto">
            <a:xfrm>
              <a:off x="1824316" y="633847"/>
              <a:ext cx="185224" cy="368318"/>
            </a:xfrm>
            <a:custGeom>
              <a:avLst/>
              <a:gdLst>
                <a:gd name="T0" fmla="*/ 55 w 174"/>
                <a:gd name="T1" fmla="*/ 25 h 346"/>
                <a:gd name="T2" fmla="*/ 55 w 174"/>
                <a:gd name="T3" fmla="*/ 28 h 346"/>
                <a:gd name="T4" fmla="*/ 46 w 174"/>
                <a:gd name="T5" fmla="*/ 35 h 346"/>
                <a:gd name="T6" fmla="*/ 49 w 174"/>
                <a:gd name="T7" fmla="*/ 41 h 346"/>
                <a:gd name="T8" fmla="*/ 42 w 174"/>
                <a:gd name="T9" fmla="*/ 68 h 346"/>
                <a:gd name="T10" fmla="*/ 46 w 174"/>
                <a:gd name="T11" fmla="*/ 86 h 346"/>
                <a:gd name="T12" fmla="*/ 42 w 174"/>
                <a:gd name="T13" fmla="*/ 97 h 346"/>
                <a:gd name="T14" fmla="*/ 46 w 174"/>
                <a:gd name="T15" fmla="*/ 104 h 346"/>
                <a:gd name="T16" fmla="*/ 37 w 174"/>
                <a:gd name="T17" fmla="*/ 122 h 346"/>
                <a:gd name="T18" fmla="*/ 24 w 174"/>
                <a:gd name="T19" fmla="*/ 135 h 346"/>
                <a:gd name="T20" fmla="*/ 14 w 174"/>
                <a:gd name="T21" fmla="*/ 147 h 346"/>
                <a:gd name="T22" fmla="*/ 3 w 174"/>
                <a:gd name="T23" fmla="*/ 153 h 346"/>
                <a:gd name="T24" fmla="*/ 1 w 174"/>
                <a:gd name="T25" fmla="*/ 175 h 346"/>
                <a:gd name="T26" fmla="*/ 6 w 174"/>
                <a:gd name="T27" fmla="*/ 194 h 346"/>
                <a:gd name="T28" fmla="*/ 18 w 174"/>
                <a:gd name="T29" fmla="*/ 201 h 346"/>
                <a:gd name="T30" fmla="*/ 31 w 174"/>
                <a:gd name="T31" fmla="*/ 232 h 346"/>
                <a:gd name="T32" fmla="*/ 65 w 174"/>
                <a:gd name="T33" fmla="*/ 280 h 346"/>
                <a:gd name="T34" fmla="*/ 72 w 174"/>
                <a:gd name="T35" fmla="*/ 331 h 346"/>
                <a:gd name="T36" fmla="*/ 78 w 174"/>
                <a:gd name="T37" fmla="*/ 346 h 346"/>
                <a:gd name="T38" fmla="*/ 110 w 174"/>
                <a:gd name="T39" fmla="*/ 314 h 346"/>
                <a:gd name="T40" fmla="*/ 113 w 174"/>
                <a:gd name="T41" fmla="*/ 277 h 346"/>
                <a:gd name="T42" fmla="*/ 126 w 174"/>
                <a:gd name="T43" fmla="*/ 268 h 346"/>
                <a:gd name="T44" fmla="*/ 134 w 174"/>
                <a:gd name="T45" fmla="*/ 260 h 346"/>
                <a:gd name="T46" fmla="*/ 141 w 174"/>
                <a:gd name="T47" fmla="*/ 255 h 346"/>
                <a:gd name="T48" fmla="*/ 174 w 174"/>
                <a:gd name="T49" fmla="*/ 237 h 346"/>
                <a:gd name="T50" fmla="*/ 169 w 174"/>
                <a:gd name="T51" fmla="*/ 224 h 346"/>
                <a:gd name="T52" fmla="*/ 169 w 174"/>
                <a:gd name="T53" fmla="*/ 202 h 346"/>
                <a:gd name="T54" fmla="*/ 161 w 174"/>
                <a:gd name="T55" fmla="*/ 202 h 346"/>
                <a:gd name="T56" fmla="*/ 156 w 174"/>
                <a:gd name="T57" fmla="*/ 198 h 346"/>
                <a:gd name="T58" fmla="*/ 161 w 174"/>
                <a:gd name="T59" fmla="*/ 196 h 346"/>
                <a:gd name="T60" fmla="*/ 156 w 174"/>
                <a:gd name="T61" fmla="*/ 189 h 346"/>
                <a:gd name="T62" fmla="*/ 149 w 174"/>
                <a:gd name="T63" fmla="*/ 181 h 346"/>
                <a:gd name="T64" fmla="*/ 139 w 174"/>
                <a:gd name="T65" fmla="*/ 189 h 346"/>
                <a:gd name="T66" fmla="*/ 139 w 174"/>
                <a:gd name="T67" fmla="*/ 181 h 346"/>
                <a:gd name="T68" fmla="*/ 133 w 174"/>
                <a:gd name="T69" fmla="*/ 179 h 346"/>
                <a:gd name="T70" fmla="*/ 116 w 174"/>
                <a:gd name="T71" fmla="*/ 171 h 346"/>
                <a:gd name="T72" fmla="*/ 133 w 174"/>
                <a:gd name="T73" fmla="*/ 137 h 346"/>
                <a:gd name="T74" fmla="*/ 157 w 174"/>
                <a:gd name="T75" fmla="*/ 110 h 346"/>
                <a:gd name="T76" fmla="*/ 164 w 174"/>
                <a:gd name="T77" fmla="*/ 102 h 346"/>
                <a:gd name="T78" fmla="*/ 159 w 174"/>
                <a:gd name="T79" fmla="*/ 91 h 346"/>
                <a:gd name="T80" fmla="*/ 152 w 174"/>
                <a:gd name="T81" fmla="*/ 79 h 346"/>
                <a:gd name="T82" fmla="*/ 138 w 174"/>
                <a:gd name="T83" fmla="*/ 59 h 346"/>
                <a:gd name="T84" fmla="*/ 149 w 174"/>
                <a:gd name="T85" fmla="*/ 45 h 346"/>
                <a:gd name="T86" fmla="*/ 159 w 174"/>
                <a:gd name="T87" fmla="*/ 35 h 346"/>
                <a:gd name="T88" fmla="*/ 169 w 174"/>
                <a:gd name="T89" fmla="*/ 23 h 346"/>
                <a:gd name="T90" fmla="*/ 166 w 174"/>
                <a:gd name="T91" fmla="*/ 13 h 346"/>
                <a:gd name="T92" fmla="*/ 156 w 174"/>
                <a:gd name="T93" fmla="*/ 20 h 346"/>
                <a:gd name="T94" fmla="*/ 148 w 174"/>
                <a:gd name="T95" fmla="*/ 23 h 346"/>
                <a:gd name="T96" fmla="*/ 134 w 174"/>
                <a:gd name="T97" fmla="*/ 30 h 346"/>
                <a:gd name="T98" fmla="*/ 129 w 174"/>
                <a:gd name="T99" fmla="*/ 28 h 346"/>
                <a:gd name="T100" fmla="*/ 136 w 174"/>
                <a:gd name="T101" fmla="*/ 25 h 346"/>
                <a:gd name="T102" fmla="*/ 129 w 174"/>
                <a:gd name="T103" fmla="*/ 18 h 346"/>
                <a:gd name="T104" fmla="*/ 131 w 174"/>
                <a:gd name="T105" fmla="*/ 13 h 346"/>
                <a:gd name="T106" fmla="*/ 131 w 174"/>
                <a:gd name="T107" fmla="*/ 8 h 346"/>
                <a:gd name="T108" fmla="*/ 125 w 174"/>
                <a:gd name="T109" fmla="*/ 5 h 346"/>
                <a:gd name="T110" fmla="*/ 116 w 174"/>
                <a:gd name="T111" fmla="*/ 7 h 346"/>
                <a:gd name="T112" fmla="*/ 120 w 174"/>
                <a:gd name="T113" fmla="*/ 7 h 346"/>
                <a:gd name="T114" fmla="*/ 115 w 174"/>
                <a:gd name="T115" fmla="*/ 10 h 346"/>
                <a:gd name="T116" fmla="*/ 116 w 174"/>
                <a:gd name="T117" fmla="*/ 5 h 346"/>
                <a:gd name="T118" fmla="*/ 116 w 174"/>
                <a:gd name="T119" fmla="*/ 0 h 346"/>
                <a:gd name="T120" fmla="*/ 97 w 174"/>
                <a:gd name="T121" fmla="*/ 3 h 346"/>
                <a:gd name="T122" fmla="*/ 64 w 174"/>
                <a:gd name="T123" fmla="*/ 1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4" h="346">
                  <a:moveTo>
                    <a:pt x="64" y="23"/>
                  </a:moveTo>
                  <a:lnTo>
                    <a:pt x="62" y="23"/>
                  </a:lnTo>
                  <a:lnTo>
                    <a:pt x="59" y="23"/>
                  </a:lnTo>
                  <a:lnTo>
                    <a:pt x="57" y="25"/>
                  </a:lnTo>
                  <a:lnTo>
                    <a:pt x="55" y="25"/>
                  </a:lnTo>
                  <a:lnTo>
                    <a:pt x="54" y="26"/>
                  </a:lnTo>
                  <a:lnTo>
                    <a:pt x="54" y="26"/>
                  </a:lnTo>
                  <a:lnTo>
                    <a:pt x="54" y="26"/>
                  </a:lnTo>
                  <a:lnTo>
                    <a:pt x="55" y="28"/>
                  </a:lnTo>
                  <a:lnTo>
                    <a:pt x="55" y="28"/>
                  </a:lnTo>
                  <a:lnTo>
                    <a:pt x="55" y="30"/>
                  </a:lnTo>
                  <a:lnTo>
                    <a:pt x="54" y="31"/>
                  </a:lnTo>
                  <a:lnTo>
                    <a:pt x="51" y="33"/>
                  </a:lnTo>
                  <a:lnTo>
                    <a:pt x="49" y="35"/>
                  </a:lnTo>
                  <a:lnTo>
                    <a:pt x="46" y="35"/>
                  </a:lnTo>
                  <a:lnTo>
                    <a:pt x="42" y="38"/>
                  </a:lnTo>
                  <a:lnTo>
                    <a:pt x="42" y="38"/>
                  </a:lnTo>
                  <a:lnTo>
                    <a:pt x="44" y="40"/>
                  </a:lnTo>
                  <a:lnTo>
                    <a:pt x="47" y="40"/>
                  </a:lnTo>
                  <a:lnTo>
                    <a:pt x="49" y="41"/>
                  </a:lnTo>
                  <a:lnTo>
                    <a:pt x="49" y="41"/>
                  </a:lnTo>
                  <a:lnTo>
                    <a:pt x="49" y="45"/>
                  </a:lnTo>
                  <a:lnTo>
                    <a:pt x="47" y="53"/>
                  </a:lnTo>
                  <a:lnTo>
                    <a:pt x="44" y="63"/>
                  </a:lnTo>
                  <a:lnTo>
                    <a:pt x="42" y="68"/>
                  </a:lnTo>
                  <a:lnTo>
                    <a:pt x="42" y="71"/>
                  </a:lnTo>
                  <a:lnTo>
                    <a:pt x="44" y="76"/>
                  </a:lnTo>
                  <a:lnTo>
                    <a:pt x="44" y="79"/>
                  </a:lnTo>
                  <a:lnTo>
                    <a:pt x="46" y="82"/>
                  </a:lnTo>
                  <a:lnTo>
                    <a:pt x="46" y="86"/>
                  </a:lnTo>
                  <a:lnTo>
                    <a:pt x="44" y="89"/>
                  </a:lnTo>
                  <a:lnTo>
                    <a:pt x="42" y="91"/>
                  </a:lnTo>
                  <a:lnTo>
                    <a:pt x="41" y="92"/>
                  </a:lnTo>
                  <a:lnTo>
                    <a:pt x="41" y="96"/>
                  </a:lnTo>
                  <a:lnTo>
                    <a:pt x="42" y="97"/>
                  </a:lnTo>
                  <a:lnTo>
                    <a:pt x="44" y="97"/>
                  </a:lnTo>
                  <a:lnTo>
                    <a:pt x="46" y="99"/>
                  </a:lnTo>
                  <a:lnTo>
                    <a:pt x="47" y="99"/>
                  </a:lnTo>
                  <a:lnTo>
                    <a:pt x="47" y="100"/>
                  </a:lnTo>
                  <a:lnTo>
                    <a:pt x="46" y="104"/>
                  </a:lnTo>
                  <a:lnTo>
                    <a:pt x="42" y="107"/>
                  </a:lnTo>
                  <a:lnTo>
                    <a:pt x="39" y="110"/>
                  </a:lnTo>
                  <a:lnTo>
                    <a:pt x="37" y="115"/>
                  </a:lnTo>
                  <a:lnTo>
                    <a:pt x="37" y="119"/>
                  </a:lnTo>
                  <a:lnTo>
                    <a:pt x="37" y="122"/>
                  </a:lnTo>
                  <a:lnTo>
                    <a:pt x="37" y="125"/>
                  </a:lnTo>
                  <a:lnTo>
                    <a:pt x="36" y="128"/>
                  </a:lnTo>
                  <a:lnTo>
                    <a:pt x="32" y="132"/>
                  </a:lnTo>
                  <a:lnTo>
                    <a:pt x="29" y="133"/>
                  </a:lnTo>
                  <a:lnTo>
                    <a:pt x="24" y="135"/>
                  </a:lnTo>
                  <a:lnTo>
                    <a:pt x="19" y="137"/>
                  </a:lnTo>
                  <a:lnTo>
                    <a:pt x="16" y="138"/>
                  </a:lnTo>
                  <a:lnTo>
                    <a:pt x="16" y="142"/>
                  </a:lnTo>
                  <a:lnTo>
                    <a:pt x="14" y="143"/>
                  </a:lnTo>
                  <a:lnTo>
                    <a:pt x="14" y="147"/>
                  </a:lnTo>
                  <a:lnTo>
                    <a:pt x="13" y="148"/>
                  </a:lnTo>
                  <a:lnTo>
                    <a:pt x="11" y="150"/>
                  </a:lnTo>
                  <a:lnTo>
                    <a:pt x="8" y="150"/>
                  </a:lnTo>
                  <a:lnTo>
                    <a:pt x="6" y="151"/>
                  </a:lnTo>
                  <a:lnTo>
                    <a:pt x="3" y="153"/>
                  </a:lnTo>
                  <a:lnTo>
                    <a:pt x="1" y="155"/>
                  </a:lnTo>
                  <a:lnTo>
                    <a:pt x="0" y="158"/>
                  </a:lnTo>
                  <a:lnTo>
                    <a:pt x="0" y="163"/>
                  </a:lnTo>
                  <a:lnTo>
                    <a:pt x="0" y="170"/>
                  </a:lnTo>
                  <a:lnTo>
                    <a:pt x="1" y="175"/>
                  </a:lnTo>
                  <a:lnTo>
                    <a:pt x="4" y="181"/>
                  </a:lnTo>
                  <a:lnTo>
                    <a:pt x="6" y="186"/>
                  </a:lnTo>
                  <a:lnTo>
                    <a:pt x="6" y="189"/>
                  </a:lnTo>
                  <a:lnTo>
                    <a:pt x="6" y="191"/>
                  </a:lnTo>
                  <a:lnTo>
                    <a:pt x="6" y="194"/>
                  </a:lnTo>
                  <a:lnTo>
                    <a:pt x="6" y="196"/>
                  </a:lnTo>
                  <a:lnTo>
                    <a:pt x="8" y="198"/>
                  </a:lnTo>
                  <a:lnTo>
                    <a:pt x="11" y="199"/>
                  </a:lnTo>
                  <a:lnTo>
                    <a:pt x="14" y="201"/>
                  </a:lnTo>
                  <a:lnTo>
                    <a:pt x="18" y="201"/>
                  </a:lnTo>
                  <a:lnTo>
                    <a:pt x="21" y="202"/>
                  </a:lnTo>
                  <a:lnTo>
                    <a:pt x="26" y="209"/>
                  </a:lnTo>
                  <a:lnTo>
                    <a:pt x="28" y="217"/>
                  </a:lnTo>
                  <a:lnTo>
                    <a:pt x="29" y="224"/>
                  </a:lnTo>
                  <a:lnTo>
                    <a:pt x="31" y="232"/>
                  </a:lnTo>
                  <a:lnTo>
                    <a:pt x="39" y="240"/>
                  </a:lnTo>
                  <a:lnTo>
                    <a:pt x="51" y="247"/>
                  </a:lnTo>
                  <a:lnTo>
                    <a:pt x="60" y="255"/>
                  </a:lnTo>
                  <a:lnTo>
                    <a:pt x="64" y="263"/>
                  </a:lnTo>
                  <a:lnTo>
                    <a:pt x="65" y="280"/>
                  </a:lnTo>
                  <a:lnTo>
                    <a:pt x="67" y="298"/>
                  </a:lnTo>
                  <a:lnTo>
                    <a:pt x="70" y="314"/>
                  </a:lnTo>
                  <a:lnTo>
                    <a:pt x="70" y="324"/>
                  </a:lnTo>
                  <a:lnTo>
                    <a:pt x="70" y="328"/>
                  </a:lnTo>
                  <a:lnTo>
                    <a:pt x="72" y="331"/>
                  </a:lnTo>
                  <a:lnTo>
                    <a:pt x="72" y="336"/>
                  </a:lnTo>
                  <a:lnTo>
                    <a:pt x="72" y="341"/>
                  </a:lnTo>
                  <a:lnTo>
                    <a:pt x="74" y="344"/>
                  </a:lnTo>
                  <a:lnTo>
                    <a:pt x="74" y="346"/>
                  </a:lnTo>
                  <a:lnTo>
                    <a:pt x="78" y="346"/>
                  </a:lnTo>
                  <a:lnTo>
                    <a:pt x="87" y="341"/>
                  </a:lnTo>
                  <a:lnTo>
                    <a:pt x="95" y="334"/>
                  </a:lnTo>
                  <a:lnTo>
                    <a:pt x="101" y="328"/>
                  </a:lnTo>
                  <a:lnTo>
                    <a:pt x="108" y="319"/>
                  </a:lnTo>
                  <a:lnTo>
                    <a:pt x="110" y="314"/>
                  </a:lnTo>
                  <a:lnTo>
                    <a:pt x="108" y="304"/>
                  </a:lnTo>
                  <a:lnTo>
                    <a:pt x="105" y="293"/>
                  </a:lnTo>
                  <a:lnTo>
                    <a:pt x="105" y="283"/>
                  </a:lnTo>
                  <a:lnTo>
                    <a:pt x="108" y="278"/>
                  </a:lnTo>
                  <a:lnTo>
                    <a:pt x="113" y="277"/>
                  </a:lnTo>
                  <a:lnTo>
                    <a:pt x="116" y="275"/>
                  </a:lnTo>
                  <a:lnTo>
                    <a:pt x="121" y="273"/>
                  </a:lnTo>
                  <a:lnTo>
                    <a:pt x="125" y="273"/>
                  </a:lnTo>
                  <a:lnTo>
                    <a:pt x="126" y="270"/>
                  </a:lnTo>
                  <a:lnTo>
                    <a:pt x="126" y="268"/>
                  </a:lnTo>
                  <a:lnTo>
                    <a:pt x="128" y="267"/>
                  </a:lnTo>
                  <a:lnTo>
                    <a:pt x="128" y="263"/>
                  </a:lnTo>
                  <a:lnTo>
                    <a:pt x="129" y="262"/>
                  </a:lnTo>
                  <a:lnTo>
                    <a:pt x="131" y="260"/>
                  </a:lnTo>
                  <a:lnTo>
                    <a:pt x="134" y="260"/>
                  </a:lnTo>
                  <a:lnTo>
                    <a:pt x="136" y="260"/>
                  </a:lnTo>
                  <a:lnTo>
                    <a:pt x="138" y="258"/>
                  </a:lnTo>
                  <a:lnTo>
                    <a:pt x="138" y="258"/>
                  </a:lnTo>
                  <a:lnTo>
                    <a:pt x="139" y="255"/>
                  </a:lnTo>
                  <a:lnTo>
                    <a:pt x="141" y="255"/>
                  </a:lnTo>
                  <a:lnTo>
                    <a:pt x="141" y="253"/>
                  </a:lnTo>
                  <a:lnTo>
                    <a:pt x="151" y="249"/>
                  </a:lnTo>
                  <a:lnTo>
                    <a:pt x="162" y="245"/>
                  </a:lnTo>
                  <a:lnTo>
                    <a:pt x="172" y="239"/>
                  </a:lnTo>
                  <a:lnTo>
                    <a:pt x="174" y="237"/>
                  </a:lnTo>
                  <a:lnTo>
                    <a:pt x="172" y="235"/>
                  </a:lnTo>
                  <a:lnTo>
                    <a:pt x="171" y="234"/>
                  </a:lnTo>
                  <a:lnTo>
                    <a:pt x="169" y="232"/>
                  </a:lnTo>
                  <a:lnTo>
                    <a:pt x="169" y="230"/>
                  </a:lnTo>
                  <a:lnTo>
                    <a:pt x="169" y="224"/>
                  </a:lnTo>
                  <a:lnTo>
                    <a:pt x="171" y="217"/>
                  </a:lnTo>
                  <a:lnTo>
                    <a:pt x="172" y="211"/>
                  </a:lnTo>
                  <a:lnTo>
                    <a:pt x="174" y="204"/>
                  </a:lnTo>
                  <a:lnTo>
                    <a:pt x="171" y="204"/>
                  </a:lnTo>
                  <a:lnTo>
                    <a:pt x="169" y="202"/>
                  </a:lnTo>
                  <a:lnTo>
                    <a:pt x="169" y="202"/>
                  </a:lnTo>
                  <a:lnTo>
                    <a:pt x="169" y="202"/>
                  </a:lnTo>
                  <a:lnTo>
                    <a:pt x="167" y="202"/>
                  </a:lnTo>
                  <a:lnTo>
                    <a:pt x="164" y="202"/>
                  </a:lnTo>
                  <a:lnTo>
                    <a:pt x="161" y="202"/>
                  </a:lnTo>
                  <a:lnTo>
                    <a:pt x="159" y="202"/>
                  </a:lnTo>
                  <a:lnTo>
                    <a:pt x="157" y="201"/>
                  </a:lnTo>
                  <a:lnTo>
                    <a:pt x="157" y="201"/>
                  </a:lnTo>
                  <a:lnTo>
                    <a:pt x="156" y="199"/>
                  </a:lnTo>
                  <a:lnTo>
                    <a:pt x="156" y="198"/>
                  </a:lnTo>
                  <a:lnTo>
                    <a:pt x="156" y="198"/>
                  </a:lnTo>
                  <a:lnTo>
                    <a:pt x="162" y="198"/>
                  </a:lnTo>
                  <a:lnTo>
                    <a:pt x="162" y="198"/>
                  </a:lnTo>
                  <a:lnTo>
                    <a:pt x="162" y="198"/>
                  </a:lnTo>
                  <a:lnTo>
                    <a:pt x="161" y="196"/>
                  </a:lnTo>
                  <a:lnTo>
                    <a:pt x="157" y="196"/>
                  </a:lnTo>
                  <a:lnTo>
                    <a:pt x="156" y="196"/>
                  </a:lnTo>
                  <a:lnTo>
                    <a:pt x="156" y="194"/>
                  </a:lnTo>
                  <a:lnTo>
                    <a:pt x="156" y="191"/>
                  </a:lnTo>
                  <a:lnTo>
                    <a:pt x="156" y="189"/>
                  </a:lnTo>
                  <a:lnTo>
                    <a:pt x="156" y="186"/>
                  </a:lnTo>
                  <a:lnTo>
                    <a:pt x="156" y="184"/>
                  </a:lnTo>
                  <a:lnTo>
                    <a:pt x="154" y="181"/>
                  </a:lnTo>
                  <a:lnTo>
                    <a:pt x="151" y="181"/>
                  </a:lnTo>
                  <a:lnTo>
                    <a:pt x="149" y="181"/>
                  </a:lnTo>
                  <a:lnTo>
                    <a:pt x="148" y="183"/>
                  </a:lnTo>
                  <a:lnTo>
                    <a:pt x="146" y="184"/>
                  </a:lnTo>
                  <a:lnTo>
                    <a:pt x="146" y="186"/>
                  </a:lnTo>
                  <a:lnTo>
                    <a:pt x="143" y="188"/>
                  </a:lnTo>
                  <a:lnTo>
                    <a:pt x="139" y="189"/>
                  </a:lnTo>
                  <a:lnTo>
                    <a:pt x="138" y="189"/>
                  </a:lnTo>
                  <a:lnTo>
                    <a:pt x="138" y="188"/>
                  </a:lnTo>
                  <a:lnTo>
                    <a:pt x="138" y="186"/>
                  </a:lnTo>
                  <a:lnTo>
                    <a:pt x="138" y="183"/>
                  </a:lnTo>
                  <a:lnTo>
                    <a:pt x="139" y="181"/>
                  </a:lnTo>
                  <a:lnTo>
                    <a:pt x="139" y="179"/>
                  </a:lnTo>
                  <a:lnTo>
                    <a:pt x="139" y="178"/>
                  </a:lnTo>
                  <a:lnTo>
                    <a:pt x="138" y="178"/>
                  </a:lnTo>
                  <a:lnTo>
                    <a:pt x="136" y="178"/>
                  </a:lnTo>
                  <a:lnTo>
                    <a:pt x="133" y="179"/>
                  </a:lnTo>
                  <a:lnTo>
                    <a:pt x="131" y="179"/>
                  </a:lnTo>
                  <a:lnTo>
                    <a:pt x="129" y="181"/>
                  </a:lnTo>
                  <a:lnTo>
                    <a:pt x="125" y="178"/>
                  </a:lnTo>
                  <a:lnTo>
                    <a:pt x="120" y="175"/>
                  </a:lnTo>
                  <a:lnTo>
                    <a:pt x="116" y="171"/>
                  </a:lnTo>
                  <a:lnTo>
                    <a:pt x="113" y="166"/>
                  </a:lnTo>
                  <a:lnTo>
                    <a:pt x="111" y="161"/>
                  </a:lnTo>
                  <a:lnTo>
                    <a:pt x="113" y="151"/>
                  </a:lnTo>
                  <a:lnTo>
                    <a:pt x="121" y="143"/>
                  </a:lnTo>
                  <a:lnTo>
                    <a:pt x="133" y="137"/>
                  </a:lnTo>
                  <a:lnTo>
                    <a:pt x="144" y="130"/>
                  </a:lnTo>
                  <a:lnTo>
                    <a:pt x="152" y="120"/>
                  </a:lnTo>
                  <a:lnTo>
                    <a:pt x="152" y="119"/>
                  </a:lnTo>
                  <a:lnTo>
                    <a:pt x="154" y="115"/>
                  </a:lnTo>
                  <a:lnTo>
                    <a:pt x="157" y="110"/>
                  </a:lnTo>
                  <a:lnTo>
                    <a:pt x="159" y="107"/>
                  </a:lnTo>
                  <a:lnTo>
                    <a:pt x="161" y="104"/>
                  </a:lnTo>
                  <a:lnTo>
                    <a:pt x="164" y="104"/>
                  </a:lnTo>
                  <a:lnTo>
                    <a:pt x="164" y="104"/>
                  </a:lnTo>
                  <a:lnTo>
                    <a:pt x="164" y="102"/>
                  </a:lnTo>
                  <a:lnTo>
                    <a:pt x="162" y="100"/>
                  </a:lnTo>
                  <a:lnTo>
                    <a:pt x="159" y="99"/>
                  </a:lnTo>
                  <a:lnTo>
                    <a:pt x="159" y="97"/>
                  </a:lnTo>
                  <a:lnTo>
                    <a:pt x="159" y="94"/>
                  </a:lnTo>
                  <a:lnTo>
                    <a:pt x="159" y="91"/>
                  </a:lnTo>
                  <a:lnTo>
                    <a:pt x="161" y="87"/>
                  </a:lnTo>
                  <a:lnTo>
                    <a:pt x="161" y="84"/>
                  </a:lnTo>
                  <a:lnTo>
                    <a:pt x="159" y="82"/>
                  </a:lnTo>
                  <a:lnTo>
                    <a:pt x="157" y="81"/>
                  </a:lnTo>
                  <a:lnTo>
                    <a:pt x="152" y="79"/>
                  </a:lnTo>
                  <a:lnTo>
                    <a:pt x="149" y="77"/>
                  </a:lnTo>
                  <a:lnTo>
                    <a:pt x="146" y="74"/>
                  </a:lnTo>
                  <a:lnTo>
                    <a:pt x="141" y="71"/>
                  </a:lnTo>
                  <a:lnTo>
                    <a:pt x="139" y="66"/>
                  </a:lnTo>
                  <a:lnTo>
                    <a:pt x="138" y="59"/>
                  </a:lnTo>
                  <a:lnTo>
                    <a:pt x="138" y="56"/>
                  </a:lnTo>
                  <a:lnTo>
                    <a:pt x="139" y="51"/>
                  </a:lnTo>
                  <a:lnTo>
                    <a:pt x="143" y="48"/>
                  </a:lnTo>
                  <a:lnTo>
                    <a:pt x="146" y="46"/>
                  </a:lnTo>
                  <a:lnTo>
                    <a:pt x="149" y="45"/>
                  </a:lnTo>
                  <a:lnTo>
                    <a:pt x="154" y="43"/>
                  </a:lnTo>
                  <a:lnTo>
                    <a:pt x="154" y="41"/>
                  </a:lnTo>
                  <a:lnTo>
                    <a:pt x="156" y="40"/>
                  </a:lnTo>
                  <a:lnTo>
                    <a:pt x="157" y="36"/>
                  </a:lnTo>
                  <a:lnTo>
                    <a:pt x="159" y="35"/>
                  </a:lnTo>
                  <a:lnTo>
                    <a:pt x="161" y="33"/>
                  </a:lnTo>
                  <a:lnTo>
                    <a:pt x="164" y="30"/>
                  </a:lnTo>
                  <a:lnTo>
                    <a:pt x="167" y="26"/>
                  </a:lnTo>
                  <a:lnTo>
                    <a:pt x="169" y="25"/>
                  </a:lnTo>
                  <a:lnTo>
                    <a:pt x="169" y="23"/>
                  </a:lnTo>
                  <a:lnTo>
                    <a:pt x="169" y="20"/>
                  </a:lnTo>
                  <a:lnTo>
                    <a:pt x="167" y="18"/>
                  </a:lnTo>
                  <a:lnTo>
                    <a:pt x="167" y="15"/>
                  </a:lnTo>
                  <a:lnTo>
                    <a:pt x="167" y="13"/>
                  </a:lnTo>
                  <a:lnTo>
                    <a:pt x="166" y="13"/>
                  </a:lnTo>
                  <a:lnTo>
                    <a:pt x="164" y="13"/>
                  </a:lnTo>
                  <a:lnTo>
                    <a:pt x="162" y="15"/>
                  </a:lnTo>
                  <a:lnTo>
                    <a:pt x="159" y="17"/>
                  </a:lnTo>
                  <a:lnTo>
                    <a:pt x="157" y="20"/>
                  </a:lnTo>
                  <a:lnTo>
                    <a:pt x="156" y="20"/>
                  </a:lnTo>
                  <a:lnTo>
                    <a:pt x="154" y="22"/>
                  </a:lnTo>
                  <a:lnTo>
                    <a:pt x="152" y="23"/>
                  </a:lnTo>
                  <a:lnTo>
                    <a:pt x="151" y="23"/>
                  </a:lnTo>
                  <a:lnTo>
                    <a:pt x="149" y="23"/>
                  </a:lnTo>
                  <a:lnTo>
                    <a:pt x="148" y="23"/>
                  </a:lnTo>
                  <a:lnTo>
                    <a:pt x="144" y="25"/>
                  </a:lnTo>
                  <a:lnTo>
                    <a:pt x="141" y="28"/>
                  </a:lnTo>
                  <a:lnTo>
                    <a:pt x="138" y="31"/>
                  </a:lnTo>
                  <a:lnTo>
                    <a:pt x="136" y="31"/>
                  </a:lnTo>
                  <a:lnTo>
                    <a:pt x="134" y="30"/>
                  </a:lnTo>
                  <a:lnTo>
                    <a:pt x="134" y="28"/>
                  </a:lnTo>
                  <a:lnTo>
                    <a:pt x="133" y="26"/>
                  </a:lnTo>
                  <a:lnTo>
                    <a:pt x="131" y="26"/>
                  </a:lnTo>
                  <a:lnTo>
                    <a:pt x="131" y="28"/>
                  </a:lnTo>
                  <a:lnTo>
                    <a:pt x="129" y="28"/>
                  </a:lnTo>
                  <a:lnTo>
                    <a:pt x="129" y="26"/>
                  </a:lnTo>
                  <a:lnTo>
                    <a:pt x="129" y="26"/>
                  </a:lnTo>
                  <a:lnTo>
                    <a:pt x="131" y="26"/>
                  </a:lnTo>
                  <a:lnTo>
                    <a:pt x="134" y="25"/>
                  </a:lnTo>
                  <a:lnTo>
                    <a:pt x="136" y="25"/>
                  </a:lnTo>
                  <a:lnTo>
                    <a:pt x="136" y="23"/>
                  </a:lnTo>
                  <a:lnTo>
                    <a:pt x="136" y="22"/>
                  </a:lnTo>
                  <a:lnTo>
                    <a:pt x="134" y="20"/>
                  </a:lnTo>
                  <a:lnTo>
                    <a:pt x="131" y="18"/>
                  </a:lnTo>
                  <a:lnTo>
                    <a:pt x="129" y="18"/>
                  </a:lnTo>
                  <a:lnTo>
                    <a:pt x="129" y="15"/>
                  </a:lnTo>
                  <a:lnTo>
                    <a:pt x="128" y="15"/>
                  </a:lnTo>
                  <a:lnTo>
                    <a:pt x="129" y="13"/>
                  </a:lnTo>
                  <a:lnTo>
                    <a:pt x="129" y="13"/>
                  </a:lnTo>
                  <a:lnTo>
                    <a:pt x="131" y="13"/>
                  </a:lnTo>
                  <a:lnTo>
                    <a:pt x="131" y="12"/>
                  </a:lnTo>
                  <a:lnTo>
                    <a:pt x="131" y="12"/>
                  </a:lnTo>
                  <a:lnTo>
                    <a:pt x="128" y="10"/>
                  </a:lnTo>
                  <a:lnTo>
                    <a:pt x="129" y="10"/>
                  </a:lnTo>
                  <a:lnTo>
                    <a:pt x="131" y="8"/>
                  </a:lnTo>
                  <a:lnTo>
                    <a:pt x="133" y="8"/>
                  </a:lnTo>
                  <a:lnTo>
                    <a:pt x="134" y="8"/>
                  </a:lnTo>
                  <a:lnTo>
                    <a:pt x="131" y="7"/>
                  </a:lnTo>
                  <a:lnTo>
                    <a:pt x="128" y="5"/>
                  </a:lnTo>
                  <a:lnTo>
                    <a:pt x="125" y="5"/>
                  </a:lnTo>
                  <a:lnTo>
                    <a:pt x="120" y="3"/>
                  </a:lnTo>
                  <a:lnTo>
                    <a:pt x="116" y="5"/>
                  </a:lnTo>
                  <a:lnTo>
                    <a:pt x="115" y="5"/>
                  </a:lnTo>
                  <a:lnTo>
                    <a:pt x="115" y="7"/>
                  </a:lnTo>
                  <a:lnTo>
                    <a:pt x="116" y="7"/>
                  </a:lnTo>
                  <a:lnTo>
                    <a:pt x="116" y="7"/>
                  </a:lnTo>
                  <a:lnTo>
                    <a:pt x="118" y="7"/>
                  </a:lnTo>
                  <a:lnTo>
                    <a:pt x="118" y="7"/>
                  </a:lnTo>
                  <a:lnTo>
                    <a:pt x="120" y="5"/>
                  </a:lnTo>
                  <a:lnTo>
                    <a:pt x="120" y="7"/>
                  </a:lnTo>
                  <a:lnTo>
                    <a:pt x="120" y="8"/>
                  </a:lnTo>
                  <a:lnTo>
                    <a:pt x="120" y="10"/>
                  </a:lnTo>
                  <a:lnTo>
                    <a:pt x="118" y="10"/>
                  </a:lnTo>
                  <a:lnTo>
                    <a:pt x="116" y="10"/>
                  </a:lnTo>
                  <a:lnTo>
                    <a:pt x="115" y="10"/>
                  </a:lnTo>
                  <a:lnTo>
                    <a:pt x="115" y="8"/>
                  </a:lnTo>
                  <a:lnTo>
                    <a:pt x="115" y="7"/>
                  </a:lnTo>
                  <a:lnTo>
                    <a:pt x="115" y="7"/>
                  </a:lnTo>
                  <a:lnTo>
                    <a:pt x="115" y="5"/>
                  </a:lnTo>
                  <a:lnTo>
                    <a:pt x="116" y="5"/>
                  </a:lnTo>
                  <a:lnTo>
                    <a:pt x="116" y="5"/>
                  </a:lnTo>
                  <a:lnTo>
                    <a:pt x="118" y="3"/>
                  </a:lnTo>
                  <a:lnTo>
                    <a:pt x="118" y="2"/>
                  </a:lnTo>
                  <a:lnTo>
                    <a:pt x="116" y="0"/>
                  </a:lnTo>
                  <a:lnTo>
                    <a:pt x="116" y="0"/>
                  </a:lnTo>
                  <a:lnTo>
                    <a:pt x="113" y="0"/>
                  </a:lnTo>
                  <a:lnTo>
                    <a:pt x="110" y="0"/>
                  </a:lnTo>
                  <a:lnTo>
                    <a:pt x="105" y="2"/>
                  </a:lnTo>
                  <a:lnTo>
                    <a:pt x="101" y="3"/>
                  </a:lnTo>
                  <a:lnTo>
                    <a:pt x="97" y="3"/>
                  </a:lnTo>
                  <a:lnTo>
                    <a:pt x="93" y="5"/>
                  </a:lnTo>
                  <a:lnTo>
                    <a:pt x="92" y="5"/>
                  </a:lnTo>
                  <a:lnTo>
                    <a:pt x="83" y="7"/>
                  </a:lnTo>
                  <a:lnTo>
                    <a:pt x="74" y="13"/>
                  </a:lnTo>
                  <a:lnTo>
                    <a:pt x="64" y="18"/>
                  </a:lnTo>
                  <a:lnTo>
                    <a:pt x="64" y="20"/>
                  </a:lnTo>
                  <a:lnTo>
                    <a:pt x="64" y="22"/>
                  </a:lnTo>
                  <a:lnTo>
                    <a:pt x="64" y="23"/>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9"/>
            <p:cNvSpPr>
              <a:spLocks/>
            </p:cNvSpPr>
            <p:nvPr/>
          </p:nvSpPr>
          <p:spPr bwMode="auto">
            <a:xfrm>
              <a:off x="1009971" y="641299"/>
              <a:ext cx="992118" cy="948473"/>
            </a:xfrm>
            <a:custGeom>
              <a:avLst/>
              <a:gdLst>
                <a:gd name="T0" fmla="*/ 372 w 932"/>
                <a:gd name="T1" fmla="*/ 110 h 891"/>
                <a:gd name="T2" fmla="*/ 368 w 932"/>
                <a:gd name="T3" fmla="*/ 126 h 891"/>
                <a:gd name="T4" fmla="*/ 367 w 932"/>
                <a:gd name="T5" fmla="*/ 151 h 891"/>
                <a:gd name="T6" fmla="*/ 368 w 932"/>
                <a:gd name="T7" fmla="*/ 181 h 891"/>
                <a:gd name="T8" fmla="*/ 372 w 932"/>
                <a:gd name="T9" fmla="*/ 199 h 891"/>
                <a:gd name="T10" fmla="*/ 372 w 932"/>
                <a:gd name="T11" fmla="*/ 217 h 891"/>
                <a:gd name="T12" fmla="*/ 373 w 932"/>
                <a:gd name="T13" fmla="*/ 228 h 891"/>
                <a:gd name="T14" fmla="*/ 294 w 932"/>
                <a:gd name="T15" fmla="*/ 233 h 891"/>
                <a:gd name="T16" fmla="*/ 265 w 932"/>
                <a:gd name="T17" fmla="*/ 243 h 891"/>
                <a:gd name="T18" fmla="*/ 257 w 932"/>
                <a:gd name="T19" fmla="*/ 255 h 891"/>
                <a:gd name="T20" fmla="*/ 252 w 932"/>
                <a:gd name="T21" fmla="*/ 266 h 891"/>
                <a:gd name="T22" fmla="*/ 248 w 932"/>
                <a:gd name="T23" fmla="*/ 279 h 891"/>
                <a:gd name="T24" fmla="*/ 214 w 932"/>
                <a:gd name="T25" fmla="*/ 293 h 891"/>
                <a:gd name="T26" fmla="*/ 169 w 932"/>
                <a:gd name="T27" fmla="*/ 322 h 891"/>
                <a:gd name="T28" fmla="*/ 120 w 932"/>
                <a:gd name="T29" fmla="*/ 330 h 891"/>
                <a:gd name="T30" fmla="*/ 81 w 932"/>
                <a:gd name="T31" fmla="*/ 340 h 891"/>
                <a:gd name="T32" fmla="*/ 33 w 932"/>
                <a:gd name="T33" fmla="*/ 367 h 891"/>
                <a:gd name="T34" fmla="*/ 0 w 932"/>
                <a:gd name="T35" fmla="*/ 447 h 891"/>
                <a:gd name="T36" fmla="*/ 294 w 932"/>
                <a:gd name="T37" fmla="*/ 691 h 891"/>
                <a:gd name="T38" fmla="*/ 411 w 932"/>
                <a:gd name="T39" fmla="*/ 789 h 891"/>
                <a:gd name="T40" fmla="*/ 418 w 932"/>
                <a:gd name="T41" fmla="*/ 803 h 891"/>
                <a:gd name="T42" fmla="*/ 432 w 932"/>
                <a:gd name="T43" fmla="*/ 814 h 891"/>
                <a:gd name="T44" fmla="*/ 451 w 932"/>
                <a:gd name="T45" fmla="*/ 827 h 891"/>
                <a:gd name="T46" fmla="*/ 487 w 932"/>
                <a:gd name="T47" fmla="*/ 842 h 891"/>
                <a:gd name="T48" fmla="*/ 505 w 932"/>
                <a:gd name="T49" fmla="*/ 868 h 891"/>
                <a:gd name="T50" fmla="*/ 506 w 932"/>
                <a:gd name="T51" fmla="*/ 891 h 891"/>
                <a:gd name="T52" fmla="*/ 633 w 932"/>
                <a:gd name="T53" fmla="*/ 867 h 891"/>
                <a:gd name="T54" fmla="*/ 932 w 932"/>
                <a:gd name="T55" fmla="*/ 673 h 891"/>
                <a:gd name="T56" fmla="*/ 875 w 932"/>
                <a:gd name="T57" fmla="*/ 620 h 891"/>
                <a:gd name="T58" fmla="*/ 853 w 932"/>
                <a:gd name="T59" fmla="*/ 613 h 891"/>
                <a:gd name="T60" fmla="*/ 845 w 932"/>
                <a:gd name="T61" fmla="*/ 585 h 891"/>
                <a:gd name="T62" fmla="*/ 824 w 932"/>
                <a:gd name="T63" fmla="*/ 531 h 891"/>
                <a:gd name="T64" fmla="*/ 843 w 932"/>
                <a:gd name="T65" fmla="*/ 511 h 891"/>
                <a:gd name="T66" fmla="*/ 840 w 932"/>
                <a:gd name="T67" fmla="*/ 498 h 891"/>
                <a:gd name="T68" fmla="*/ 845 w 932"/>
                <a:gd name="T69" fmla="*/ 442 h 891"/>
                <a:gd name="T70" fmla="*/ 832 w 932"/>
                <a:gd name="T71" fmla="*/ 352 h 891"/>
                <a:gd name="T72" fmla="*/ 837 w 932"/>
                <a:gd name="T73" fmla="*/ 334 h 891"/>
                <a:gd name="T74" fmla="*/ 825 w 932"/>
                <a:gd name="T75" fmla="*/ 248 h 891"/>
                <a:gd name="T76" fmla="*/ 779 w 932"/>
                <a:gd name="T77" fmla="*/ 194 h 891"/>
                <a:gd name="T78" fmla="*/ 766 w 932"/>
                <a:gd name="T79" fmla="*/ 168 h 891"/>
                <a:gd name="T80" fmla="*/ 778 w 932"/>
                <a:gd name="T81" fmla="*/ 141 h 891"/>
                <a:gd name="T82" fmla="*/ 801 w 932"/>
                <a:gd name="T83" fmla="*/ 121 h 891"/>
                <a:gd name="T84" fmla="*/ 812 w 932"/>
                <a:gd name="T85" fmla="*/ 92 h 891"/>
                <a:gd name="T86" fmla="*/ 811 w 932"/>
                <a:gd name="T87" fmla="*/ 75 h 891"/>
                <a:gd name="T88" fmla="*/ 814 w 932"/>
                <a:gd name="T89" fmla="*/ 34 h 891"/>
                <a:gd name="T90" fmla="*/ 820 w 932"/>
                <a:gd name="T91" fmla="*/ 23 h 891"/>
                <a:gd name="T92" fmla="*/ 827 w 932"/>
                <a:gd name="T93" fmla="*/ 16 h 891"/>
                <a:gd name="T94" fmla="*/ 806 w 932"/>
                <a:gd name="T95" fmla="*/ 11 h 891"/>
                <a:gd name="T96" fmla="*/ 793 w 932"/>
                <a:gd name="T97" fmla="*/ 8 h 891"/>
                <a:gd name="T98" fmla="*/ 774 w 932"/>
                <a:gd name="T99" fmla="*/ 3 h 891"/>
                <a:gd name="T100" fmla="*/ 756 w 932"/>
                <a:gd name="T101" fmla="*/ 11 h 891"/>
                <a:gd name="T102" fmla="*/ 730 w 932"/>
                <a:gd name="T103" fmla="*/ 3 h 891"/>
                <a:gd name="T104" fmla="*/ 691 w 932"/>
                <a:gd name="T105" fmla="*/ 19 h 891"/>
                <a:gd name="T106" fmla="*/ 613 w 932"/>
                <a:gd name="T107" fmla="*/ 10 h 891"/>
                <a:gd name="T108" fmla="*/ 592 w 932"/>
                <a:gd name="T109" fmla="*/ 10 h 891"/>
                <a:gd name="T110" fmla="*/ 566 w 932"/>
                <a:gd name="T111" fmla="*/ 16 h 891"/>
                <a:gd name="T112" fmla="*/ 500 w 932"/>
                <a:gd name="T113" fmla="*/ 19 h 891"/>
                <a:gd name="T114" fmla="*/ 449 w 932"/>
                <a:gd name="T115" fmla="*/ 49 h 891"/>
                <a:gd name="T116" fmla="*/ 431 w 932"/>
                <a:gd name="T117" fmla="*/ 49 h 891"/>
                <a:gd name="T118" fmla="*/ 401 w 932"/>
                <a:gd name="T119" fmla="*/ 61 h 891"/>
                <a:gd name="T120" fmla="*/ 354 w 932"/>
                <a:gd name="T121" fmla="*/ 77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2" h="891">
                  <a:moveTo>
                    <a:pt x="372" y="97"/>
                  </a:moveTo>
                  <a:lnTo>
                    <a:pt x="370" y="98"/>
                  </a:lnTo>
                  <a:lnTo>
                    <a:pt x="368" y="100"/>
                  </a:lnTo>
                  <a:lnTo>
                    <a:pt x="367" y="102"/>
                  </a:lnTo>
                  <a:lnTo>
                    <a:pt x="365" y="103"/>
                  </a:lnTo>
                  <a:lnTo>
                    <a:pt x="367" y="105"/>
                  </a:lnTo>
                  <a:lnTo>
                    <a:pt x="368" y="107"/>
                  </a:lnTo>
                  <a:lnTo>
                    <a:pt x="372" y="108"/>
                  </a:lnTo>
                  <a:lnTo>
                    <a:pt x="372" y="110"/>
                  </a:lnTo>
                  <a:lnTo>
                    <a:pt x="372" y="110"/>
                  </a:lnTo>
                  <a:lnTo>
                    <a:pt x="370" y="112"/>
                  </a:lnTo>
                  <a:lnTo>
                    <a:pt x="368" y="112"/>
                  </a:lnTo>
                  <a:lnTo>
                    <a:pt x="367" y="113"/>
                  </a:lnTo>
                  <a:lnTo>
                    <a:pt x="365" y="113"/>
                  </a:lnTo>
                  <a:lnTo>
                    <a:pt x="365" y="117"/>
                  </a:lnTo>
                  <a:lnTo>
                    <a:pt x="367" y="120"/>
                  </a:lnTo>
                  <a:lnTo>
                    <a:pt x="368" y="123"/>
                  </a:lnTo>
                  <a:lnTo>
                    <a:pt x="368" y="126"/>
                  </a:lnTo>
                  <a:lnTo>
                    <a:pt x="370" y="130"/>
                  </a:lnTo>
                  <a:lnTo>
                    <a:pt x="368" y="133"/>
                  </a:lnTo>
                  <a:lnTo>
                    <a:pt x="367" y="136"/>
                  </a:lnTo>
                  <a:lnTo>
                    <a:pt x="365" y="140"/>
                  </a:lnTo>
                  <a:lnTo>
                    <a:pt x="363" y="144"/>
                  </a:lnTo>
                  <a:lnTo>
                    <a:pt x="363" y="148"/>
                  </a:lnTo>
                  <a:lnTo>
                    <a:pt x="363" y="149"/>
                  </a:lnTo>
                  <a:lnTo>
                    <a:pt x="365" y="149"/>
                  </a:lnTo>
                  <a:lnTo>
                    <a:pt x="367" y="151"/>
                  </a:lnTo>
                  <a:lnTo>
                    <a:pt x="367" y="153"/>
                  </a:lnTo>
                  <a:lnTo>
                    <a:pt x="367" y="156"/>
                  </a:lnTo>
                  <a:lnTo>
                    <a:pt x="365" y="159"/>
                  </a:lnTo>
                  <a:lnTo>
                    <a:pt x="363" y="163"/>
                  </a:lnTo>
                  <a:lnTo>
                    <a:pt x="362" y="166"/>
                  </a:lnTo>
                  <a:lnTo>
                    <a:pt x="362" y="169"/>
                  </a:lnTo>
                  <a:lnTo>
                    <a:pt x="363" y="174"/>
                  </a:lnTo>
                  <a:lnTo>
                    <a:pt x="367" y="177"/>
                  </a:lnTo>
                  <a:lnTo>
                    <a:pt x="368" y="181"/>
                  </a:lnTo>
                  <a:lnTo>
                    <a:pt x="368" y="182"/>
                  </a:lnTo>
                  <a:lnTo>
                    <a:pt x="367" y="184"/>
                  </a:lnTo>
                  <a:lnTo>
                    <a:pt x="367" y="184"/>
                  </a:lnTo>
                  <a:lnTo>
                    <a:pt x="365" y="186"/>
                  </a:lnTo>
                  <a:lnTo>
                    <a:pt x="365" y="187"/>
                  </a:lnTo>
                  <a:lnTo>
                    <a:pt x="365" y="191"/>
                  </a:lnTo>
                  <a:lnTo>
                    <a:pt x="367" y="194"/>
                  </a:lnTo>
                  <a:lnTo>
                    <a:pt x="370" y="197"/>
                  </a:lnTo>
                  <a:lnTo>
                    <a:pt x="372" y="199"/>
                  </a:lnTo>
                  <a:lnTo>
                    <a:pt x="375" y="200"/>
                  </a:lnTo>
                  <a:lnTo>
                    <a:pt x="380" y="204"/>
                  </a:lnTo>
                  <a:lnTo>
                    <a:pt x="381" y="205"/>
                  </a:lnTo>
                  <a:lnTo>
                    <a:pt x="383" y="207"/>
                  </a:lnTo>
                  <a:lnTo>
                    <a:pt x="383" y="209"/>
                  </a:lnTo>
                  <a:lnTo>
                    <a:pt x="380" y="212"/>
                  </a:lnTo>
                  <a:lnTo>
                    <a:pt x="377" y="214"/>
                  </a:lnTo>
                  <a:lnTo>
                    <a:pt x="373" y="215"/>
                  </a:lnTo>
                  <a:lnTo>
                    <a:pt x="372" y="217"/>
                  </a:lnTo>
                  <a:lnTo>
                    <a:pt x="370" y="220"/>
                  </a:lnTo>
                  <a:lnTo>
                    <a:pt x="368" y="223"/>
                  </a:lnTo>
                  <a:lnTo>
                    <a:pt x="368" y="225"/>
                  </a:lnTo>
                  <a:lnTo>
                    <a:pt x="370" y="225"/>
                  </a:lnTo>
                  <a:lnTo>
                    <a:pt x="372" y="225"/>
                  </a:lnTo>
                  <a:lnTo>
                    <a:pt x="372" y="223"/>
                  </a:lnTo>
                  <a:lnTo>
                    <a:pt x="373" y="225"/>
                  </a:lnTo>
                  <a:lnTo>
                    <a:pt x="373" y="227"/>
                  </a:lnTo>
                  <a:lnTo>
                    <a:pt x="373" y="228"/>
                  </a:lnTo>
                  <a:lnTo>
                    <a:pt x="372" y="228"/>
                  </a:lnTo>
                  <a:lnTo>
                    <a:pt x="355" y="228"/>
                  </a:lnTo>
                  <a:lnTo>
                    <a:pt x="337" y="225"/>
                  </a:lnTo>
                  <a:lnTo>
                    <a:pt x="317" y="222"/>
                  </a:lnTo>
                  <a:lnTo>
                    <a:pt x="299" y="225"/>
                  </a:lnTo>
                  <a:lnTo>
                    <a:pt x="298" y="227"/>
                  </a:lnTo>
                  <a:lnTo>
                    <a:pt x="296" y="228"/>
                  </a:lnTo>
                  <a:lnTo>
                    <a:pt x="296" y="230"/>
                  </a:lnTo>
                  <a:lnTo>
                    <a:pt x="294" y="233"/>
                  </a:lnTo>
                  <a:lnTo>
                    <a:pt x="293" y="235"/>
                  </a:lnTo>
                  <a:lnTo>
                    <a:pt x="289" y="237"/>
                  </a:lnTo>
                  <a:lnTo>
                    <a:pt x="286" y="238"/>
                  </a:lnTo>
                  <a:lnTo>
                    <a:pt x="281" y="240"/>
                  </a:lnTo>
                  <a:lnTo>
                    <a:pt x="278" y="240"/>
                  </a:lnTo>
                  <a:lnTo>
                    <a:pt x="275" y="242"/>
                  </a:lnTo>
                  <a:lnTo>
                    <a:pt x="271" y="243"/>
                  </a:lnTo>
                  <a:lnTo>
                    <a:pt x="268" y="243"/>
                  </a:lnTo>
                  <a:lnTo>
                    <a:pt x="265" y="243"/>
                  </a:lnTo>
                  <a:lnTo>
                    <a:pt x="263" y="242"/>
                  </a:lnTo>
                  <a:lnTo>
                    <a:pt x="260" y="240"/>
                  </a:lnTo>
                  <a:lnTo>
                    <a:pt x="257" y="240"/>
                  </a:lnTo>
                  <a:lnTo>
                    <a:pt x="255" y="242"/>
                  </a:lnTo>
                  <a:lnTo>
                    <a:pt x="252" y="243"/>
                  </a:lnTo>
                  <a:lnTo>
                    <a:pt x="252" y="246"/>
                  </a:lnTo>
                  <a:lnTo>
                    <a:pt x="253" y="250"/>
                  </a:lnTo>
                  <a:lnTo>
                    <a:pt x="255" y="253"/>
                  </a:lnTo>
                  <a:lnTo>
                    <a:pt x="257" y="255"/>
                  </a:lnTo>
                  <a:lnTo>
                    <a:pt x="257" y="256"/>
                  </a:lnTo>
                  <a:lnTo>
                    <a:pt x="257" y="256"/>
                  </a:lnTo>
                  <a:lnTo>
                    <a:pt x="255" y="258"/>
                  </a:lnTo>
                  <a:lnTo>
                    <a:pt x="253" y="261"/>
                  </a:lnTo>
                  <a:lnTo>
                    <a:pt x="252" y="263"/>
                  </a:lnTo>
                  <a:lnTo>
                    <a:pt x="250" y="265"/>
                  </a:lnTo>
                  <a:lnTo>
                    <a:pt x="250" y="266"/>
                  </a:lnTo>
                  <a:lnTo>
                    <a:pt x="250" y="266"/>
                  </a:lnTo>
                  <a:lnTo>
                    <a:pt x="252" y="266"/>
                  </a:lnTo>
                  <a:lnTo>
                    <a:pt x="255" y="268"/>
                  </a:lnTo>
                  <a:lnTo>
                    <a:pt x="257" y="270"/>
                  </a:lnTo>
                  <a:lnTo>
                    <a:pt x="258" y="271"/>
                  </a:lnTo>
                  <a:lnTo>
                    <a:pt x="258" y="274"/>
                  </a:lnTo>
                  <a:lnTo>
                    <a:pt x="258" y="276"/>
                  </a:lnTo>
                  <a:lnTo>
                    <a:pt x="258" y="278"/>
                  </a:lnTo>
                  <a:lnTo>
                    <a:pt x="255" y="278"/>
                  </a:lnTo>
                  <a:lnTo>
                    <a:pt x="252" y="279"/>
                  </a:lnTo>
                  <a:lnTo>
                    <a:pt x="248" y="279"/>
                  </a:lnTo>
                  <a:lnTo>
                    <a:pt x="245" y="279"/>
                  </a:lnTo>
                  <a:lnTo>
                    <a:pt x="242" y="279"/>
                  </a:lnTo>
                  <a:lnTo>
                    <a:pt x="238" y="279"/>
                  </a:lnTo>
                  <a:lnTo>
                    <a:pt x="233" y="283"/>
                  </a:lnTo>
                  <a:lnTo>
                    <a:pt x="230" y="284"/>
                  </a:lnTo>
                  <a:lnTo>
                    <a:pt x="227" y="288"/>
                  </a:lnTo>
                  <a:lnTo>
                    <a:pt x="224" y="291"/>
                  </a:lnTo>
                  <a:lnTo>
                    <a:pt x="219" y="293"/>
                  </a:lnTo>
                  <a:lnTo>
                    <a:pt x="214" y="293"/>
                  </a:lnTo>
                  <a:lnTo>
                    <a:pt x="209" y="293"/>
                  </a:lnTo>
                  <a:lnTo>
                    <a:pt x="204" y="294"/>
                  </a:lnTo>
                  <a:lnTo>
                    <a:pt x="199" y="294"/>
                  </a:lnTo>
                  <a:lnTo>
                    <a:pt x="194" y="297"/>
                  </a:lnTo>
                  <a:lnTo>
                    <a:pt x="189" y="302"/>
                  </a:lnTo>
                  <a:lnTo>
                    <a:pt x="184" y="307"/>
                  </a:lnTo>
                  <a:lnTo>
                    <a:pt x="181" y="312"/>
                  </a:lnTo>
                  <a:lnTo>
                    <a:pt x="176" y="319"/>
                  </a:lnTo>
                  <a:lnTo>
                    <a:pt x="169" y="322"/>
                  </a:lnTo>
                  <a:lnTo>
                    <a:pt x="161" y="325"/>
                  </a:lnTo>
                  <a:lnTo>
                    <a:pt x="146" y="327"/>
                  </a:lnTo>
                  <a:lnTo>
                    <a:pt x="133" y="329"/>
                  </a:lnTo>
                  <a:lnTo>
                    <a:pt x="125" y="329"/>
                  </a:lnTo>
                  <a:lnTo>
                    <a:pt x="123" y="327"/>
                  </a:lnTo>
                  <a:lnTo>
                    <a:pt x="122" y="327"/>
                  </a:lnTo>
                  <a:lnTo>
                    <a:pt x="122" y="325"/>
                  </a:lnTo>
                  <a:lnTo>
                    <a:pt x="120" y="327"/>
                  </a:lnTo>
                  <a:lnTo>
                    <a:pt x="120" y="330"/>
                  </a:lnTo>
                  <a:lnTo>
                    <a:pt x="118" y="332"/>
                  </a:lnTo>
                  <a:lnTo>
                    <a:pt x="118" y="335"/>
                  </a:lnTo>
                  <a:lnTo>
                    <a:pt x="117" y="339"/>
                  </a:lnTo>
                  <a:lnTo>
                    <a:pt x="113" y="339"/>
                  </a:lnTo>
                  <a:lnTo>
                    <a:pt x="105" y="339"/>
                  </a:lnTo>
                  <a:lnTo>
                    <a:pt x="95" y="335"/>
                  </a:lnTo>
                  <a:lnTo>
                    <a:pt x="87" y="335"/>
                  </a:lnTo>
                  <a:lnTo>
                    <a:pt x="84" y="337"/>
                  </a:lnTo>
                  <a:lnTo>
                    <a:pt x="81" y="340"/>
                  </a:lnTo>
                  <a:lnTo>
                    <a:pt x="77" y="344"/>
                  </a:lnTo>
                  <a:lnTo>
                    <a:pt x="76" y="345"/>
                  </a:lnTo>
                  <a:lnTo>
                    <a:pt x="74" y="345"/>
                  </a:lnTo>
                  <a:lnTo>
                    <a:pt x="71" y="345"/>
                  </a:lnTo>
                  <a:lnTo>
                    <a:pt x="67" y="345"/>
                  </a:lnTo>
                  <a:lnTo>
                    <a:pt x="67" y="345"/>
                  </a:lnTo>
                  <a:lnTo>
                    <a:pt x="56" y="348"/>
                  </a:lnTo>
                  <a:lnTo>
                    <a:pt x="44" y="357"/>
                  </a:lnTo>
                  <a:lnTo>
                    <a:pt x="33" y="367"/>
                  </a:lnTo>
                  <a:lnTo>
                    <a:pt x="21" y="373"/>
                  </a:lnTo>
                  <a:lnTo>
                    <a:pt x="20" y="373"/>
                  </a:lnTo>
                  <a:lnTo>
                    <a:pt x="18" y="375"/>
                  </a:lnTo>
                  <a:lnTo>
                    <a:pt x="15" y="375"/>
                  </a:lnTo>
                  <a:lnTo>
                    <a:pt x="13" y="376"/>
                  </a:lnTo>
                  <a:lnTo>
                    <a:pt x="12" y="385"/>
                  </a:lnTo>
                  <a:lnTo>
                    <a:pt x="10" y="395"/>
                  </a:lnTo>
                  <a:lnTo>
                    <a:pt x="8" y="404"/>
                  </a:lnTo>
                  <a:lnTo>
                    <a:pt x="0" y="447"/>
                  </a:lnTo>
                  <a:lnTo>
                    <a:pt x="0" y="449"/>
                  </a:lnTo>
                  <a:lnTo>
                    <a:pt x="112" y="538"/>
                  </a:lnTo>
                  <a:lnTo>
                    <a:pt x="120" y="543"/>
                  </a:lnTo>
                  <a:lnTo>
                    <a:pt x="130" y="551"/>
                  </a:lnTo>
                  <a:lnTo>
                    <a:pt x="140" y="559"/>
                  </a:lnTo>
                  <a:lnTo>
                    <a:pt x="150" y="566"/>
                  </a:lnTo>
                  <a:lnTo>
                    <a:pt x="153" y="571"/>
                  </a:lnTo>
                  <a:lnTo>
                    <a:pt x="224" y="631"/>
                  </a:lnTo>
                  <a:lnTo>
                    <a:pt x="294" y="691"/>
                  </a:lnTo>
                  <a:lnTo>
                    <a:pt x="367" y="748"/>
                  </a:lnTo>
                  <a:lnTo>
                    <a:pt x="373" y="753"/>
                  </a:lnTo>
                  <a:lnTo>
                    <a:pt x="385" y="761"/>
                  </a:lnTo>
                  <a:lnTo>
                    <a:pt x="396" y="770"/>
                  </a:lnTo>
                  <a:lnTo>
                    <a:pt x="406" y="778"/>
                  </a:lnTo>
                  <a:lnTo>
                    <a:pt x="411" y="783"/>
                  </a:lnTo>
                  <a:lnTo>
                    <a:pt x="411" y="784"/>
                  </a:lnTo>
                  <a:lnTo>
                    <a:pt x="411" y="786"/>
                  </a:lnTo>
                  <a:lnTo>
                    <a:pt x="411" y="789"/>
                  </a:lnTo>
                  <a:lnTo>
                    <a:pt x="409" y="794"/>
                  </a:lnTo>
                  <a:lnTo>
                    <a:pt x="409" y="796"/>
                  </a:lnTo>
                  <a:lnTo>
                    <a:pt x="409" y="799"/>
                  </a:lnTo>
                  <a:lnTo>
                    <a:pt x="411" y="801"/>
                  </a:lnTo>
                  <a:lnTo>
                    <a:pt x="413" y="801"/>
                  </a:lnTo>
                  <a:lnTo>
                    <a:pt x="414" y="801"/>
                  </a:lnTo>
                  <a:lnTo>
                    <a:pt x="416" y="801"/>
                  </a:lnTo>
                  <a:lnTo>
                    <a:pt x="418" y="801"/>
                  </a:lnTo>
                  <a:lnTo>
                    <a:pt x="418" y="803"/>
                  </a:lnTo>
                  <a:lnTo>
                    <a:pt x="418" y="804"/>
                  </a:lnTo>
                  <a:lnTo>
                    <a:pt x="419" y="806"/>
                  </a:lnTo>
                  <a:lnTo>
                    <a:pt x="421" y="806"/>
                  </a:lnTo>
                  <a:lnTo>
                    <a:pt x="424" y="807"/>
                  </a:lnTo>
                  <a:lnTo>
                    <a:pt x="428" y="807"/>
                  </a:lnTo>
                  <a:lnTo>
                    <a:pt x="431" y="809"/>
                  </a:lnTo>
                  <a:lnTo>
                    <a:pt x="432" y="811"/>
                  </a:lnTo>
                  <a:lnTo>
                    <a:pt x="432" y="812"/>
                  </a:lnTo>
                  <a:lnTo>
                    <a:pt x="432" y="814"/>
                  </a:lnTo>
                  <a:lnTo>
                    <a:pt x="432" y="814"/>
                  </a:lnTo>
                  <a:lnTo>
                    <a:pt x="432" y="816"/>
                  </a:lnTo>
                  <a:lnTo>
                    <a:pt x="434" y="819"/>
                  </a:lnTo>
                  <a:lnTo>
                    <a:pt x="437" y="822"/>
                  </a:lnTo>
                  <a:lnTo>
                    <a:pt x="441" y="824"/>
                  </a:lnTo>
                  <a:lnTo>
                    <a:pt x="444" y="827"/>
                  </a:lnTo>
                  <a:lnTo>
                    <a:pt x="446" y="829"/>
                  </a:lnTo>
                  <a:lnTo>
                    <a:pt x="449" y="827"/>
                  </a:lnTo>
                  <a:lnTo>
                    <a:pt x="451" y="827"/>
                  </a:lnTo>
                  <a:lnTo>
                    <a:pt x="454" y="826"/>
                  </a:lnTo>
                  <a:lnTo>
                    <a:pt x="455" y="824"/>
                  </a:lnTo>
                  <a:lnTo>
                    <a:pt x="457" y="824"/>
                  </a:lnTo>
                  <a:lnTo>
                    <a:pt x="460" y="827"/>
                  </a:lnTo>
                  <a:lnTo>
                    <a:pt x="462" y="830"/>
                  </a:lnTo>
                  <a:lnTo>
                    <a:pt x="464" y="834"/>
                  </a:lnTo>
                  <a:lnTo>
                    <a:pt x="467" y="837"/>
                  </a:lnTo>
                  <a:lnTo>
                    <a:pt x="475" y="840"/>
                  </a:lnTo>
                  <a:lnTo>
                    <a:pt x="487" y="842"/>
                  </a:lnTo>
                  <a:lnTo>
                    <a:pt x="498" y="845"/>
                  </a:lnTo>
                  <a:lnTo>
                    <a:pt x="505" y="850"/>
                  </a:lnTo>
                  <a:lnTo>
                    <a:pt x="505" y="852"/>
                  </a:lnTo>
                  <a:lnTo>
                    <a:pt x="505" y="855"/>
                  </a:lnTo>
                  <a:lnTo>
                    <a:pt x="503" y="858"/>
                  </a:lnTo>
                  <a:lnTo>
                    <a:pt x="503" y="862"/>
                  </a:lnTo>
                  <a:lnTo>
                    <a:pt x="503" y="863"/>
                  </a:lnTo>
                  <a:lnTo>
                    <a:pt x="503" y="867"/>
                  </a:lnTo>
                  <a:lnTo>
                    <a:pt x="505" y="868"/>
                  </a:lnTo>
                  <a:lnTo>
                    <a:pt x="505" y="872"/>
                  </a:lnTo>
                  <a:lnTo>
                    <a:pt x="503" y="875"/>
                  </a:lnTo>
                  <a:lnTo>
                    <a:pt x="501" y="877"/>
                  </a:lnTo>
                  <a:lnTo>
                    <a:pt x="500" y="878"/>
                  </a:lnTo>
                  <a:lnTo>
                    <a:pt x="498" y="880"/>
                  </a:lnTo>
                  <a:lnTo>
                    <a:pt x="497" y="881"/>
                  </a:lnTo>
                  <a:lnTo>
                    <a:pt x="497" y="885"/>
                  </a:lnTo>
                  <a:lnTo>
                    <a:pt x="500" y="886"/>
                  </a:lnTo>
                  <a:lnTo>
                    <a:pt x="506" y="891"/>
                  </a:lnTo>
                  <a:lnTo>
                    <a:pt x="516" y="891"/>
                  </a:lnTo>
                  <a:lnTo>
                    <a:pt x="529" y="890"/>
                  </a:lnTo>
                  <a:lnTo>
                    <a:pt x="544" y="886"/>
                  </a:lnTo>
                  <a:lnTo>
                    <a:pt x="554" y="883"/>
                  </a:lnTo>
                  <a:lnTo>
                    <a:pt x="572" y="881"/>
                  </a:lnTo>
                  <a:lnTo>
                    <a:pt x="592" y="878"/>
                  </a:lnTo>
                  <a:lnTo>
                    <a:pt x="612" y="875"/>
                  </a:lnTo>
                  <a:lnTo>
                    <a:pt x="626" y="872"/>
                  </a:lnTo>
                  <a:lnTo>
                    <a:pt x="633" y="867"/>
                  </a:lnTo>
                  <a:lnTo>
                    <a:pt x="640" y="860"/>
                  </a:lnTo>
                  <a:lnTo>
                    <a:pt x="646" y="855"/>
                  </a:lnTo>
                  <a:lnTo>
                    <a:pt x="677" y="829"/>
                  </a:lnTo>
                  <a:lnTo>
                    <a:pt x="710" y="803"/>
                  </a:lnTo>
                  <a:lnTo>
                    <a:pt x="742" y="783"/>
                  </a:lnTo>
                  <a:lnTo>
                    <a:pt x="774" y="765"/>
                  </a:lnTo>
                  <a:lnTo>
                    <a:pt x="807" y="745"/>
                  </a:lnTo>
                  <a:lnTo>
                    <a:pt x="870" y="709"/>
                  </a:lnTo>
                  <a:lnTo>
                    <a:pt x="932" y="673"/>
                  </a:lnTo>
                  <a:lnTo>
                    <a:pt x="927" y="664"/>
                  </a:lnTo>
                  <a:lnTo>
                    <a:pt x="924" y="653"/>
                  </a:lnTo>
                  <a:lnTo>
                    <a:pt x="921" y="643"/>
                  </a:lnTo>
                  <a:lnTo>
                    <a:pt x="914" y="633"/>
                  </a:lnTo>
                  <a:lnTo>
                    <a:pt x="911" y="631"/>
                  </a:lnTo>
                  <a:lnTo>
                    <a:pt x="901" y="628"/>
                  </a:lnTo>
                  <a:lnTo>
                    <a:pt x="890" y="625"/>
                  </a:lnTo>
                  <a:lnTo>
                    <a:pt x="881" y="622"/>
                  </a:lnTo>
                  <a:lnTo>
                    <a:pt x="875" y="620"/>
                  </a:lnTo>
                  <a:lnTo>
                    <a:pt x="871" y="620"/>
                  </a:lnTo>
                  <a:lnTo>
                    <a:pt x="868" y="622"/>
                  </a:lnTo>
                  <a:lnTo>
                    <a:pt x="865" y="622"/>
                  </a:lnTo>
                  <a:lnTo>
                    <a:pt x="862" y="623"/>
                  </a:lnTo>
                  <a:lnTo>
                    <a:pt x="860" y="623"/>
                  </a:lnTo>
                  <a:lnTo>
                    <a:pt x="857" y="622"/>
                  </a:lnTo>
                  <a:lnTo>
                    <a:pt x="853" y="618"/>
                  </a:lnTo>
                  <a:lnTo>
                    <a:pt x="853" y="615"/>
                  </a:lnTo>
                  <a:lnTo>
                    <a:pt x="853" y="613"/>
                  </a:lnTo>
                  <a:lnTo>
                    <a:pt x="852" y="610"/>
                  </a:lnTo>
                  <a:lnTo>
                    <a:pt x="852" y="608"/>
                  </a:lnTo>
                  <a:lnTo>
                    <a:pt x="848" y="608"/>
                  </a:lnTo>
                  <a:lnTo>
                    <a:pt x="847" y="607"/>
                  </a:lnTo>
                  <a:lnTo>
                    <a:pt x="845" y="607"/>
                  </a:lnTo>
                  <a:lnTo>
                    <a:pt x="845" y="603"/>
                  </a:lnTo>
                  <a:lnTo>
                    <a:pt x="845" y="602"/>
                  </a:lnTo>
                  <a:lnTo>
                    <a:pt x="845" y="590"/>
                  </a:lnTo>
                  <a:lnTo>
                    <a:pt x="845" y="585"/>
                  </a:lnTo>
                  <a:lnTo>
                    <a:pt x="845" y="584"/>
                  </a:lnTo>
                  <a:lnTo>
                    <a:pt x="845" y="582"/>
                  </a:lnTo>
                  <a:lnTo>
                    <a:pt x="840" y="572"/>
                  </a:lnTo>
                  <a:lnTo>
                    <a:pt x="832" y="561"/>
                  </a:lnTo>
                  <a:lnTo>
                    <a:pt x="824" y="549"/>
                  </a:lnTo>
                  <a:lnTo>
                    <a:pt x="819" y="539"/>
                  </a:lnTo>
                  <a:lnTo>
                    <a:pt x="819" y="536"/>
                  </a:lnTo>
                  <a:lnTo>
                    <a:pt x="820" y="533"/>
                  </a:lnTo>
                  <a:lnTo>
                    <a:pt x="824" y="531"/>
                  </a:lnTo>
                  <a:lnTo>
                    <a:pt x="827" y="529"/>
                  </a:lnTo>
                  <a:lnTo>
                    <a:pt x="832" y="528"/>
                  </a:lnTo>
                  <a:lnTo>
                    <a:pt x="835" y="526"/>
                  </a:lnTo>
                  <a:lnTo>
                    <a:pt x="839" y="525"/>
                  </a:lnTo>
                  <a:lnTo>
                    <a:pt x="842" y="523"/>
                  </a:lnTo>
                  <a:lnTo>
                    <a:pt x="842" y="520"/>
                  </a:lnTo>
                  <a:lnTo>
                    <a:pt x="843" y="518"/>
                  </a:lnTo>
                  <a:lnTo>
                    <a:pt x="843" y="515"/>
                  </a:lnTo>
                  <a:lnTo>
                    <a:pt x="843" y="511"/>
                  </a:lnTo>
                  <a:lnTo>
                    <a:pt x="845" y="510"/>
                  </a:lnTo>
                  <a:lnTo>
                    <a:pt x="845" y="506"/>
                  </a:lnTo>
                  <a:lnTo>
                    <a:pt x="845" y="505"/>
                  </a:lnTo>
                  <a:lnTo>
                    <a:pt x="845" y="505"/>
                  </a:lnTo>
                  <a:lnTo>
                    <a:pt x="843" y="503"/>
                  </a:lnTo>
                  <a:lnTo>
                    <a:pt x="842" y="503"/>
                  </a:lnTo>
                  <a:lnTo>
                    <a:pt x="842" y="501"/>
                  </a:lnTo>
                  <a:lnTo>
                    <a:pt x="842" y="500"/>
                  </a:lnTo>
                  <a:lnTo>
                    <a:pt x="840" y="498"/>
                  </a:lnTo>
                  <a:lnTo>
                    <a:pt x="840" y="497"/>
                  </a:lnTo>
                  <a:lnTo>
                    <a:pt x="840" y="483"/>
                  </a:lnTo>
                  <a:lnTo>
                    <a:pt x="842" y="477"/>
                  </a:lnTo>
                  <a:lnTo>
                    <a:pt x="845" y="470"/>
                  </a:lnTo>
                  <a:lnTo>
                    <a:pt x="848" y="465"/>
                  </a:lnTo>
                  <a:lnTo>
                    <a:pt x="850" y="457"/>
                  </a:lnTo>
                  <a:lnTo>
                    <a:pt x="850" y="452"/>
                  </a:lnTo>
                  <a:lnTo>
                    <a:pt x="847" y="447"/>
                  </a:lnTo>
                  <a:lnTo>
                    <a:pt x="845" y="442"/>
                  </a:lnTo>
                  <a:lnTo>
                    <a:pt x="843" y="437"/>
                  </a:lnTo>
                  <a:lnTo>
                    <a:pt x="845" y="423"/>
                  </a:lnTo>
                  <a:lnTo>
                    <a:pt x="848" y="408"/>
                  </a:lnTo>
                  <a:lnTo>
                    <a:pt x="848" y="386"/>
                  </a:lnTo>
                  <a:lnTo>
                    <a:pt x="842" y="365"/>
                  </a:lnTo>
                  <a:lnTo>
                    <a:pt x="840" y="363"/>
                  </a:lnTo>
                  <a:lnTo>
                    <a:pt x="837" y="360"/>
                  </a:lnTo>
                  <a:lnTo>
                    <a:pt x="835" y="355"/>
                  </a:lnTo>
                  <a:lnTo>
                    <a:pt x="832" y="352"/>
                  </a:lnTo>
                  <a:lnTo>
                    <a:pt x="830" y="348"/>
                  </a:lnTo>
                  <a:lnTo>
                    <a:pt x="829" y="345"/>
                  </a:lnTo>
                  <a:lnTo>
                    <a:pt x="830" y="344"/>
                  </a:lnTo>
                  <a:lnTo>
                    <a:pt x="832" y="342"/>
                  </a:lnTo>
                  <a:lnTo>
                    <a:pt x="834" y="340"/>
                  </a:lnTo>
                  <a:lnTo>
                    <a:pt x="837" y="340"/>
                  </a:lnTo>
                  <a:lnTo>
                    <a:pt x="839" y="339"/>
                  </a:lnTo>
                  <a:lnTo>
                    <a:pt x="839" y="337"/>
                  </a:lnTo>
                  <a:lnTo>
                    <a:pt x="837" y="334"/>
                  </a:lnTo>
                  <a:lnTo>
                    <a:pt x="837" y="329"/>
                  </a:lnTo>
                  <a:lnTo>
                    <a:pt x="837" y="324"/>
                  </a:lnTo>
                  <a:lnTo>
                    <a:pt x="835" y="321"/>
                  </a:lnTo>
                  <a:lnTo>
                    <a:pt x="835" y="317"/>
                  </a:lnTo>
                  <a:lnTo>
                    <a:pt x="835" y="307"/>
                  </a:lnTo>
                  <a:lnTo>
                    <a:pt x="832" y="291"/>
                  </a:lnTo>
                  <a:lnTo>
                    <a:pt x="830" y="273"/>
                  </a:lnTo>
                  <a:lnTo>
                    <a:pt x="829" y="256"/>
                  </a:lnTo>
                  <a:lnTo>
                    <a:pt x="825" y="248"/>
                  </a:lnTo>
                  <a:lnTo>
                    <a:pt x="816" y="240"/>
                  </a:lnTo>
                  <a:lnTo>
                    <a:pt x="804" y="233"/>
                  </a:lnTo>
                  <a:lnTo>
                    <a:pt x="796" y="225"/>
                  </a:lnTo>
                  <a:lnTo>
                    <a:pt x="794" y="217"/>
                  </a:lnTo>
                  <a:lnTo>
                    <a:pt x="793" y="210"/>
                  </a:lnTo>
                  <a:lnTo>
                    <a:pt x="791" y="202"/>
                  </a:lnTo>
                  <a:lnTo>
                    <a:pt x="786" y="195"/>
                  </a:lnTo>
                  <a:lnTo>
                    <a:pt x="783" y="194"/>
                  </a:lnTo>
                  <a:lnTo>
                    <a:pt x="779" y="194"/>
                  </a:lnTo>
                  <a:lnTo>
                    <a:pt x="776" y="192"/>
                  </a:lnTo>
                  <a:lnTo>
                    <a:pt x="773" y="191"/>
                  </a:lnTo>
                  <a:lnTo>
                    <a:pt x="771" y="189"/>
                  </a:lnTo>
                  <a:lnTo>
                    <a:pt x="771" y="187"/>
                  </a:lnTo>
                  <a:lnTo>
                    <a:pt x="771" y="184"/>
                  </a:lnTo>
                  <a:lnTo>
                    <a:pt x="771" y="182"/>
                  </a:lnTo>
                  <a:lnTo>
                    <a:pt x="771" y="179"/>
                  </a:lnTo>
                  <a:lnTo>
                    <a:pt x="769" y="174"/>
                  </a:lnTo>
                  <a:lnTo>
                    <a:pt x="766" y="168"/>
                  </a:lnTo>
                  <a:lnTo>
                    <a:pt x="765" y="163"/>
                  </a:lnTo>
                  <a:lnTo>
                    <a:pt x="765" y="156"/>
                  </a:lnTo>
                  <a:lnTo>
                    <a:pt x="765" y="151"/>
                  </a:lnTo>
                  <a:lnTo>
                    <a:pt x="766" y="148"/>
                  </a:lnTo>
                  <a:lnTo>
                    <a:pt x="768" y="146"/>
                  </a:lnTo>
                  <a:lnTo>
                    <a:pt x="771" y="144"/>
                  </a:lnTo>
                  <a:lnTo>
                    <a:pt x="773" y="143"/>
                  </a:lnTo>
                  <a:lnTo>
                    <a:pt x="776" y="143"/>
                  </a:lnTo>
                  <a:lnTo>
                    <a:pt x="778" y="141"/>
                  </a:lnTo>
                  <a:lnTo>
                    <a:pt x="779" y="140"/>
                  </a:lnTo>
                  <a:lnTo>
                    <a:pt x="779" y="136"/>
                  </a:lnTo>
                  <a:lnTo>
                    <a:pt x="781" y="135"/>
                  </a:lnTo>
                  <a:lnTo>
                    <a:pt x="781" y="131"/>
                  </a:lnTo>
                  <a:lnTo>
                    <a:pt x="784" y="130"/>
                  </a:lnTo>
                  <a:lnTo>
                    <a:pt x="789" y="128"/>
                  </a:lnTo>
                  <a:lnTo>
                    <a:pt x="794" y="126"/>
                  </a:lnTo>
                  <a:lnTo>
                    <a:pt x="797" y="125"/>
                  </a:lnTo>
                  <a:lnTo>
                    <a:pt x="801" y="121"/>
                  </a:lnTo>
                  <a:lnTo>
                    <a:pt x="802" y="118"/>
                  </a:lnTo>
                  <a:lnTo>
                    <a:pt x="802" y="115"/>
                  </a:lnTo>
                  <a:lnTo>
                    <a:pt x="802" y="112"/>
                  </a:lnTo>
                  <a:lnTo>
                    <a:pt x="802" y="108"/>
                  </a:lnTo>
                  <a:lnTo>
                    <a:pt x="804" y="103"/>
                  </a:lnTo>
                  <a:lnTo>
                    <a:pt x="807" y="100"/>
                  </a:lnTo>
                  <a:lnTo>
                    <a:pt x="811" y="97"/>
                  </a:lnTo>
                  <a:lnTo>
                    <a:pt x="812" y="93"/>
                  </a:lnTo>
                  <a:lnTo>
                    <a:pt x="812" y="92"/>
                  </a:lnTo>
                  <a:lnTo>
                    <a:pt x="811" y="92"/>
                  </a:lnTo>
                  <a:lnTo>
                    <a:pt x="809" y="90"/>
                  </a:lnTo>
                  <a:lnTo>
                    <a:pt x="807" y="90"/>
                  </a:lnTo>
                  <a:lnTo>
                    <a:pt x="806" y="89"/>
                  </a:lnTo>
                  <a:lnTo>
                    <a:pt x="806" y="85"/>
                  </a:lnTo>
                  <a:lnTo>
                    <a:pt x="807" y="84"/>
                  </a:lnTo>
                  <a:lnTo>
                    <a:pt x="809" y="82"/>
                  </a:lnTo>
                  <a:lnTo>
                    <a:pt x="811" y="79"/>
                  </a:lnTo>
                  <a:lnTo>
                    <a:pt x="811" y="75"/>
                  </a:lnTo>
                  <a:lnTo>
                    <a:pt x="809" y="72"/>
                  </a:lnTo>
                  <a:lnTo>
                    <a:pt x="809" y="69"/>
                  </a:lnTo>
                  <a:lnTo>
                    <a:pt x="807" y="64"/>
                  </a:lnTo>
                  <a:lnTo>
                    <a:pt x="807" y="61"/>
                  </a:lnTo>
                  <a:lnTo>
                    <a:pt x="809" y="56"/>
                  </a:lnTo>
                  <a:lnTo>
                    <a:pt x="812" y="46"/>
                  </a:lnTo>
                  <a:lnTo>
                    <a:pt x="814" y="38"/>
                  </a:lnTo>
                  <a:lnTo>
                    <a:pt x="814" y="34"/>
                  </a:lnTo>
                  <a:lnTo>
                    <a:pt x="814" y="34"/>
                  </a:lnTo>
                  <a:lnTo>
                    <a:pt x="812" y="33"/>
                  </a:lnTo>
                  <a:lnTo>
                    <a:pt x="809" y="33"/>
                  </a:lnTo>
                  <a:lnTo>
                    <a:pt x="807" y="31"/>
                  </a:lnTo>
                  <a:lnTo>
                    <a:pt x="807" y="31"/>
                  </a:lnTo>
                  <a:lnTo>
                    <a:pt x="811" y="28"/>
                  </a:lnTo>
                  <a:lnTo>
                    <a:pt x="814" y="28"/>
                  </a:lnTo>
                  <a:lnTo>
                    <a:pt x="816" y="26"/>
                  </a:lnTo>
                  <a:lnTo>
                    <a:pt x="819" y="24"/>
                  </a:lnTo>
                  <a:lnTo>
                    <a:pt x="820" y="23"/>
                  </a:lnTo>
                  <a:lnTo>
                    <a:pt x="820" y="21"/>
                  </a:lnTo>
                  <a:lnTo>
                    <a:pt x="820" y="21"/>
                  </a:lnTo>
                  <a:lnTo>
                    <a:pt x="819" y="19"/>
                  </a:lnTo>
                  <a:lnTo>
                    <a:pt x="819" y="19"/>
                  </a:lnTo>
                  <a:lnTo>
                    <a:pt x="819" y="19"/>
                  </a:lnTo>
                  <a:lnTo>
                    <a:pt x="820" y="18"/>
                  </a:lnTo>
                  <a:lnTo>
                    <a:pt x="822" y="18"/>
                  </a:lnTo>
                  <a:lnTo>
                    <a:pt x="824" y="16"/>
                  </a:lnTo>
                  <a:lnTo>
                    <a:pt x="827" y="16"/>
                  </a:lnTo>
                  <a:lnTo>
                    <a:pt x="829" y="16"/>
                  </a:lnTo>
                  <a:lnTo>
                    <a:pt x="829" y="15"/>
                  </a:lnTo>
                  <a:lnTo>
                    <a:pt x="829" y="13"/>
                  </a:lnTo>
                  <a:lnTo>
                    <a:pt x="829" y="11"/>
                  </a:lnTo>
                  <a:lnTo>
                    <a:pt x="824" y="11"/>
                  </a:lnTo>
                  <a:lnTo>
                    <a:pt x="819" y="11"/>
                  </a:lnTo>
                  <a:lnTo>
                    <a:pt x="812" y="10"/>
                  </a:lnTo>
                  <a:lnTo>
                    <a:pt x="809" y="10"/>
                  </a:lnTo>
                  <a:lnTo>
                    <a:pt x="806" y="11"/>
                  </a:lnTo>
                  <a:lnTo>
                    <a:pt x="802" y="13"/>
                  </a:lnTo>
                  <a:lnTo>
                    <a:pt x="799" y="15"/>
                  </a:lnTo>
                  <a:lnTo>
                    <a:pt x="796" y="15"/>
                  </a:lnTo>
                  <a:lnTo>
                    <a:pt x="793" y="13"/>
                  </a:lnTo>
                  <a:lnTo>
                    <a:pt x="793" y="11"/>
                  </a:lnTo>
                  <a:lnTo>
                    <a:pt x="793" y="10"/>
                  </a:lnTo>
                  <a:lnTo>
                    <a:pt x="794" y="8"/>
                  </a:lnTo>
                  <a:lnTo>
                    <a:pt x="794" y="8"/>
                  </a:lnTo>
                  <a:lnTo>
                    <a:pt x="793" y="8"/>
                  </a:lnTo>
                  <a:lnTo>
                    <a:pt x="791" y="8"/>
                  </a:lnTo>
                  <a:lnTo>
                    <a:pt x="789" y="10"/>
                  </a:lnTo>
                  <a:lnTo>
                    <a:pt x="788" y="8"/>
                  </a:lnTo>
                  <a:lnTo>
                    <a:pt x="784" y="6"/>
                  </a:lnTo>
                  <a:lnTo>
                    <a:pt x="783" y="5"/>
                  </a:lnTo>
                  <a:lnTo>
                    <a:pt x="781" y="3"/>
                  </a:lnTo>
                  <a:lnTo>
                    <a:pt x="779" y="3"/>
                  </a:lnTo>
                  <a:lnTo>
                    <a:pt x="776" y="3"/>
                  </a:lnTo>
                  <a:lnTo>
                    <a:pt x="774" y="3"/>
                  </a:lnTo>
                  <a:lnTo>
                    <a:pt x="771" y="3"/>
                  </a:lnTo>
                  <a:lnTo>
                    <a:pt x="768" y="3"/>
                  </a:lnTo>
                  <a:lnTo>
                    <a:pt x="768" y="3"/>
                  </a:lnTo>
                  <a:lnTo>
                    <a:pt x="768" y="6"/>
                  </a:lnTo>
                  <a:lnTo>
                    <a:pt x="768" y="8"/>
                  </a:lnTo>
                  <a:lnTo>
                    <a:pt x="766" y="10"/>
                  </a:lnTo>
                  <a:lnTo>
                    <a:pt x="765" y="11"/>
                  </a:lnTo>
                  <a:lnTo>
                    <a:pt x="761" y="11"/>
                  </a:lnTo>
                  <a:lnTo>
                    <a:pt x="756" y="11"/>
                  </a:lnTo>
                  <a:lnTo>
                    <a:pt x="753" y="10"/>
                  </a:lnTo>
                  <a:lnTo>
                    <a:pt x="750" y="8"/>
                  </a:lnTo>
                  <a:lnTo>
                    <a:pt x="746" y="6"/>
                  </a:lnTo>
                  <a:lnTo>
                    <a:pt x="742" y="5"/>
                  </a:lnTo>
                  <a:lnTo>
                    <a:pt x="738" y="1"/>
                  </a:lnTo>
                  <a:lnTo>
                    <a:pt x="735" y="0"/>
                  </a:lnTo>
                  <a:lnTo>
                    <a:pt x="733" y="0"/>
                  </a:lnTo>
                  <a:lnTo>
                    <a:pt x="732" y="1"/>
                  </a:lnTo>
                  <a:lnTo>
                    <a:pt x="730" y="3"/>
                  </a:lnTo>
                  <a:lnTo>
                    <a:pt x="728" y="5"/>
                  </a:lnTo>
                  <a:lnTo>
                    <a:pt x="728" y="6"/>
                  </a:lnTo>
                  <a:lnTo>
                    <a:pt x="727" y="8"/>
                  </a:lnTo>
                  <a:lnTo>
                    <a:pt x="717" y="11"/>
                  </a:lnTo>
                  <a:lnTo>
                    <a:pt x="707" y="11"/>
                  </a:lnTo>
                  <a:lnTo>
                    <a:pt x="699" y="15"/>
                  </a:lnTo>
                  <a:lnTo>
                    <a:pt x="695" y="16"/>
                  </a:lnTo>
                  <a:lnTo>
                    <a:pt x="694" y="18"/>
                  </a:lnTo>
                  <a:lnTo>
                    <a:pt x="691" y="19"/>
                  </a:lnTo>
                  <a:lnTo>
                    <a:pt x="687" y="19"/>
                  </a:lnTo>
                  <a:lnTo>
                    <a:pt x="681" y="18"/>
                  </a:lnTo>
                  <a:lnTo>
                    <a:pt x="674" y="13"/>
                  </a:lnTo>
                  <a:lnTo>
                    <a:pt x="664" y="8"/>
                  </a:lnTo>
                  <a:lnTo>
                    <a:pt x="651" y="5"/>
                  </a:lnTo>
                  <a:lnTo>
                    <a:pt x="628" y="3"/>
                  </a:lnTo>
                  <a:lnTo>
                    <a:pt x="623" y="5"/>
                  </a:lnTo>
                  <a:lnTo>
                    <a:pt x="618" y="6"/>
                  </a:lnTo>
                  <a:lnTo>
                    <a:pt x="613" y="10"/>
                  </a:lnTo>
                  <a:lnTo>
                    <a:pt x="610" y="10"/>
                  </a:lnTo>
                  <a:lnTo>
                    <a:pt x="605" y="10"/>
                  </a:lnTo>
                  <a:lnTo>
                    <a:pt x="603" y="10"/>
                  </a:lnTo>
                  <a:lnTo>
                    <a:pt x="602" y="10"/>
                  </a:lnTo>
                  <a:lnTo>
                    <a:pt x="600" y="10"/>
                  </a:lnTo>
                  <a:lnTo>
                    <a:pt x="598" y="10"/>
                  </a:lnTo>
                  <a:lnTo>
                    <a:pt x="595" y="11"/>
                  </a:lnTo>
                  <a:lnTo>
                    <a:pt x="594" y="11"/>
                  </a:lnTo>
                  <a:lnTo>
                    <a:pt x="592" y="10"/>
                  </a:lnTo>
                  <a:lnTo>
                    <a:pt x="590" y="8"/>
                  </a:lnTo>
                  <a:lnTo>
                    <a:pt x="587" y="6"/>
                  </a:lnTo>
                  <a:lnTo>
                    <a:pt x="585" y="8"/>
                  </a:lnTo>
                  <a:lnTo>
                    <a:pt x="582" y="10"/>
                  </a:lnTo>
                  <a:lnTo>
                    <a:pt x="579" y="11"/>
                  </a:lnTo>
                  <a:lnTo>
                    <a:pt x="577" y="15"/>
                  </a:lnTo>
                  <a:lnTo>
                    <a:pt x="574" y="16"/>
                  </a:lnTo>
                  <a:lnTo>
                    <a:pt x="569" y="18"/>
                  </a:lnTo>
                  <a:lnTo>
                    <a:pt x="566" y="16"/>
                  </a:lnTo>
                  <a:lnTo>
                    <a:pt x="562" y="15"/>
                  </a:lnTo>
                  <a:lnTo>
                    <a:pt x="561" y="15"/>
                  </a:lnTo>
                  <a:lnTo>
                    <a:pt x="549" y="15"/>
                  </a:lnTo>
                  <a:lnTo>
                    <a:pt x="536" y="16"/>
                  </a:lnTo>
                  <a:lnTo>
                    <a:pt x="523" y="18"/>
                  </a:lnTo>
                  <a:lnTo>
                    <a:pt x="521" y="18"/>
                  </a:lnTo>
                  <a:lnTo>
                    <a:pt x="520" y="16"/>
                  </a:lnTo>
                  <a:lnTo>
                    <a:pt x="518" y="16"/>
                  </a:lnTo>
                  <a:lnTo>
                    <a:pt x="500" y="19"/>
                  </a:lnTo>
                  <a:lnTo>
                    <a:pt x="483" y="28"/>
                  </a:lnTo>
                  <a:lnTo>
                    <a:pt x="467" y="34"/>
                  </a:lnTo>
                  <a:lnTo>
                    <a:pt x="464" y="36"/>
                  </a:lnTo>
                  <a:lnTo>
                    <a:pt x="462" y="39"/>
                  </a:lnTo>
                  <a:lnTo>
                    <a:pt x="460" y="41"/>
                  </a:lnTo>
                  <a:lnTo>
                    <a:pt x="457" y="44"/>
                  </a:lnTo>
                  <a:lnTo>
                    <a:pt x="455" y="47"/>
                  </a:lnTo>
                  <a:lnTo>
                    <a:pt x="454" y="49"/>
                  </a:lnTo>
                  <a:lnTo>
                    <a:pt x="449" y="49"/>
                  </a:lnTo>
                  <a:lnTo>
                    <a:pt x="447" y="49"/>
                  </a:lnTo>
                  <a:lnTo>
                    <a:pt x="444" y="47"/>
                  </a:lnTo>
                  <a:lnTo>
                    <a:pt x="444" y="46"/>
                  </a:lnTo>
                  <a:lnTo>
                    <a:pt x="442" y="44"/>
                  </a:lnTo>
                  <a:lnTo>
                    <a:pt x="441" y="44"/>
                  </a:lnTo>
                  <a:lnTo>
                    <a:pt x="437" y="44"/>
                  </a:lnTo>
                  <a:lnTo>
                    <a:pt x="434" y="46"/>
                  </a:lnTo>
                  <a:lnTo>
                    <a:pt x="432" y="47"/>
                  </a:lnTo>
                  <a:lnTo>
                    <a:pt x="431" y="49"/>
                  </a:lnTo>
                  <a:lnTo>
                    <a:pt x="428" y="52"/>
                  </a:lnTo>
                  <a:lnTo>
                    <a:pt x="428" y="51"/>
                  </a:lnTo>
                  <a:lnTo>
                    <a:pt x="424" y="51"/>
                  </a:lnTo>
                  <a:lnTo>
                    <a:pt x="421" y="51"/>
                  </a:lnTo>
                  <a:lnTo>
                    <a:pt x="418" y="51"/>
                  </a:lnTo>
                  <a:lnTo>
                    <a:pt x="413" y="51"/>
                  </a:lnTo>
                  <a:lnTo>
                    <a:pt x="409" y="52"/>
                  </a:lnTo>
                  <a:lnTo>
                    <a:pt x="404" y="57"/>
                  </a:lnTo>
                  <a:lnTo>
                    <a:pt x="401" y="61"/>
                  </a:lnTo>
                  <a:lnTo>
                    <a:pt x="398" y="66"/>
                  </a:lnTo>
                  <a:lnTo>
                    <a:pt x="393" y="69"/>
                  </a:lnTo>
                  <a:lnTo>
                    <a:pt x="383" y="74"/>
                  </a:lnTo>
                  <a:lnTo>
                    <a:pt x="373" y="77"/>
                  </a:lnTo>
                  <a:lnTo>
                    <a:pt x="368" y="79"/>
                  </a:lnTo>
                  <a:lnTo>
                    <a:pt x="363" y="79"/>
                  </a:lnTo>
                  <a:lnTo>
                    <a:pt x="358" y="77"/>
                  </a:lnTo>
                  <a:lnTo>
                    <a:pt x="355" y="77"/>
                  </a:lnTo>
                  <a:lnTo>
                    <a:pt x="354" y="77"/>
                  </a:lnTo>
                  <a:lnTo>
                    <a:pt x="357" y="80"/>
                  </a:lnTo>
                  <a:lnTo>
                    <a:pt x="358" y="84"/>
                  </a:lnTo>
                  <a:lnTo>
                    <a:pt x="363" y="87"/>
                  </a:lnTo>
                  <a:lnTo>
                    <a:pt x="367" y="90"/>
                  </a:lnTo>
                  <a:lnTo>
                    <a:pt x="370" y="93"/>
                  </a:lnTo>
                  <a:lnTo>
                    <a:pt x="372" y="97"/>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40"/>
            <p:cNvSpPr>
              <a:spLocks/>
            </p:cNvSpPr>
            <p:nvPr/>
          </p:nvSpPr>
          <p:spPr bwMode="auto">
            <a:xfrm>
              <a:off x="801328" y="672169"/>
              <a:ext cx="616348" cy="425801"/>
            </a:xfrm>
            <a:custGeom>
              <a:avLst/>
              <a:gdLst>
                <a:gd name="T0" fmla="*/ 208 w 579"/>
                <a:gd name="T1" fmla="*/ 356 h 400"/>
                <a:gd name="T2" fmla="*/ 217 w 579"/>
                <a:gd name="T3" fmla="*/ 344 h 400"/>
                <a:gd name="T4" fmla="*/ 263 w 579"/>
                <a:gd name="T5" fmla="*/ 316 h 400"/>
                <a:gd name="T6" fmla="*/ 277 w 579"/>
                <a:gd name="T7" fmla="*/ 311 h 400"/>
                <a:gd name="T8" fmla="*/ 309 w 579"/>
                <a:gd name="T9" fmla="*/ 310 h 400"/>
                <a:gd name="T10" fmla="*/ 316 w 579"/>
                <a:gd name="T11" fmla="*/ 298 h 400"/>
                <a:gd name="T12" fmla="*/ 329 w 579"/>
                <a:gd name="T13" fmla="*/ 300 h 400"/>
                <a:gd name="T14" fmla="*/ 377 w 579"/>
                <a:gd name="T15" fmla="*/ 283 h 400"/>
                <a:gd name="T16" fmla="*/ 400 w 579"/>
                <a:gd name="T17" fmla="*/ 265 h 400"/>
                <a:gd name="T18" fmla="*/ 423 w 579"/>
                <a:gd name="T19" fmla="*/ 259 h 400"/>
                <a:gd name="T20" fmla="*/ 441 w 579"/>
                <a:gd name="T21" fmla="*/ 250 h 400"/>
                <a:gd name="T22" fmla="*/ 454 w 579"/>
                <a:gd name="T23" fmla="*/ 247 h 400"/>
                <a:gd name="T24" fmla="*/ 448 w 579"/>
                <a:gd name="T25" fmla="*/ 237 h 400"/>
                <a:gd name="T26" fmla="*/ 449 w 579"/>
                <a:gd name="T27" fmla="*/ 232 h 400"/>
                <a:gd name="T28" fmla="*/ 451 w 579"/>
                <a:gd name="T29" fmla="*/ 224 h 400"/>
                <a:gd name="T30" fmla="*/ 453 w 579"/>
                <a:gd name="T31" fmla="*/ 211 h 400"/>
                <a:gd name="T32" fmla="*/ 467 w 579"/>
                <a:gd name="T33" fmla="*/ 214 h 400"/>
                <a:gd name="T34" fmla="*/ 485 w 579"/>
                <a:gd name="T35" fmla="*/ 208 h 400"/>
                <a:gd name="T36" fmla="*/ 494 w 579"/>
                <a:gd name="T37" fmla="*/ 198 h 400"/>
                <a:gd name="T38" fmla="*/ 568 w 579"/>
                <a:gd name="T39" fmla="*/ 199 h 400"/>
                <a:gd name="T40" fmla="*/ 568 w 579"/>
                <a:gd name="T41" fmla="*/ 196 h 400"/>
                <a:gd name="T42" fmla="*/ 568 w 579"/>
                <a:gd name="T43" fmla="*/ 188 h 400"/>
                <a:gd name="T44" fmla="*/ 579 w 579"/>
                <a:gd name="T45" fmla="*/ 178 h 400"/>
                <a:gd name="T46" fmla="*/ 566 w 579"/>
                <a:gd name="T47" fmla="*/ 168 h 400"/>
                <a:gd name="T48" fmla="*/ 563 w 579"/>
                <a:gd name="T49" fmla="*/ 155 h 400"/>
                <a:gd name="T50" fmla="*/ 559 w 579"/>
                <a:gd name="T51" fmla="*/ 145 h 400"/>
                <a:gd name="T52" fmla="*/ 563 w 579"/>
                <a:gd name="T53" fmla="*/ 127 h 400"/>
                <a:gd name="T54" fmla="*/ 559 w 579"/>
                <a:gd name="T55" fmla="*/ 119 h 400"/>
                <a:gd name="T56" fmla="*/ 566 w 579"/>
                <a:gd name="T57" fmla="*/ 101 h 400"/>
                <a:gd name="T58" fmla="*/ 561 w 579"/>
                <a:gd name="T59" fmla="*/ 84 h 400"/>
                <a:gd name="T60" fmla="*/ 568 w 579"/>
                <a:gd name="T61" fmla="*/ 81 h 400"/>
                <a:gd name="T62" fmla="*/ 563 w 579"/>
                <a:gd name="T63" fmla="*/ 73 h 400"/>
                <a:gd name="T64" fmla="*/ 563 w 579"/>
                <a:gd name="T65" fmla="*/ 61 h 400"/>
                <a:gd name="T66" fmla="*/ 551 w 579"/>
                <a:gd name="T67" fmla="*/ 48 h 400"/>
                <a:gd name="T68" fmla="*/ 533 w 579"/>
                <a:gd name="T69" fmla="*/ 46 h 400"/>
                <a:gd name="T70" fmla="*/ 528 w 579"/>
                <a:gd name="T71" fmla="*/ 46 h 400"/>
                <a:gd name="T72" fmla="*/ 522 w 579"/>
                <a:gd name="T73" fmla="*/ 40 h 400"/>
                <a:gd name="T74" fmla="*/ 520 w 579"/>
                <a:gd name="T75" fmla="*/ 33 h 400"/>
                <a:gd name="T76" fmla="*/ 508 w 579"/>
                <a:gd name="T77" fmla="*/ 40 h 400"/>
                <a:gd name="T78" fmla="*/ 494 w 579"/>
                <a:gd name="T79" fmla="*/ 37 h 400"/>
                <a:gd name="T80" fmla="*/ 487 w 579"/>
                <a:gd name="T81" fmla="*/ 38 h 400"/>
                <a:gd name="T82" fmla="*/ 480 w 579"/>
                <a:gd name="T83" fmla="*/ 37 h 400"/>
                <a:gd name="T84" fmla="*/ 469 w 579"/>
                <a:gd name="T85" fmla="*/ 38 h 400"/>
                <a:gd name="T86" fmla="*/ 431 w 579"/>
                <a:gd name="T87" fmla="*/ 20 h 400"/>
                <a:gd name="T88" fmla="*/ 429 w 579"/>
                <a:gd name="T89" fmla="*/ 2 h 400"/>
                <a:gd name="T90" fmla="*/ 415 w 579"/>
                <a:gd name="T91" fmla="*/ 2 h 400"/>
                <a:gd name="T92" fmla="*/ 398 w 579"/>
                <a:gd name="T93" fmla="*/ 10 h 400"/>
                <a:gd name="T94" fmla="*/ 388 w 579"/>
                <a:gd name="T95" fmla="*/ 27 h 400"/>
                <a:gd name="T96" fmla="*/ 293 w 579"/>
                <a:gd name="T97" fmla="*/ 107 h 400"/>
                <a:gd name="T98" fmla="*/ 224 w 579"/>
                <a:gd name="T99" fmla="*/ 153 h 400"/>
                <a:gd name="T100" fmla="*/ 221 w 579"/>
                <a:gd name="T101" fmla="*/ 166 h 400"/>
                <a:gd name="T102" fmla="*/ 186 w 579"/>
                <a:gd name="T103" fmla="*/ 208 h 400"/>
                <a:gd name="T104" fmla="*/ 178 w 579"/>
                <a:gd name="T105" fmla="*/ 245 h 400"/>
                <a:gd name="T106" fmla="*/ 186 w 579"/>
                <a:gd name="T107" fmla="*/ 259 h 400"/>
                <a:gd name="T108" fmla="*/ 125 w 579"/>
                <a:gd name="T109" fmla="*/ 328 h 400"/>
                <a:gd name="T110" fmla="*/ 86 w 579"/>
                <a:gd name="T111" fmla="*/ 354 h 400"/>
                <a:gd name="T112" fmla="*/ 32 w 579"/>
                <a:gd name="T113" fmla="*/ 369 h 400"/>
                <a:gd name="T114" fmla="*/ 9 w 579"/>
                <a:gd name="T115" fmla="*/ 380 h 400"/>
                <a:gd name="T116" fmla="*/ 0 w 579"/>
                <a:gd name="T117" fmla="*/ 38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9" h="400">
                  <a:moveTo>
                    <a:pt x="199" y="400"/>
                  </a:moveTo>
                  <a:lnTo>
                    <a:pt x="199" y="400"/>
                  </a:lnTo>
                  <a:lnTo>
                    <a:pt x="204" y="375"/>
                  </a:lnTo>
                  <a:lnTo>
                    <a:pt x="206" y="366"/>
                  </a:lnTo>
                  <a:lnTo>
                    <a:pt x="208" y="356"/>
                  </a:lnTo>
                  <a:lnTo>
                    <a:pt x="209" y="347"/>
                  </a:lnTo>
                  <a:lnTo>
                    <a:pt x="211" y="346"/>
                  </a:lnTo>
                  <a:lnTo>
                    <a:pt x="214" y="346"/>
                  </a:lnTo>
                  <a:lnTo>
                    <a:pt x="216" y="344"/>
                  </a:lnTo>
                  <a:lnTo>
                    <a:pt x="217" y="344"/>
                  </a:lnTo>
                  <a:lnTo>
                    <a:pt x="229" y="338"/>
                  </a:lnTo>
                  <a:lnTo>
                    <a:pt x="240" y="328"/>
                  </a:lnTo>
                  <a:lnTo>
                    <a:pt x="252" y="319"/>
                  </a:lnTo>
                  <a:lnTo>
                    <a:pt x="263" y="316"/>
                  </a:lnTo>
                  <a:lnTo>
                    <a:pt x="263" y="316"/>
                  </a:lnTo>
                  <a:lnTo>
                    <a:pt x="267" y="316"/>
                  </a:lnTo>
                  <a:lnTo>
                    <a:pt x="270" y="316"/>
                  </a:lnTo>
                  <a:lnTo>
                    <a:pt x="272" y="316"/>
                  </a:lnTo>
                  <a:lnTo>
                    <a:pt x="273" y="315"/>
                  </a:lnTo>
                  <a:lnTo>
                    <a:pt x="277" y="311"/>
                  </a:lnTo>
                  <a:lnTo>
                    <a:pt x="280" y="308"/>
                  </a:lnTo>
                  <a:lnTo>
                    <a:pt x="283" y="306"/>
                  </a:lnTo>
                  <a:lnTo>
                    <a:pt x="291" y="306"/>
                  </a:lnTo>
                  <a:lnTo>
                    <a:pt x="301" y="310"/>
                  </a:lnTo>
                  <a:lnTo>
                    <a:pt x="309" y="310"/>
                  </a:lnTo>
                  <a:lnTo>
                    <a:pt x="313" y="310"/>
                  </a:lnTo>
                  <a:lnTo>
                    <a:pt x="314" y="306"/>
                  </a:lnTo>
                  <a:lnTo>
                    <a:pt x="314" y="303"/>
                  </a:lnTo>
                  <a:lnTo>
                    <a:pt x="316" y="301"/>
                  </a:lnTo>
                  <a:lnTo>
                    <a:pt x="316" y="298"/>
                  </a:lnTo>
                  <a:lnTo>
                    <a:pt x="318" y="296"/>
                  </a:lnTo>
                  <a:lnTo>
                    <a:pt x="318" y="298"/>
                  </a:lnTo>
                  <a:lnTo>
                    <a:pt x="319" y="298"/>
                  </a:lnTo>
                  <a:lnTo>
                    <a:pt x="321" y="300"/>
                  </a:lnTo>
                  <a:lnTo>
                    <a:pt x="329" y="300"/>
                  </a:lnTo>
                  <a:lnTo>
                    <a:pt x="342" y="298"/>
                  </a:lnTo>
                  <a:lnTo>
                    <a:pt x="357" y="296"/>
                  </a:lnTo>
                  <a:lnTo>
                    <a:pt x="365" y="293"/>
                  </a:lnTo>
                  <a:lnTo>
                    <a:pt x="372" y="290"/>
                  </a:lnTo>
                  <a:lnTo>
                    <a:pt x="377" y="283"/>
                  </a:lnTo>
                  <a:lnTo>
                    <a:pt x="380" y="278"/>
                  </a:lnTo>
                  <a:lnTo>
                    <a:pt x="385" y="273"/>
                  </a:lnTo>
                  <a:lnTo>
                    <a:pt x="390" y="268"/>
                  </a:lnTo>
                  <a:lnTo>
                    <a:pt x="395" y="265"/>
                  </a:lnTo>
                  <a:lnTo>
                    <a:pt x="400" y="265"/>
                  </a:lnTo>
                  <a:lnTo>
                    <a:pt x="405" y="264"/>
                  </a:lnTo>
                  <a:lnTo>
                    <a:pt x="410" y="264"/>
                  </a:lnTo>
                  <a:lnTo>
                    <a:pt x="415" y="264"/>
                  </a:lnTo>
                  <a:lnTo>
                    <a:pt x="420" y="262"/>
                  </a:lnTo>
                  <a:lnTo>
                    <a:pt x="423" y="259"/>
                  </a:lnTo>
                  <a:lnTo>
                    <a:pt x="426" y="255"/>
                  </a:lnTo>
                  <a:lnTo>
                    <a:pt x="429" y="254"/>
                  </a:lnTo>
                  <a:lnTo>
                    <a:pt x="434" y="250"/>
                  </a:lnTo>
                  <a:lnTo>
                    <a:pt x="438" y="250"/>
                  </a:lnTo>
                  <a:lnTo>
                    <a:pt x="441" y="250"/>
                  </a:lnTo>
                  <a:lnTo>
                    <a:pt x="444" y="250"/>
                  </a:lnTo>
                  <a:lnTo>
                    <a:pt x="448" y="250"/>
                  </a:lnTo>
                  <a:lnTo>
                    <a:pt x="451" y="249"/>
                  </a:lnTo>
                  <a:lnTo>
                    <a:pt x="454" y="249"/>
                  </a:lnTo>
                  <a:lnTo>
                    <a:pt x="454" y="247"/>
                  </a:lnTo>
                  <a:lnTo>
                    <a:pt x="454" y="245"/>
                  </a:lnTo>
                  <a:lnTo>
                    <a:pt x="454" y="242"/>
                  </a:lnTo>
                  <a:lnTo>
                    <a:pt x="453" y="241"/>
                  </a:lnTo>
                  <a:lnTo>
                    <a:pt x="451" y="239"/>
                  </a:lnTo>
                  <a:lnTo>
                    <a:pt x="448" y="237"/>
                  </a:lnTo>
                  <a:lnTo>
                    <a:pt x="446" y="237"/>
                  </a:lnTo>
                  <a:lnTo>
                    <a:pt x="446" y="237"/>
                  </a:lnTo>
                  <a:lnTo>
                    <a:pt x="446" y="236"/>
                  </a:lnTo>
                  <a:lnTo>
                    <a:pt x="448" y="234"/>
                  </a:lnTo>
                  <a:lnTo>
                    <a:pt x="449" y="232"/>
                  </a:lnTo>
                  <a:lnTo>
                    <a:pt x="451" y="229"/>
                  </a:lnTo>
                  <a:lnTo>
                    <a:pt x="453" y="227"/>
                  </a:lnTo>
                  <a:lnTo>
                    <a:pt x="453" y="227"/>
                  </a:lnTo>
                  <a:lnTo>
                    <a:pt x="453" y="226"/>
                  </a:lnTo>
                  <a:lnTo>
                    <a:pt x="451" y="224"/>
                  </a:lnTo>
                  <a:lnTo>
                    <a:pt x="449" y="221"/>
                  </a:lnTo>
                  <a:lnTo>
                    <a:pt x="448" y="217"/>
                  </a:lnTo>
                  <a:lnTo>
                    <a:pt x="448" y="214"/>
                  </a:lnTo>
                  <a:lnTo>
                    <a:pt x="451" y="213"/>
                  </a:lnTo>
                  <a:lnTo>
                    <a:pt x="453" y="211"/>
                  </a:lnTo>
                  <a:lnTo>
                    <a:pt x="456" y="211"/>
                  </a:lnTo>
                  <a:lnTo>
                    <a:pt x="459" y="213"/>
                  </a:lnTo>
                  <a:lnTo>
                    <a:pt x="461" y="214"/>
                  </a:lnTo>
                  <a:lnTo>
                    <a:pt x="464" y="214"/>
                  </a:lnTo>
                  <a:lnTo>
                    <a:pt x="467" y="214"/>
                  </a:lnTo>
                  <a:lnTo>
                    <a:pt x="471" y="213"/>
                  </a:lnTo>
                  <a:lnTo>
                    <a:pt x="474" y="211"/>
                  </a:lnTo>
                  <a:lnTo>
                    <a:pt x="477" y="211"/>
                  </a:lnTo>
                  <a:lnTo>
                    <a:pt x="482" y="209"/>
                  </a:lnTo>
                  <a:lnTo>
                    <a:pt x="485" y="208"/>
                  </a:lnTo>
                  <a:lnTo>
                    <a:pt x="489" y="206"/>
                  </a:lnTo>
                  <a:lnTo>
                    <a:pt x="490" y="204"/>
                  </a:lnTo>
                  <a:lnTo>
                    <a:pt x="492" y="201"/>
                  </a:lnTo>
                  <a:lnTo>
                    <a:pt x="492" y="199"/>
                  </a:lnTo>
                  <a:lnTo>
                    <a:pt x="494" y="198"/>
                  </a:lnTo>
                  <a:lnTo>
                    <a:pt x="495" y="196"/>
                  </a:lnTo>
                  <a:lnTo>
                    <a:pt x="513" y="193"/>
                  </a:lnTo>
                  <a:lnTo>
                    <a:pt x="533" y="196"/>
                  </a:lnTo>
                  <a:lnTo>
                    <a:pt x="551" y="199"/>
                  </a:lnTo>
                  <a:lnTo>
                    <a:pt x="568" y="199"/>
                  </a:lnTo>
                  <a:lnTo>
                    <a:pt x="569" y="199"/>
                  </a:lnTo>
                  <a:lnTo>
                    <a:pt x="569" y="198"/>
                  </a:lnTo>
                  <a:lnTo>
                    <a:pt x="569" y="196"/>
                  </a:lnTo>
                  <a:lnTo>
                    <a:pt x="568" y="194"/>
                  </a:lnTo>
                  <a:lnTo>
                    <a:pt x="568" y="196"/>
                  </a:lnTo>
                  <a:lnTo>
                    <a:pt x="566" y="196"/>
                  </a:lnTo>
                  <a:lnTo>
                    <a:pt x="564" y="196"/>
                  </a:lnTo>
                  <a:lnTo>
                    <a:pt x="564" y="194"/>
                  </a:lnTo>
                  <a:lnTo>
                    <a:pt x="566" y="191"/>
                  </a:lnTo>
                  <a:lnTo>
                    <a:pt x="568" y="188"/>
                  </a:lnTo>
                  <a:lnTo>
                    <a:pt x="569" y="186"/>
                  </a:lnTo>
                  <a:lnTo>
                    <a:pt x="573" y="185"/>
                  </a:lnTo>
                  <a:lnTo>
                    <a:pt x="576" y="183"/>
                  </a:lnTo>
                  <a:lnTo>
                    <a:pt x="579" y="180"/>
                  </a:lnTo>
                  <a:lnTo>
                    <a:pt x="579" y="178"/>
                  </a:lnTo>
                  <a:lnTo>
                    <a:pt x="577" y="176"/>
                  </a:lnTo>
                  <a:lnTo>
                    <a:pt x="576" y="175"/>
                  </a:lnTo>
                  <a:lnTo>
                    <a:pt x="571" y="171"/>
                  </a:lnTo>
                  <a:lnTo>
                    <a:pt x="568" y="170"/>
                  </a:lnTo>
                  <a:lnTo>
                    <a:pt x="566" y="168"/>
                  </a:lnTo>
                  <a:lnTo>
                    <a:pt x="563" y="165"/>
                  </a:lnTo>
                  <a:lnTo>
                    <a:pt x="561" y="162"/>
                  </a:lnTo>
                  <a:lnTo>
                    <a:pt x="561" y="158"/>
                  </a:lnTo>
                  <a:lnTo>
                    <a:pt x="561" y="157"/>
                  </a:lnTo>
                  <a:lnTo>
                    <a:pt x="563" y="155"/>
                  </a:lnTo>
                  <a:lnTo>
                    <a:pt x="563" y="155"/>
                  </a:lnTo>
                  <a:lnTo>
                    <a:pt x="564" y="153"/>
                  </a:lnTo>
                  <a:lnTo>
                    <a:pt x="564" y="152"/>
                  </a:lnTo>
                  <a:lnTo>
                    <a:pt x="563" y="148"/>
                  </a:lnTo>
                  <a:lnTo>
                    <a:pt x="559" y="145"/>
                  </a:lnTo>
                  <a:lnTo>
                    <a:pt x="558" y="140"/>
                  </a:lnTo>
                  <a:lnTo>
                    <a:pt x="558" y="137"/>
                  </a:lnTo>
                  <a:lnTo>
                    <a:pt x="559" y="134"/>
                  </a:lnTo>
                  <a:lnTo>
                    <a:pt x="561" y="130"/>
                  </a:lnTo>
                  <a:lnTo>
                    <a:pt x="563" y="127"/>
                  </a:lnTo>
                  <a:lnTo>
                    <a:pt x="563" y="124"/>
                  </a:lnTo>
                  <a:lnTo>
                    <a:pt x="563" y="122"/>
                  </a:lnTo>
                  <a:lnTo>
                    <a:pt x="561" y="120"/>
                  </a:lnTo>
                  <a:lnTo>
                    <a:pt x="559" y="120"/>
                  </a:lnTo>
                  <a:lnTo>
                    <a:pt x="559" y="119"/>
                  </a:lnTo>
                  <a:lnTo>
                    <a:pt x="559" y="115"/>
                  </a:lnTo>
                  <a:lnTo>
                    <a:pt x="561" y="111"/>
                  </a:lnTo>
                  <a:lnTo>
                    <a:pt x="563" y="107"/>
                  </a:lnTo>
                  <a:lnTo>
                    <a:pt x="564" y="104"/>
                  </a:lnTo>
                  <a:lnTo>
                    <a:pt x="566" y="101"/>
                  </a:lnTo>
                  <a:lnTo>
                    <a:pt x="564" y="97"/>
                  </a:lnTo>
                  <a:lnTo>
                    <a:pt x="564" y="94"/>
                  </a:lnTo>
                  <a:lnTo>
                    <a:pt x="563" y="91"/>
                  </a:lnTo>
                  <a:lnTo>
                    <a:pt x="561" y="88"/>
                  </a:lnTo>
                  <a:lnTo>
                    <a:pt x="561" y="84"/>
                  </a:lnTo>
                  <a:lnTo>
                    <a:pt x="563" y="84"/>
                  </a:lnTo>
                  <a:lnTo>
                    <a:pt x="564" y="83"/>
                  </a:lnTo>
                  <a:lnTo>
                    <a:pt x="566" y="83"/>
                  </a:lnTo>
                  <a:lnTo>
                    <a:pt x="568" y="81"/>
                  </a:lnTo>
                  <a:lnTo>
                    <a:pt x="568" y="81"/>
                  </a:lnTo>
                  <a:lnTo>
                    <a:pt x="568" y="79"/>
                  </a:lnTo>
                  <a:lnTo>
                    <a:pt x="564" y="78"/>
                  </a:lnTo>
                  <a:lnTo>
                    <a:pt x="563" y="76"/>
                  </a:lnTo>
                  <a:lnTo>
                    <a:pt x="561" y="74"/>
                  </a:lnTo>
                  <a:lnTo>
                    <a:pt x="563" y="73"/>
                  </a:lnTo>
                  <a:lnTo>
                    <a:pt x="564" y="71"/>
                  </a:lnTo>
                  <a:lnTo>
                    <a:pt x="566" y="69"/>
                  </a:lnTo>
                  <a:lnTo>
                    <a:pt x="568" y="68"/>
                  </a:lnTo>
                  <a:lnTo>
                    <a:pt x="566" y="64"/>
                  </a:lnTo>
                  <a:lnTo>
                    <a:pt x="563" y="61"/>
                  </a:lnTo>
                  <a:lnTo>
                    <a:pt x="559" y="58"/>
                  </a:lnTo>
                  <a:lnTo>
                    <a:pt x="554" y="55"/>
                  </a:lnTo>
                  <a:lnTo>
                    <a:pt x="553" y="51"/>
                  </a:lnTo>
                  <a:lnTo>
                    <a:pt x="550" y="48"/>
                  </a:lnTo>
                  <a:lnTo>
                    <a:pt x="551" y="48"/>
                  </a:lnTo>
                  <a:lnTo>
                    <a:pt x="548" y="46"/>
                  </a:lnTo>
                  <a:lnTo>
                    <a:pt x="545" y="46"/>
                  </a:lnTo>
                  <a:lnTo>
                    <a:pt x="543" y="46"/>
                  </a:lnTo>
                  <a:lnTo>
                    <a:pt x="536" y="46"/>
                  </a:lnTo>
                  <a:lnTo>
                    <a:pt x="533" y="46"/>
                  </a:lnTo>
                  <a:lnTo>
                    <a:pt x="530" y="45"/>
                  </a:lnTo>
                  <a:lnTo>
                    <a:pt x="528" y="45"/>
                  </a:lnTo>
                  <a:lnTo>
                    <a:pt x="528" y="45"/>
                  </a:lnTo>
                  <a:lnTo>
                    <a:pt x="528" y="46"/>
                  </a:lnTo>
                  <a:lnTo>
                    <a:pt x="528" y="46"/>
                  </a:lnTo>
                  <a:lnTo>
                    <a:pt x="526" y="46"/>
                  </a:lnTo>
                  <a:lnTo>
                    <a:pt x="525" y="46"/>
                  </a:lnTo>
                  <a:lnTo>
                    <a:pt x="523" y="45"/>
                  </a:lnTo>
                  <a:lnTo>
                    <a:pt x="522" y="41"/>
                  </a:lnTo>
                  <a:lnTo>
                    <a:pt x="522" y="40"/>
                  </a:lnTo>
                  <a:lnTo>
                    <a:pt x="522" y="37"/>
                  </a:lnTo>
                  <a:lnTo>
                    <a:pt x="522" y="33"/>
                  </a:lnTo>
                  <a:lnTo>
                    <a:pt x="523" y="30"/>
                  </a:lnTo>
                  <a:lnTo>
                    <a:pt x="522" y="32"/>
                  </a:lnTo>
                  <a:lnTo>
                    <a:pt x="520" y="33"/>
                  </a:lnTo>
                  <a:lnTo>
                    <a:pt x="518" y="35"/>
                  </a:lnTo>
                  <a:lnTo>
                    <a:pt x="517" y="37"/>
                  </a:lnTo>
                  <a:lnTo>
                    <a:pt x="517" y="37"/>
                  </a:lnTo>
                  <a:lnTo>
                    <a:pt x="512" y="38"/>
                  </a:lnTo>
                  <a:lnTo>
                    <a:pt x="508" y="40"/>
                  </a:lnTo>
                  <a:lnTo>
                    <a:pt x="503" y="41"/>
                  </a:lnTo>
                  <a:lnTo>
                    <a:pt x="502" y="41"/>
                  </a:lnTo>
                  <a:lnTo>
                    <a:pt x="499" y="40"/>
                  </a:lnTo>
                  <a:lnTo>
                    <a:pt x="495" y="38"/>
                  </a:lnTo>
                  <a:lnTo>
                    <a:pt x="494" y="37"/>
                  </a:lnTo>
                  <a:lnTo>
                    <a:pt x="490" y="35"/>
                  </a:lnTo>
                  <a:lnTo>
                    <a:pt x="489" y="35"/>
                  </a:lnTo>
                  <a:lnTo>
                    <a:pt x="487" y="37"/>
                  </a:lnTo>
                  <a:lnTo>
                    <a:pt x="487" y="37"/>
                  </a:lnTo>
                  <a:lnTo>
                    <a:pt x="487" y="38"/>
                  </a:lnTo>
                  <a:lnTo>
                    <a:pt x="485" y="38"/>
                  </a:lnTo>
                  <a:lnTo>
                    <a:pt x="484" y="40"/>
                  </a:lnTo>
                  <a:lnTo>
                    <a:pt x="482" y="38"/>
                  </a:lnTo>
                  <a:lnTo>
                    <a:pt x="480" y="38"/>
                  </a:lnTo>
                  <a:lnTo>
                    <a:pt x="480" y="37"/>
                  </a:lnTo>
                  <a:lnTo>
                    <a:pt x="480" y="37"/>
                  </a:lnTo>
                  <a:lnTo>
                    <a:pt x="480" y="35"/>
                  </a:lnTo>
                  <a:lnTo>
                    <a:pt x="477" y="35"/>
                  </a:lnTo>
                  <a:lnTo>
                    <a:pt x="472" y="37"/>
                  </a:lnTo>
                  <a:lnTo>
                    <a:pt x="469" y="38"/>
                  </a:lnTo>
                  <a:lnTo>
                    <a:pt x="464" y="40"/>
                  </a:lnTo>
                  <a:lnTo>
                    <a:pt x="461" y="40"/>
                  </a:lnTo>
                  <a:lnTo>
                    <a:pt x="449" y="37"/>
                  </a:lnTo>
                  <a:lnTo>
                    <a:pt x="438" y="30"/>
                  </a:lnTo>
                  <a:lnTo>
                    <a:pt x="431" y="20"/>
                  </a:lnTo>
                  <a:lnTo>
                    <a:pt x="426" y="10"/>
                  </a:lnTo>
                  <a:lnTo>
                    <a:pt x="425" y="7"/>
                  </a:lnTo>
                  <a:lnTo>
                    <a:pt x="426" y="5"/>
                  </a:lnTo>
                  <a:lnTo>
                    <a:pt x="428" y="4"/>
                  </a:lnTo>
                  <a:lnTo>
                    <a:pt x="429" y="2"/>
                  </a:lnTo>
                  <a:lnTo>
                    <a:pt x="429" y="0"/>
                  </a:lnTo>
                  <a:lnTo>
                    <a:pt x="428" y="0"/>
                  </a:lnTo>
                  <a:lnTo>
                    <a:pt x="425" y="0"/>
                  </a:lnTo>
                  <a:lnTo>
                    <a:pt x="420" y="2"/>
                  </a:lnTo>
                  <a:lnTo>
                    <a:pt x="415" y="2"/>
                  </a:lnTo>
                  <a:lnTo>
                    <a:pt x="408" y="4"/>
                  </a:lnTo>
                  <a:lnTo>
                    <a:pt x="403" y="4"/>
                  </a:lnTo>
                  <a:lnTo>
                    <a:pt x="402" y="4"/>
                  </a:lnTo>
                  <a:lnTo>
                    <a:pt x="400" y="7"/>
                  </a:lnTo>
                  <a:lnTo>
                    <a:pt x="398" y="10"/>
                  </a:lnTo>
                  <a:lnTo>
                    <a:pt x="397" y="13"/>
                  </a:lnTo>
                  <a:lnTo>
                    <a:pt x="393" y="18"/>
                  </a:lnTo>
                  <a:lnTo>
                    <a:pt x="392" y="22"/>
                  </a:lnTo>
                  <a:lnTo>
                    <a:pt x="390" y="25"/>
                  </a:lnTo>
                  <a:lnTo>
                    <a:pt x="388" y="27"/>
                  </a:lnTo>
                  <a:lnTo>
                    <a:pt x="369" y="58"/>
                  </a:lnTo>
                  <a:lnTo>
                    <a:pt x="346" y="86"/>
                  </a:lnTo>
                  <a:lnTo>
                    <a:pt x="329" y="97"/>
                  </a:lnTo>
                  <a:lnTo>
                    <a:pt x="311" y="104"/>
                  </a:lnTo>
                  <a:lnTo>
                    <a:pt x="293" y="107"/>
                  </a:lnTo>
                  <a:lnTo>
                    <a:pt x="275" y="114"/>
                  </a:lnTo>
                  <a:lnTo>
                    <a:pt x="263" y="122"/>
                  </a:lnTo>
                  <a:lnTo>
                    <a:pt x="249" y="132"/>
                  </a:lnTo>
                  <a:lnTo>
                    <a:pt x="235" y="143"/>
                  </a:lnTo>
                  <a:lnTo>
                    <a:pt x="224" y="153"/>
                  </a:lnTo>
                  <a:lnTo>
                    <a:pt x="222" y="153"/>
                  </a:lnTo>
                  <a:lnTo>
                    <a:pt x="224" y="155"/>
                  </a:lnTo>
                  <a:lnTo>
                    <a:pt x="224" y="157"/>
                  </a:lnTo>
                  <a:lnTo>
                    <a:pt x="222" y="162"/>
                  </a:lnTo>
                  <a:lnTo>
                    <a:pt x="221" y="166"/>
                  </a:lnTo>
                  <a:lnTo>
                    <a:pt x="219" y="171"/>
                  </a:lnTo>
                  <a:lnTo>
                    <a:pt x="212" y="180"/>
                  </a:lnTo>
                  <a:lnTo>
                    <a:pt x="203" y="190"/>
                  </a:lnTo>
                  <a:lnTo>
                    <a:pt x="193" y="198"/>
                  </a:lnTo>
                  <a:lnTo>
                    <a:pt x="186" y="208"/>
                  </a:lnTo>
                  <a:lnTo>
                    <a:pt x="186" y="209"/>
                  </a:lnTo>
                  <a:lnTo>
                    <a:pt x="188" y="211"/>
                  </a:lnTo>
                  <a:lnTo>
                    <a:pt x="188" y="213"/>
                  </a:lnTo>
                  <a:lnTo>
                    <a:pt x="176" y="244"/>
                  </a:lnTo>
                  <a:lnTo>
                    <a:pt x="178" y="245"/>
                  </a:lnTo>
                  <a:lnTo>
                    <a:pt x="178" y="247"/>
                  </a:lnTo>
                  <a:lnTo>
                    <a:pt x="181" y="250"/>
                  </a:lnTo>
                  <a:lnTo>
                    <a:pt x="183" y="254"/>
                  </a:lnTo>
                  <a:lnTo>
                    <a:pt x="185" y="255"/>
                  </a:lnTo>
                  <a:lnTo>
                    <a:pt x="186" y="259"/>
                  </a:lnTo>
                  <a:lnTo>
                    <a:pt x="185" y="268"/>
                  </a:lnTo>
                  <a:lnTo>
                    <a:pt x="178" y="277"/>
                  </a:lnTo>
                  <a:lnTo>
                    <a:pt x="171" y="285"/>
                  </a:lnTo>
                  <a:lnTo>
                    <a:pt x="137" y="321"/>
                  </a:lnTo>
                  <a:lnTo>
                    <a:pt x="125" y="328"/>
                  </a:lnTo>
                  <a:lnTo>
                    <a:pt x="114" y="333"/>
                  </a:lnTo>
                  <a:lnTo>
                    <a:pt x="104" y="338"/>
                  </a:lnTo>
                  <a:lnTo>
                    <a:pt x="99" y="343"/>
                  </a:lnTo>
                  <a:lnTo>
                    <a:pt x="92" y="349"/>
                  </a:lnTo>
                  <a:lnTo>
                    <a:pt x="86" y="354"/>
                  </a:lnTo>
                  <a:lnTo>
                    <a:pt x="81" y="359"/>
                  </a:lnTo>
                  <a:lnTo>
                    <a:pt x="68" y="364"/>
                  </a:lnTo>
                  <a:lnTo>
                    <a:pt x="53" y="367"/>
                  </a:lnTo>
                  <a:lnTo>
                    <a:pt x="45" y="369"/>
                  </a:lnTo>
                  <a:lnTo>
                    <a:pt x="32" y="369"/>
                  </a:lnTo>
                  <a:lnTo>
                    <a:pt x="20" y="370"/>
                  </a:lnTo>
                  <a:lnTo>
                    <a:pt x="12" y="374"/>
                  </a:lnTo>
                  <a:lnTo>
                    <a:pt x="10" y="375"/>
                  </a:lnTo>
                  <a:lnTo>
                    <a:pt x="10" y="379"/>
                  </a:lnTo>
                  <a:lnTo>
                    <a:pt x="9" y="380"/>
                  </a:lnTo>
                  <a:lnTo>
                    <a:pt x="5" y="382"/>
                  </a:lnTo>
                  <a:lnTo>
                    <a:pt x="4" y="382"/>
                  </a:lnTo>
                  <a:lnTo>
                    <a:pt x="0" y="384"/>
                  </a:lnTo>
                  <a:lnTo>
                    <a:pt x="0" y="385"/>
                  </a:lnTo>
                  <a:lnTo>
                    <a:pt x="0" y="385"/>
                  </a:lnTo>
                  <a:lnTo>
                    <a:pt x="199" y="400"/>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41"/>
            <p:cNvSpPr>
              <a:spLocks/>
            </p:cNvSpPr>
            <p:nvPr/>
          </p:nvSpPr>
          <p:spPr bwMode="auto">
            <a:xfrm>
              <a:off x="542654" y="1082003"/>
              <a:ext cx="470511" cy="362996"/>
            </a:xfrm>
            <a:custGeom>
              <a:avLst/>
              <a:gdLst>
                <a:gd name="T0" fmla="*/ 28 w 442"/>
                <a:gd name="T1" fmla="*/ 314 h 341"/>
                <a:gd name="T2" fmla="*/ 151 w 442"/>
                <a:gd name="T3" fmla="*/ 324 h 341"/>
                <a:gd name="T4" fmla="*/ 178 w 442"/>
                <a:gd name="T5" fmla="*/ 324 h 341"/>
                <a:gd name="T6" fmla="*/ 192 w 442"/>
                <a:gd name="T7" fmla="*/ 319 h 341"/>
                <a:gd name="T8" fmla="*/ 194 w 442"/>
                <a:gd name="T9" fmla="*/ 275 h 341"/>
                <a:gd name="T10" fmla="*/ 202 w 442"/>
                <a:gd name="T11" fmla="*/ 242 h 341"/>
                <a:gd name="T12" fmla="*/ 238 w 442"/>
                <a:gd name="T13" fmla="*/ 226 h 341"/>
                <a:gd name="T14" fmla="*/ 257 w 442"/>
                <a:gd name="T15" fmla="*/ 211 h 341"/>
                <a:gd name="T16" fmla="*/ 273 w 442"/>
                <a:gd name="T17" fmla="*/ 117 h 341"/>
                <a:gd name="T18" fmla="*/ 278 w 442"/>
                <a:gd name="T19" fmla="*/ 94 h 341"/>
                <a:gd name="T20" fmla="*/ 291 w 442"/>
                <a:gd name="T21" fmla="*/ 89 h 341"/>
                <a:gd name="T22" fmla="*/ 395 w 442"/>
                <a:gd name="T23" fmla="*/ 97 h 341"/>
                <a:gd name="T24" fmla="*/ 424 w 442"/>
                <a:gd name="T25" fmla="*/ 99 h 341"/>
                <a:gd name="T26" fmla="*/ 432 w 442"/>
                <a:gd name="T27" fmla="*/ 78 h 341"/>
                <a:gd name="T28" fmla="*/ 439 w 442"/>
                <a:gd name="T29" fmla="*/ 33 h 341"/>
                <a:gd name="T30" fmla="*/ 243 w 442"/>
                <a:gd name="T31" fmla="*/ 0 h 341"/>
                <a:gd name="T32" fmla="*/ 238 w 442"/>
                <a:gd name="T33" fmla="*/ 7 h 341"/>
                <a:gd name="T34" fmla="*/ 230 w 442"/>
                <a:gd name="T35" fmla="*/ 22 h 341"/>
                <a:gd name="T36" fmla="*/ 224 w 442"/>
                <a:gd name="T37" fmla="*/ 35 h 341"/>
                <a:gd name="T38" fmla="*/ 206 w 442"/>
                <a:gd name="T39" fmla="*/ 55 h 341"/>
                <a:gd name="T40" fmla="*/ 169 w 442"/>
                <a:gd name="T41" fmla="*/ 73 h 341"/>
                <a:gd name="T42" fmla="*/ 168 w 442"/>
                <a:gd name="T43" fmla="*/ 81 h 341"/>
                <a:gd name="T44" fmla="*/ 141 w 442"/>
                <a:gd name="T45" fmla="*/ 125 h 341"/>
                <a:gd name="T46" fmla="*/ 132 w 442"/>
                <a:gd name="T47" fmla="*/ 152 h 341"/>
                <a:gd name="T48" fmla="*/ 115 w 442"/>
                <a:gd name="T49" fmla="*/ 160 h 341"/>
                <a:gd name="T50" fmla="*/ 102 w 442"/>
                <a:gd name="T51" fmla="*/ 175 h 341"/>
                <a:gd name="T52" fmla="*/ 86 w 442"/>
                <a:gd name="T53" fmla="*/ 186 h 341"/>
                <a:gd name="T54" fmla="*/ 76 w 442"/>
                <a:gd name="T55" fmla="*/ 196 h 341"/>
                <a:gd name="T56" fmla="*/ 81 w 442"/>
                <a:gd name="T57" fmla="*/ 193 h 341"/>
                <a:gd name="T58" fmla="*/ 86 w 442"/>
                <a:gd name="T59" fmla="*/ 186 h 341"/>
                <a:gd name="T60" fmla="*/ 89 w 442"/>
                <a:gd name="T61" fmla="*/ 186 h 341"/>
                <a:gd name="T62" fmla="*/ 74 w 442"/>
                <a:gd name="T63" fmla="*/ 209 h 341"/>
                <a:gd name="T64" fmla="*/ 63 w 442"/>
                <a:gd name="T65" fmla="*/ 222 h 341"/>
                <a:gd name="T66" fmla="*/ 61 w 442"/>
                <a:gd name="T67" fmla="*/ 227 h 341"/>
                <a:gd name="T68" fmla="*/ 64 w 442"/>
                <a:gd name="T69" fmla="*/ 227 h 341"/>
                <a:gd name="T70" fmla="*/ 61 w 442"/>
                <a:gd name="T71" fmla="*/ 232 h 341"/>
                <a:gd name="T72" fmla="*/ 54 w 442"/>
                <a:gd name="T73" fmla="*/ 236 h 341"/>
                <a:gd name="T74" fmla="*/ 51 w 442"/>
                <a:gd name="T75" fmla="*/ 249 h 341"/>
                <a:gd name="T76" fmla="*/ 46 w 442"/>
                <a:gd name="T77" fmla="*/ 254 h 341"/>
                <a:gd name="T78" fmla="*/ 43 w 442"/>
                <a:gd name="T79" fmla="*/ 260 h 341"/>
                <a:gd name="T80" fmla="*/ 36 w 442"/>
                <a:gd name="T81" fmla="*/ 267 h 341"/>
                <a:gd name="T82" fmla="*/ 26 w 442"/>
                <a:gd name="T83" fmla="*/ 270 h 341"/>
                <a:gd name="T84" fmla="*/ 7 w 442"/>
                <a:gd name="T85" fmla="*/ 314 h 341"/>
                <a:gd name="T86" fmla="*/ 0 w 442"/>
                <a:gd name="T87" fmla="*/ 338 h 341"/>
                <a:gd name="T88" fmla="*/ 2 w 442"/>
                <a:gd name="T89" fmla="*/ 341 h 341"/>
                <a:gd name="T90" fmla="*/ 7 w 442"/>
                <a:gd name="T91" fmla="*/ 31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2" h="341">
                  <a:moveTo>
                    <a:pt x="10" y="314"/>
                  </a:moveTo>
                  <a:lnTo>
                    <a:pt x="16" y="314"/>
                  </a:lnTo>
                  <a:lnTo>
                    <a:pt x="28" y="314"/>
                  </a:lnTo>
                  <a:lnTo>
                    <a:pt x="40" y="316"/>
                  </a:lnTo>
                  <a:lnTo>
                    <a:pt x="48" y="316"/>
                  </a:lnTo>
                  <a:lnTo>
                    <a:pt x="151" y="324"/>
                  </a:lnTo>
                  <a:lnTo>
                    <a:pt x="158" y="324"/>
                  </a:lnTo>
                  <a:lnTo>
                    <a:pt x="168" y="324"/>
                  </a:lnTo>
                  <a:lnTo>
                    <a:pt x="178" y="324"/>
                  </a:lnTo>
                  <a:lnTo>
                    <a:pt x="187" y="326"/>
                  </a:lnTo>
                  <a:lnTo>
                    <a:pt x="191" y="326"/>
                  </a:lnTo>
                  <a:lnTo>
                    <a:pt x="192" y="319"/>
                  </a:lnTo>
                  <a:lnTo>
                    <a:pt x="194" y="308"/>
                  </a:lnTo>
                  <a:lnTo>
                    <a:pt x="194" y="291"/>
                  </a:lnTo>
                  <a:lnTo>
                    <a:pt x="194" y="275"/>
                  </a:lnTo>
                  <a:lnTo>
                    <a:pt x="196" y="260"/>
                  </a:lnTo>
                  <a:lnTo>
                    <a:pt x="196" y="252"/>
                  </a:lnTo>
                  <a:lnTo>
                    <a:pt x="202" y="242"/>
                  </a:lnTo>
                  <a:lnTo>
                    <a:pt x="212" y="234"/>
                  </a:lnTo>
                  <a:lnTo>
                    <a:pt x="225" y="229"/>
                  </a:lnTo>
                  <a:lnTo>
                    <a:pt x="238" y="226"/>
                  </a:lnTo>
                  <a:lnTo>
                    <a:pt x="248" y="222"/>
                  </a:lnTo>
                  <a:lnTo>
                    <a:pt x="255" y="219"/>
                  </a:lnTo>
                  <a:lnTo>
                    <a:pt x="257" y="211"/>
                  </a:lnTo>
                  <a:lnTo>
                    <a:pt x="258" y="201"/>
                  </a:lnTo>
                  <a:lnTo>
                    <a:pt x="260" y="191"/>
                  </a:lnTo>
                  <a:lnTo>
                    <a:pt x="273" y="117"/>
                  </a:lnTo>
                  <a:lnTo>
                    <a:pt x="275" y="112"/>
                  </a:lnTo>
                  <a:lnTo>
                    <a:pt x="276" y="102"/>
                  </a:lnTo>
                  <a:lnTo>
                    <a:pt x="278" y="94"/>
                  </a:lnTo>
                  <a:lnTo>
                    <a:pt x="278" y="89"/>
                  </a:lnTo>
                  <a:lnTo>
                    <a:pt x="283" y="89"/>
                  </a:lnTo>
                  <a:lnTo>
                    <a:pt x="291" y="89"/>
                  </a:lnTo>
                  <a:lnTo>
                    <a:pt x="301" y="91"/>
                  </a:lnTo>
                  <a:lnTo>
                    <a:pt x="306" y="91"/>
                  </a:lnTo>
                  <a:lnTo>
                    <a:pt x="395" y="97"/>
                  </a:lnTo>
                  <a:lnTo>
                    <a:pt x="403" y="97"/>
                  </a:lnTo>
                  <a:lnTo>
                    <a:pt x="414" y="99"/>
                  </a:lnTo>
                  <a:lnTo>
                    <a:pt x="424" y="99"/>
                  </a:lnTo>
                  <a:lnTo>
                    <a:pt x="428" y="99"/>
                  </a:lnTo>
                  <a:lnTo>
                    <a:pt x="431" y="89"/>
                  </a:lnTo>
                  <a:lnTo>
                    <a:pt x="432" y="78"/>
                  </a:lnTo>
                  <a:lnTo>
                    <a:pt x="434" y="66"/>
                  </a:lnTo>
                  <a:lnTo>
                    <a:pt x="439" y="35"/>
                  </a:lnTo>
                  <a:lnTo>
                    <a:pt x="439" y="33"/>
                  </a:lnTo>
                  <a:lnTo>
                    <a:pt x="442" y="15"/>
                  </a:lnTo>
                  <a:lnTo>
                    <a:pt x="442" y="15"/>
                  </a:lnTo>
                  <a:lnTo>
                    <a:pt x="243" y="0"/>
                  </a:lnTo>
                  <a:lnTo>
                    <a:pt x="243" y="0"/>
                  </a:lnTo>
                  <a:lnTo>
                    <a:pt x="240" y="4"/>
                  </a:lnTo>
                  <a:lnTo>
                    <a:pt x="238" y="7"/>
                  </a:lnTo>
                  <a:lnTo>
                    <a:pt x="235" y="12"/>
                  </a:lnTo>
                  <a:lnTo>
                    <a:pt x="232" y="17"/>
                  </a:lnTo>
                  <a:lnTo>
                    <a:pt x="230" y="22"/>
                  </a:lnTo>
                  <a:lnTo>
                    <a:pt x="229" y="23"/>
                  </a:lnTo>
                  <a:lnTo>
                    <a:pt x="225" y="30"/>
                  </a:lnTo>
                  <a:lnTo>
                    <a:pt x="224" y="35"/>
                  </a:lnTo>
                  <a:lnTo>
                    <a:pt x="220" y="41"/>
                  </a:lnTo>
                  <a:lnTo>
                    <a:pt x="215" y="46"/>
                  </a:lnTo>
                  <a:lnTo>
                    <a:pt x="206" y="55"/>
                  </a:lnTo>
                  <a:lnTo>
                    <a:pt x="192" y="60"/>
                  </a:lnTo>
                  <a:lnTo>
                    <a:pt x="179" y="64"/>
                  </a:lnTo>
                  <a:lnTo>
                    <a:pt x="169" y="73"/>
                  </a:lnTo>
                  <a:lnTo>
                    <a:pt x="168" y="74"/>
                  </a:lnTo>
                  <a:lnTo>
                    <a:pt x="168" y="78"/>
                  </a:lnTo>
                  <a:lnTo>
                    <a:pt x="168" y="81"/>
                  </a:lnTo>
                  <a:lnTo>
                    <a:pt x="166" y="84"/>
                  </a:lnTo>
                  <a:lnTo>
                    <a:pt x="145" y="115"/>
                  </a:lnTo>
                  <a:lnTo>
                    <a:pt x="141" y="125"/>
                  </a:lnTo>
                  <a:lnTo>
                    <a:pt x="140" y="137"/>
                  </a:lnTo>
                  <a:lnTo>
                    <a:pt x="135" y="147"/>
                  </a:lnTo>
                  <a:lnTo>
                    <a:pt x="132" y="152"/>
                  </a:lnTo>
                  <a:lnTo>
                    <a:pt x="127" y="153"/>
                  </a:lnTo>
                  <a:lnTo>
                    <a:pt x="122" y="157"/>
                  </a:lnTo>
                  <a:lnTo>
                    <a:pt x="115" y="160"/>
                  </a:lnTo>
                  <a:lnTo>
                    <a:pt x="110" y="165"/>
                  </a:lnTo>
                  <a:lnTo>
                    <a:pt x="107" y="170"/>
                  </a:lnTo>
                  <a:lnTo>
                    <a:pt x="102" y="175"/>
                  </a:lnTo>
                  <a:lnTo>
                    <a:pt x="97" y="180"/>
                  </a:lnTo>
                  <a:lnTo>
                    <a:pt x="90" y="183"/>
                  </a:lnTo>
                  <a:lnTo>
                    <a:pt x="86" y="186"/>
                  </a:lnTo>
                  <a:lnTo>
                    <a:pt x="81" y="191"/>
                  </a:lnTo>
                  <a:lnTo>
                    <a:pt x="76" y="196"/>
                  </a:lnTo>
                  <a:lnTo>
                    <a:pt x="76" y="196"/>
                  </a:lnTo>
                  <a:lnTo>
                    <a:pt x="77" y="196"/>
                  </a:lnTo>
                  <a:lnTo>
                    <a:pt x="79" y="194"/>
                  </a:lnTo>
                  <a:lnTo>
                    <a:pt x="81" y="193"/>
                  </a:lnTo>
                  <a:lnTo>
                    <a:pt x="82" y="191"/>
                  </a:lnTo>
                  <a:lnTo>
                    <a:pt x="84" y="189"/>
                  </a:lnTo>
                  <a:lnTo>
                    <a:pt x="86" y="186"/>
                  </a:lnTo>
                  <a:lnTo>
                    <a:pt x="87" y="186"/>
                  </a:lnTo>
                  <a:lnTo>
                    <a:pt x="89" y="185"/>
                  </a:lnTo>
                  <a:lnTo>
                    <a:pt x="89" y="186"/>
                  </a:lnTo>
                  <a:lnTo>
                    <a:pt x="86" y="191"/>
                  </a:lnTo>
                  <a:lnTo>
                    <a:pt x="81" y="199"/>
                  </a:lnTo>
                  <a:lnTo>
                    <a:pt x="74" y="209"/>
                  </a:lnTo>
                  <a:lnTo>
                    <a:pt x="67" y="217"/>
                  </a:lnTo>
                  <a:lnTo>
                    <a:pt x="64" y="222"/>
                  </a:lnTo>
                  <a:lnTo>
                    <a:pt x="63" y="222"/>
                  </a:lnTo>
                  <a:lnTo>
                    <a:pt x="61" y="224"/>
                  </a:lnTo>
                  <a:lnTo>
                    <a:pt x="61" y="226"/>
                  </a:lnTo>
                  <a:lnTo>
                    <a:pt x="61" y="227"/>
                  </a:lnTo>
                  <a:lnTo>
                    <a:pt x="63" y="227"/>
                  </a:lnTo>
                  <a:lnTo>
                    <a:pt x="64" y="226"/>
                  </a:lnTo>
                  <a:lnTo>
                    <a:pt x="64" y="227"/>
                  </a:lnTo>
                  <a:lnTo>
                    <a:pt x="64" y="227"/>
                  </a:lnTo>
                  <a:lnTo>
                    <a:pt x="63" y="231"/>
                  </a:lnTo>
                  <a:lnTo>
                    <a:pt x="61" y="232"/>
                  </a:lnTo>
                  <a:lnTo>
                    <a:pt x="59" y="234"/>
                  </a:lnTo>
                  <a:lnTo>
                    <a:pt x="56" y="234"/>
                  </a:lnTo>
                  <a:lnTo>
                    <a:pt x="54" y="236"/>
                  </a:lnTo>
                  <a:lnTo>
                    <a:pt x="54" y="239"/>
                  </a:lnTo>
                  <a:lnTo>
                    <a:pt x="53" y="244"/>
                  </a:lnTo>
                  <a:lnTo>
                    <a:pt x="51" y="249"/>
                  </a:lnTo>
                  <a:lnTo>
                    <a:pt x="49" y="252"/>
                  </a:lnTo>
                  <a:lnTo>
                    <a:pt x="48" y="252"/>
                  </a:lnTo>
                  <a:lnTo>
                    <a:pt x="46" y="254"/>
                  </a:lnTo>
                  <a:lnTo>
                    <a:pt x="46" y="254"/>
                  </a:lnTo>
                  <a:lnTo>
                    <a:pt x="44" y="257"/>
                  </a:lnTo>
                  <a:lnTo>
                    <a:pt x="43" y="260"/>
                  </a:lnTo>
                  <a:lnTo>
                    <a:pt x="41" y="264"/>
                  </a:lnTo>
                  <a:lnTo>
                    <a:pt x="38" y="265"/>
                  </a:lnTo>
                  <a:lnTo>
                    <a:pt x="36" y="267"/>
                  </a:lnTo>
                  <a:lnTo>
                    <a:pt x="33" y="267"/>
                  </a:lnTo>
                  <a:lnTo>
                    <a:pt x="30" y="268"/>
                  </a:lnTo>
                  <a:lnTo>
                    <a:pt x="26" y="270"/>
                  </a:lnTo>
                  <a:lnTo>
                    <a:pt x="23" y="275"/>
                  </a:lnTo>
                  <a:lnTo>
                    <a:pt x="13" y="295"/>
                  </a:lnTo>
                  <a:lnTo>
                    <a:pt x="7" y="314"/>
                  </a:lnTo>
                  <a:lnTo>
                    <a:pt x="0" y="334"/>
                  </a:lnTo>
                  <a:lnTo>
                    <a:pt x="0" y="334"/>
                  </a:lnTo>
                  <a:lnTo>
                    <a:pt x="0" y="338"/>
                  </a:lnTo>
                  <a:lnTo>
                    <a:pt x="0" y="339"/>
                  </a:lnTo>
                  <a:lnTo>
                    <a:pt x="0" y="341"/>
                  </a:lnTo>
                  <a:lnTo>
                    <a:pt x="2" y="341"/>
                  </a:lnTo>
                  <a:lnTo>
                    <a:pt x="2" y="334"/>
                  </a:lnTo>
                  <a:lnTo>
                    <a:pt x="3" y="326"/>
                  </a:lnTo>
                  <a:lnTo>
                    <a:pt x="7" y="319"/>
                  </a:lnTo>
                  <a:lnTo>
                    <a:pt x="10" y="314"/>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42"/>
            <p:cNvSpPr>
              <a:spLocks/>
            </p:cNvSpPr>
            <p:nvPr/>
          </p:nvSpPr>
          <p:spPr bwMode="auto">
            <a:xfrm>
              <a:off x="561815" y="1500353"/>
              <a:ext cx="7452" cy="12775"/>
            </a:xfrm>
            <a:custGeom>
              <a:avLst/>
              <a:gdLst>
                <a:gd name="T0" fmla="*/ 7 w 7"/>
                <a:gd name="T1" fmla="*/ 0 h 12"/>
                <a:gd name="T2" fmla="*/ 7 w 7"/>
                <a:gd name="T3" fmla="*/ 2 h 12"/>
                <a:gd name="T4" fmla="*/ 3 w 7"/>
                <a:gd name="T5" fmla="*/ 4 h 12"/>
                <a:gd name="T6" fmla="*/ 2 w 7"/>
                <a:gd name="T7" fmla="*/ 5 h 12"/>
                <a:gd name="T8" fmla="*/ 0 w 7"/>
                <a:gd name="T9" fmla="*/ 9 h 12"/>
                <a:gd name="T10" fmla="*/ 0 w 7"/>
                <a:gd name="T11" fmla="*/ 10 h 12"/>
                <a:gd name="T12" fmla="*/ 2 w 7"/>
                <a:gd name="T13" fmla="*/ 12 h 12"/>
                <a:gd name="T14" fmla="*/ 2 w 7"/>
                <a:gd name="T15" fmla="*/ 12 h 12"/>
                <a:gd name="T16" fmla="*/ 3 w 7"/>
                <a:gd name="T17" fmla="*/ 10 h 12"/>
                <a:gd name="T18" fmla="*/ 5 w 7"/>
                <a:gd name="T19" fmla="*/ 7 h 12"/>
                <a:gd name="T20" fmla="*/ 7 w 7"/>
                <a:gd name="T21" fmla="*/ 4 h 12"/>
                <a:gd name="T22" fmla="*/ 7 w 7"/>
                <a:gd name="T23" fmla="*/ 2 h 12"/>
                <a:gd name="T24" fmla="*/ 7 w 7"/>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2">
                  <a:moveTo>
                    <a:pt x="7" y="0"/>
                  </a:moveTo>
                  <a:lnTo>
                    <a:pt x="7" y="2"/>
                  </a:lnTo>
                  <a:lnTo>
                    <a:pt x="3" y="4"/>
                  </a:lnTo>
                  <a:lnTo>
                    <a:pt x="2" y="5"/>
                  </a:lnTo>
                  <a:lnTo>
                    <a:pt x="0" y="9"/>
                  </a:lnTo>
                  <a:lnTo>
                    <a:pt x="0" y="10"/>
                  </a:lnTo>
                  <a:lnTo>
                    <a:pt x="2" y="12"/>
                  </a:lnTo>
                  <a:lnTo>
                    <a:pt x="2" y="12"/>
                  </a:lnTo>
                  <a:lnTo>
                    <a:pt x="3" y="10"/>
                  </a:lnTo>
                  <a:lnTo>
                    <a:pt x="5" y="7"/>
                  </a:lnTo>
                  <a:lnTo>
                    <a:pt x="7" y="4"/>
                  </a:lnTo>
                  <a:lnTo>
                    <a:pt x="7" y="2"/>
                  </a:lnTo>
                  <a:lnTo>
                    <a:pt x="7" y="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43"/>
            <p:cNvSpPr>
              <a:spLocks/>
            </p:cNvSpPr>
            <p:nvPr/>
          </p:nvSpPr>
          <p:spPr bwMode="auto">
            <a:xfrm>
              <a:off x="530944" y="1119261"/>
              <a:ext cx="641896" cy="677024"/>
            </a:xfrm>
            <a:custGeom>
              <a:avLst/>
              <a:gdLst>
                <a:gd name="T0" fmla="*/ 11 w 603"/>
                <a:gd name="T1" fmla="*/ 534 h 636"/>
                <a:gd name="T2" fmla="*/ 34 w 603"/>
                <a:gd name="T3" fmla="*/ 536 h 636"/>
                <a:gd name="T4" fmla="*/ 62 w 603"/>
                <a:gd name="T5" fmla="*/ 533 h 636"/>
                <a:gd name="T6" fmla="*/ 70 w 603"/>
                <a:gd name="T7" fmla="*/ 528 h 636"/>
                <a:gd name="T8" fmla="*/ 83 w 603"/>
                <a:gd name="T9" fmla="*/ 531 h 636"/>
                <a:gd name="T10" fmla="*/ 103 w 603"/>
                <a:gd name="T11" fmla="*/ 531 h 636"/>
                <a:gd name="T12" fmla="*/ 120 w 603"/>
                <a:gd name="T13" fmla="*/ 554 h 636"/>
                <a:gd name="T14" fmla="*/ 128 w 603"/>
                <a:gd name="T15" fmla="*/ 559 h 636"/>
                <a:gd name="T16" fmla="*/ 131 w 603"/>
                <a:gd name="T17" fmla="*/ 561 h 636"/>
                <a:gd name="T18" fmla="*/ 146 w 603"/>
                <a:gd name="T19" fmla="*/ 572 h 636"/>
                <a:gd name="T20" fmla="*/ 156 w 603"/>
                <a:gd name="T21" fmla="*/ 590 h 636"/>
                <a:gd name="T22" fmla="*/ 162 w 603"/>
                <a:gd name="T23" fmla="*/ 595 h 636"/>
                <a:gd name="T24" fmla="*/ 166 w 603"/>
                <a:gd name="T25" fmla="*/ 610 h 636"/>
                <a:gd name="T26" fmla="*/ 171 w 603"/>
                <a:gd name="T27" fmla="*/ 615 h 636"/>
                <a:gd name="T28" fmla="*/ 182 w 603"/>
                <a:gd name="T29" fmla="*/ 625 h 636"/>
                <a:gd name="T30" fmla="*/ 200 w 603"/>
                <a:gd name="T31" fmla="*/ 636 h 636"/>
                <a:gd name="T32" fmla="*/ 213 w 603"/>
                <a:gd name="T33" fmla="*/ 628 h 636"/>
                <a:gd name="T34" fmla="*/ 213 w 603"/>
                <a:gd name="T35" fmla="*/ 612 h 636"/>
                <a:gd name="T36" fmla="*/ 220 w 603"/>
                <a:gd name="T37" fmla="*/ 597 h 636"/>
                <a:gd name="T38" fmla="*/ 225 w 603"/>
                <a:gd name="T39" fmla="*/ 595 h 636"/>
                <a:gd name="T40" fmla="*/ 249 w 603"/>
                <a:gd name="T41" fmla="*/ 609 h 636"/>
                <a:gd name="T42" fmla="*/ 264 w 603"/>
                <a:gd name="T43" fmla="*/ 605 h 636"/>
                <a:gd name="T44" fmla="*/ 300 w 603"/>
                <a:gd name="T45" fmla="*/ 609 h 636"/>
                <a:gd name="T46" fmla="*/ 327 w 603"/>
                <a:gd name="T47" fmla="*/ 604 h 636"/>
                <a:gd name="T48" fmla="*/ 330 w 603"/>
                <a:gd name="T49" fmla="*/ 595 h 636"/>
                <a:gd name="T50" fmla="*/ 335 w 603"/>
                <a:gd name="T51" fmla="*/ 597 h 636"/>
                <a:gd name="T52" fmla="*/ 363 w 603"/>
                <a:gd name="T53" fmla="*/ 602 h 636"/>
                <a:gd name="T54" fmla="*/ 513 w 603"/>
                <a:gd name="T55" fmla="*/ 609 h 636"/>
                <a:gd name="T56" fmla="*/ 522 w 603"/>
                <a:gd name="T57" fmla="*/ 590 h 636"/>
                <a:gd name="T58" fmla="*/ 521 w 603"/>
                <a:gd name="T59" fmla="*/ 561 h 636"/>
                <a:gd name="T60" fmla="*/ 517 w 603"/>
                <a:gd name="T61" fmla="*/ 548 h 636"/>
                <a:gd name="T62" fmla="*/ 524 w 603"/>
                <a:gd name="T63" fmla="*/ 136 h 636"/>
                <a:gd name="T64" fmla="*/ 568 w 603"/>
                <a:gd name="T65" fmla="*/ 123 h 636"/>
                <a:gd name="T66" fmla="*/ 598 w 603"/>
                <a:gd name="T67" fmla="*/ 125 h 636"/>
                <a:gd name="T68" fmla="*/ 580 w 603"/>
                <a:gd name="T69" fmla="*/ 102 h 636"/>
                <a:gd name="T70" fmla="*/ 442 w 603"/>
                <a:gd name="T71" fmla="*/ 54 h 636"/>
                <a:gd name="T72" fmla="*/ 317 w 603"/>
                <a:gd name="T73" fmla="*/ 56 h 636"/>
                <a:gd name="T74" fmla="*/ 287 w 603"/>
                <a:gd name="T75" fmla="*/ 67 h 636"/>
                <a:gd name="T76" fmla="*/ 266 w 603"/>
                <a:gd name="T77" fmla="*/ 184 h 636"/>
                <a:gd name="T78" fmla="*/ 207 w 603"/>
                <a:gd name="T79" fmla="*/ 217 h 636"/>
                <a:gd name="T80" fmla="*/ 202 w 603"/>
                <a:gd name="T81" fmla="*/ 291 h 636"/>
                <a:gd name="T82" fmla="*/ 59 w 603"/>
                <a:gd name="T83" fmla="*/ 281 h 636"/>
                <a:gd name="T84" fmla="*/ 14 w 603"/>
                <a:gd name="T85" fmla="*/ 291 h 636"/>
                <a:gd name="T86" fmla="*/ 14 w 603"/>
                <a:gd name="T87" fmla="*/ 301 h 636"/>
                <a:gd name="T88" fmla="*/ 23 w 603"/>
                <a:gd name="T89" fmla="*/ 291 h 636"/>
                <a:gd name="T90" fmla="*/ 26 w 603"/>
                <a:gd name="T91" fmla="*/ 304 h 636"/>
                <a:gd name="T92" fmla="*/ 29 w 603"/>
                <a:gd name="T93" fmla="*/ 316 h 636"/>
                <a:gd name="T94" fmla="*/ 34 w 603"/>
                <a:gd name="T95" fmla="*/ 317 h 636"/>
                <a:gd name="T96" fmla="*/ 37 w 603"/>
                <a:gd name="T97" fmla="*/ 316 h 636"/>
                <a:gd name="T98" fmla="*/ 41 w 603"/>
                <a:gd name="T99" fmla="*/ 326 h 636"/>
                <a:gd name="T100" fmla="*/ 44 w 603"/>
                <a:gd name="T101" fmla="*/ 342 h 636"/>
                <a:gd name="T102" fmla="*/ 44 w 603"/>
                <a:gd name="T103" fmla="*/ 349 h 636"/>
                <a:gd name="T104" fmla="*/ 37 w 603"/>
                <a:gd name="T105" fmla="*/ 357 h 636"/>
                <a:gd name="T106" fmla="*/ 41 w 603"/>
                <a:gd name="T107" fmla="*/ 362 h 636"/>
                <a:gd name="T108" fmla="*/ 26 w 603"/>
                <a:gd name="T109" fmla="*/ 380 h 636"/>
                <a:gd name="T110" fmla="*/ 31 w 603"/>
                <a:gd name="T111" fmla="*/ 378 h 636"/>
                <a:gd name="T112" fmla="*/ 27 w 603"/>
                <a:gd name="T113" fmla="*/ 381 h 636"/>
                <a:gd name="T114" fmla="*/ 29 w 603"/>
                <a:gd name="T115" fmla="*/ 393 h 636"/>
                <a:gd name="T116" fmla="*/ 19 w 603"/>
                <a:gd name="T117" fmla="*/ 502 h 636"/>
                <a:gd name="T118" fmla="*/ 0 w 603"/>
                <a:gd name="T119" fmla="*/ 556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3" h="636">
                  <a:moveTo>
                    <a:pt x="0" y="558"/>
                  </a:moveTo>
                  <a:lnTo>
                    <a:pt x="3" y="554"/>
                  </a:lnTo>
                  <a:lnTo>
                    <a:pt x="4" y="549"/>
                  </a:lnTo>
                  <a:lnTo>
                    <a:pt x="6" y="543"/>
                  </a:lnTo>
                  <a:lnTo>
                    <a:pt x="9" y="538"/>
                  </a:lnTo>
                  <a:lnTo>
                    <a:pt x="11" y="534"/>
                  </a:lnTo>
                  <a:lnTo>
                    <a:pt x="14" y="533"/>
                  </a:lnTo>
                  <a:lnTo>
                    <a:pt x="18" y="533"/>
                  </a:lnTo>
                  <a:lnTo>
                    <a:pt x="21" y="533"/>
                  </a:lnTo>
                  <a:lnTo>
                    <a:pt x="24" y="534"/>
                  </a:lnTo>
                  <a:lnTo>
                    <a:pt x="26" y="536"/>
                  </a:lnTo>
                  <a:lnTo>
                    <a:pt x="34" y="536"/>
                  </a:lnTo>
                  <a:lnTo>
                    <a:pt x="39" y="536"/>
                  </a:lnTo>
                  <a:lnTo>
                    <a:pt x="46" y="534"/>
                  </a:lnTo>
                  <a:lnTo>
                    <a:pt x="51" y="533"/>
                  </a:lnTo>
                  <a:lnTo>
                    <a:pt x="55" y="533"/>
                  </a:lnTo>
                  <a:lnTo>
                    <a:pt x="59" y="533"/>
                  </a:lnTo>
                  <a:lnTo>
                    <a:pt x="62" y="533"/>
                  </a:lnTo>
                  <a:lnTo>
                    <a:pt x="65" y="533"/>
                  </a:lnTo>
                  <a:lnTo>
                    <a:pt x="67" y="533"/>
                  </a:lnTo>
                  <a:lnTo>
                    <a:pt x="69" y="531"/>
                  </a:lnTo>
                  <a:lnTo>
                    <a:pt x="69" y="531"/>
                  </a:lnTo>
                  <a:lnTo>
                    <a:pt x="70" y="530"/>
                  </a:lnTo>
                  <a:lnTo>
                    <a:pt x="70" y="528"/>
                  </a:lnTo>
                  <a:lnTo>
                    <a:pt x="72" y="528"/>
                  </a:lnTo>
                  <a:lnTo>
                    <a:pt x="75" y="528"/>
                  </a:lnTo>
                  <a:lnTo>
                    <a:pt x="77" y="528"/>
                  </a:lnTo>
                  <a:lnTo>
                    <a:pt x="78" y="530"/>
                  </a:lnTo>
                  <a:lnTo>
                    <a:pt x="80" y="531"/>
                  </a:lnTo>
                  <a:lnTo>
                    <a:pt x="83" y="531"/>
                  </a:lnTo>
                  <a:lnTo>
                    <a:pt x="87" y="531"/>
                  </a:lnTo>
                  <a:lnTo>
                    <a:pt x="92" y="531"/>
                  </a:lnTo>
                  <a:lnTo>
                    <a:pt x="93" y="531"/>
                  </a:lnTo>
                  <a:lnTo>
                    <a:pt x="97" y="531"/>
                  </a:lnTo>
                  <a:lnTo>
                    <a:pt x="100" y="531"/>
                  </a:lnTo>
                  <a:lnTo>
                    <a:pt x="103" y="531"/>
                  </a:lnTo>
                  <a:lnTo>
                    <a:pt x="105" y="533"/>
                  </a:lnTo>
                  <a:lnTo>
                    <a:pt x="108" y="536"/>
                  </a:lnTo>
                  <a:lnTo>
                    <a:pt x="111" y="543"/>
                  </a:lnTo>
                  <a:lnTo>
                    <a:pt x="116" y="548"/>
                  </a:lnTo>
                  <a:lnTo>
                    <a:pt x="120" y="554"/>
                  </a:lnTo>
                  <a:lnTo>
                    <a:pt x="120" y="554"/>
                  </a:lnTo>
                  <a:lnTo>
                    <a:pt x="121" y="554"/>
                  </a:lnTo>
                  <a:lnTo>
                    <a:pt x="123" y="556"/>
                  </a:lnTo>
                  <a:lnTo>
                    <a:pt x="123" y="556"/>
                  </a:lnTo>
                  <a:lnTo>
                    <a:pt x="124" y="561"/>
                  </a:lnTo>
                  <a:lnTo>
                    <a:pt x="126" y="559"/>
                  </a:lnTo>
                  <a:lnTo>
                    <a:pt x="128" y="559"/>
                  </a:lnTo>
                  <a:lnTo>
                    <a:pt x="129" y="558"/>
                  </a:lnTo>
                  <a:lnTo>
                    <a:pt x="131" y="558"/>
                  </a:lnTo>
                  <a:lnTo>
                    <a:pt x="131" y="558"/>
                  </a:lnTo>
                  <a:lnTo>
                    <a:pt x="131" y="559"/>
                  </a:lnTo>
                  <a:lnTo>
                    <a:pt x="131" y="561"/>
                  </a:lnTo>
                  <a:lnTo>
                    <a:pt x="131" y="561"/>
                  </a:lnTo>
                  <a:lnTo>
                    <a:pt x="133" y="561"/>
                  </a:lnTo>
                  <a:lnTo>
                    <a:pt x="136" y="561"/>
                  </a:lnTo>
                  <a:lnTo>
                    <a:pt x="138" y="559"/>
                  </a:lnTo>
                  <a:lnTo>
                    <a:pt x="141" y="559"/>
                  </a:lnTo>
                  <a:lnTo>
                    <a:pt x="144" y="564"/>
                  </a:lnTo>
                  <a:lnTo>
                    <a:pt x="146" y="572"/>
                  </a:lnTo>
                  <a:lnTo>
                    <a:pt x="146" y="581"/>
                  </a:lnTo>
                  <a:lnTo>
                    <a:pt x="149" y="587"/>
                  </a:lnTo>
                  <a:lnTo>
                    <a:pt x="151" y="587"/>
                  </a:lnTo>
                  <a:lnTo>
                    <a:pt x="152" y="589"/>
                  </a:lnTo>
                  <a:lnTo>
                    <a:pt x="154" y="589"/>
                  </a:lnTo>
                  <a:lnTo>
                    <a:pt x="156" y="590"/>
                  </a:lnTo>
                  <a:lnTo>
                    <a:pt x="156" y="592"/>
                  </a:lnTo>
                  <a:lnTo>
                    <a:pt x="156" y="592"/>
                  </a:lnTo>
                  <a:lnTo>
                    <a:pt x="156" y="594"/>
                  </a:lnTo>
                  <a:lnTo>
                    <a:pt x="157" y="595"/>
                  </a:lnTo>
                  <a:lnTo>
                    <a:pt x="161" y="594"/>
                  </a:lnTo>
                  <a:lnTo>
                    <a:pt x="162" y="595"/>
                  </a:lnTo>
                  <a:lnTo>
                    <a:pt x="162" y="599"/>
                  </a:lnTo>
                  <a:lnTo>
                    <a:pt x="164" y="604"/>
                  </a:lnTo>
                  <a:lnTo>
                    <a:pt x="164" y="607"/>
                  </a:lnTo>
                  <a:lnTo>
                    <a:pt x="166" y="609"/>
                  </a:lnTo>
                  <a:lnTo>
                    <a:pt x="166" y="610"/>
                  </a:lnTo>
                  <a:lnTo>
                    <a:pt x="166" y="610"/>
                  </a:lnTo>
                  <a:lnTo>
                    <a:pt x="167" y="610"/>
                  </a:lnTo>
                  <a:lnTo>
                    <a:pt x="169" y="610"/>
                  </a:lnTo>
                  <a:lnTo>
                    <a:pt x="169" y="610"/>
                  </a:lnTo>
                  <a:lnTo>
                    <a:pt x="167" y="612"/>
                  </a:lnTo>
                  <a:lnTo>
                    <a:pt x="167" y="613"/>
                  </a:lnTo>
                  <a:lnTo>
                    <a:pt x="171" y="615"/>
                  </a:lnTo>
                  <a:lnTo>
                    <a:pt x="172" y="617"/>
                  </a:lnTo>
                  <a:lnTo>
                    <a:pt x="175" y="618"/>
                  </a:lnTo>
                  <a:lnTo>
                    <a:pt x="179" y="618"/>
                  </a:lnTo>
                  <a:lnTo>
                    <a:pt x="182" y="620"/>
                  </a:lnTo>
                  <a:lnTo>
                    <a:pt x="182" y="623"/>
                  </a:lnTo>
                  <a:lnTo>
                    <a:pt x="182" y="625"/>
                  </a:lnTo>
                  <a:lnTo>
                    <a:pt x="184" y="628"/>
                  </a:lnTo>
                  <a:lnTo>
                    <a:pt x="185" y="630"/>
                  </a:lnTo>
                  <a:lnTo>
                    <a:pt x="189" y="633"/>
                  </a:lnTo>
                  <a:lnTo>
                    <a:pt x="194" y="635"/>
                  </a:lnTo>
                  <a:lnTo>
                    <a:pt x="197" y="636"/>
                  </a:lnTo>
                  <a:lnTo>
                    <a:pt x="200" y="636"/>
                  </a:lnTo>
                  <a:lnTo>
                    <a:pt x="202" y="636"/>
                  </a:lnTo>
                  <a:lnTo>
                    <a:pt x="203" y="635"/>
                  </a:lnTo>
                  <a:lnTo>
                    <a:pt x="207" y="633"/>
                  </a:lnTo>
                  <a:lnTo>
                    <a:pt x="210" y="632"/>
                  </a:lnTo>
                  <a:lnTo>
                    <a:pt x="212" y="630"/>
                  </a:lnTo>
                  <a:lnTo>
                    <a:pt x="213" y="628"/>
                  </a:lnTo>
                  <a:lnTo>
                    <a:pt x="213" y="625"/>
                  </a:lnTo>
                  <a:lnTo>
                    <a:pt x="213" y="623"/>
                  </a:lnTo>
                  <a:lnTo>
                    <a:pt x="212" y="622"/>
                  </a:lnTo>
                  <a:lnTo>
                    <a:pt x="212" y="620"/>
                  </a:lnTo>
                  <a:lnTo>
                    <a:pt x="212" y="617"/>
                  </a:lnTo>
                  <a:lnTo>
                    <a:pt x="213" y="612"/>
                  </a:lnTo>
                  <a:lnTo>
                    <a:pt x="215" y="609"/>
                  </a:lnTo>
                  <a:lnTo>
                    <a:pt x="217" y="605"/>
                  </a:lnTo>
                  <a:lnTo>
                    <a:pt x="218" y="602"/>
                  </a:lnTo>
                  <a:lnTo>
                    <a:pt x="218" y="600"/>
                  </a:lnTo>
                  <a:lnTo>
                    <a:pt x="220" y="599"/>
                  </a:lnTo>
                  <a:lnTo>
                    <a:pt x="220" y="597"/>
                  </a:lnTo>
                  <a:lnTo>
                    <a:pt x="220" y="595"/>
                  </a:lnTo>
                  <a:lnTo>
                    <a:pt x="221" y="594"/>
                  </a:lnTo>
                  <a:lnTo>
                    <a:pt x="221" y="595"/>
                  </a:lnTo>
                  <a:lnTo>
                    <a:pt x="223" y="595"/>
                  </a:lnTo>
                  <a:lnTo>
                    <a:pt x="223" y="597"/>
                  </a:lnTo>
                  <a:lnTo>
                    <a:pt x="225" y="595"/>
                  </a:lnTo>
                  <a:lnTo>
                    <a:pt x="228" y="594"/>
                  </a:lnTo>
                  <a:lnTo>
                    <a:pt x="230" y="590"/>
                  </a:lnTo>
                  <a:lnTo>
                    <a:pt x="231" y="589"/>
                  </a:lnTo>
                  <a:lnTo>
                    <a:pt x="235" y="592"/>
                  </a:lnTo>
                  <a:lnTo>
                    <a:pt x="241" y="599"/>
                  </a:lnTo>
                  <a:lnTo>
                    <a:pt x="249" y="609"/>
                  </a:lnTo>
                  <a:lnTo>
                    <a:pt x="254" y="617"/>
                  </a:lnTo>
                  <a:lnTo>
                    <a:pt x="258" y="620"/>
                  </a:lnTo>
                  <a:lnTo>
                    <a:pt x="259" y="617"/>
                  </a:lnTo>
                  <a:lnTo>
                    <a:pt x="261" y="613"/>
                  </a:lnTo>
                  <a:lnTo>
                    <a:pt x="263" y="609"/>
                  </a:lnTo>
                  <a:lnTo>
                    <a:pt x="264" y="605"/>
                  </a:lnTo>
                  <a:lnTo>
                    <a:pt x="268" y="602"/>
                  </a:lnTo>
                  <a:lnTo>
                    <a:pt x="274" y="602"/>
                  </a:lnTo>
                  <a:lnTo>
                    <a:pt x="282" y="604"/>
                  </a:lnTo>
                  <a:lnTo>
                    <a:pt x="291" y="605"/>
                  </a:lnTo>
                  <a:lnTo>
                    <a:pt x="295" y="607"/>
                  </a:lnTo>
                  <a:lnTo>
                    <a:pt x="300" y="609"/>
                  </a:lnTo>
                  <a:lnTo>
                    <a:pt x="305" y="607"/>
                  </a:lnTo>
                  <a:lnTo>
                    <a:pt x="310" y="607"/>
                  </a:lnTo>
                  <a:lnTo>
                    <a:pt x="315" y="605"/>
                  </a:lnTo>
                  <a:lnTo>
                    <a:pt x="318" y="604"/>
                  </a:lnTo>
                  <a:lnTo>
                    <a:pt x="327" y="604"/>
                  </a:lnTo>
                  <a:lnTo>
                    <a:pt x="327" y="604"/>
                  </a:lnTo>
                  <a:lnTo>
                    <a:pt x="328" y="604"/>
                  </a:lnTo>
                  <a:lnTo>
                    <a:pt x="330" y="604"/>
                  </a:lnTo>
                  <a:lnTo>
                    <a:pt x="330" y="604"/>
                  </a:lnTo>
                  <a:lnTo>
                    <a:pt x="330" y="600"/>
                  </a:lnTo>
                  <a:lnTo>
                    <a:pt x="330" y="597"/>
                  </a:lnTo>
                  <a:lnTo>
                    <a:pt x="330" y="595"/>
                  </a:lnTo>
                  <a:lnTo>
                    <a:pt x="330" y="592"/>
                  </a:lnTo>
                  <a:lnTo>
                    <a:pt x="332" y="590"/>
                  </a:lnTo>
                  <a:lnTo>
                    <a:pt x="335" y="590"/>
                  </a:lnTo>
                  <a:lnTo>
                    <a:pt x="335" y="592"/>
                  </a:lnTo>
                  <a:lnTo>
                    <a:pt x="335" y="594"/>
                  </a:lnTo>
                  <a:lnTo>
                    <a:pt x="335" y="597"/>
                  </a:lnTo>
                  <a:lnTo>
                    <a:pt x="333" y="599"/>
                  </a:lnTo>
                  <a:lnTo>
                    <a:pt x="333" y="600"/>
                  </a:lnTo>
                  <a:lnTo>
                    <a:pt x="333" y="602"/>
                  </a:lnTo>
                  <a:lnTo>
                    <a:pt x="338" y="602"/>
                  </a:lnTo>
                  <a:lnTo>
                    <a:pt x="351" y="602"/>
                  </a:lnTo>
                  <a:lnTo>
                    <a:pt x="363" y="602"/>
                  </a:lnTo>
                  <a:lnTo>
                    <a:pt x="369" y="604"/>
                  </a:lnTo>
                  <a:lnTo>
                    <a:pt x="473" y="607"/>
                  </a:lnTo>
                  <a:lnTo>
                    <a:pt x="480" y="607"/>
                  </a:lnTo>
                  <a:lnTo>
                    <a:pt x="489" y="607"/>
                  </a:lnTo>
                  <a:lnTo>
                    <a:pt x="503" y="609"/>
                  </a:lnTo>
                  <a:lnTo>
                    <a:pt x="513" y="609"/>
                  </a:lnTo>
                  <a:lnTo>
                    <a:pt x="517" y="609"/>
                  </a:lnTo>
                  <a:lnTo>
                    <a:pt x="517" y="605"/>
                  </a:lnTo>
                  <a:lnTo>
                    <a:pt x="519" y="602"/>
                  </a:lnTo>
                  <a:lnTo>
                    <a:pt x="519" y="599"/>
                  </a:lnTo>
                  <a:lnTo>
                    <a:pt x="521" y="597"/>
                  </a:lnTo>
                  <a:lnTo>
                    <a:pt x="522" y="590"/>
                  </a:lnTo>
                  <a:lnTo>
                    <a:pt x="526" y="581"/>
                  </a:lnTo>
                  <a:lnTo>
                    <a:pt x="527" y="571"/>
                  </a:lnTo>
                  <a:lnTo>
                    <a:pt x="529" y="566"/>
                  </a:lnTo>
                  <a:lnTo>
                    <a:pt x="527" y="564"/>
                  </a:lnTo>
                  <a:lnTo>
                    <a:pt x="524" y="561"/>
                  </a:lnTo>
                  <a:lnTo>
                    <a:pt x="521" y="561"/>
                  </a:lnTo>
                  <a:lnTo>
                    <a:pt x="519" y="559"/>
                  </a:lnTo>
                  <a:lnTo>
                    <a:pt x="517" y="556"/>
                  </a:lnTo>
                  <a:lnTo>
                    <a:pt x="517" y="556"/>
                  </a:lnTo>
                  <a:lnTo>
                    <a:pt x="517" y="553"/>
                  </a:lnTo>
                  <a:lnTo>
                    <a:pt x="517" y="549"/>
                  </a:lnTo>
                  <a:lnTo>
                    <a:pt x="517" y="548"/>
                  </a:lnTo>
                  <a:lnTo>
                    <a:pt x="517" y="520"/>
                  </a:lnTo>
                  <a:lnTo>
                    <a:pt x="517" y="385"/>
                  </a:lnTo>
                  <a:lnTo>
                    <a:pt x="521" y="252"/>
                  </a:lnTo>
                  <a:lnTo>
                    <a:pt x="524" y="154"/>
                  </a:lnTo>
                  <a:lnTo>
                    <a:pt x="524" y="148"/>
                  </a:lnTo>
                  <a:lnTo>
                    <a:pt x="524" y="136"/>
                  </a:lnTo>
                  <a:lnTo>
                    <a:pt x="524" y="125"/>
                  </a:lnTo>
                  <a:lnTo>
                    <a:pt x="526" y="120"/>
                  </a:lnTo>
                  <a:lnTo>
                    <a:pt x="529" y="120"/>
                  </a:lnTo>
                  <a:lnTo>
                    <a:pt x="539" y="122"/>
                  </a:lnTo>
                  <a:lnTo>
                    <a:pt x="554" y="122"/>
                  </a:lnTo>
                  <a:lnTo>
                    <a:pt x="568" y="123"/>
                  </a:lnTo>
                  <a:lnTo>
                    <a:pt x="580" y="123"/>
                  </a:lnTo>
                  <a:lnTo>
                    <a:pt x="586" y="123"/>
                  </a:lnTo>
                  <a:lnTo>
                    <a:pt x="588" y="123"/>
                  </a:lnTo>
                  <a:lnTo>
                    <a:pt x="590" y="123"/>
                  </a:lnTo>
                  <a:lnTo>
                    <a:pt x="595" y="125"/>
                  </a:lnTo>
                  <a:lnTo>
                    <a:pt x="598" y="125"/>
                  </a:lnTo>
                  <a:lnTo>
                    <a:pt x="601" y="125"/>
                  </a:lnTo>
                  <a:lnTo>
                    <a:pt x="603" y="123"/>
                  </a:lnTo>
                  <a:lnTo>
                    <a:pt x="603" y="122"/>
                  </a:lnTo>
                  <a:lnTo>
                    <a:pt x="600" y="117"/>
                  </a:lnTo>
                  <a:lnTo>
                    <a:pt x="590" y="110"/>
                  </a:lnTo>
                  <a:lnTo>
                    <a:pt x="580" y="102"/>
                  </a:lnTo>
                  <a:lnTo>
                    <a:pt x="570" y="94"/>
                  </a:lnTo>
                  <a:lnTo>
                    <a:pt x="562" y="89"/>
                  </a:lnTo>
                  <a:lnTo>
                    <a:pt x="450" y="0"/>
                  </a:lnTo>
                  <a:lnTo>
                    <a:pt x="445" y="31"/>
                  </a:lnTo>
                  <a:lnTo>
                    <a:pt x="443" y="43"/>
                  </a:lnTo>
                  <a:lnTo>
                    <a:pt x="442" y="54"/>
                  </a:lnTo>
                  <a:lnTo>
                    <a:pt x="439" y="64"/>
                  </a:lnTo>
                  <a:lnTo>
                    <a:pt x="435" y="64"/>
                  </a:lnTo>
                  <a:lnTo>
                    <a:pt x="425" y="64"/>
                  </a:lnTo>
                  <a:lnTo>
                    <a:pt x="414" y="62"/>
                  </a:lnTo>
                  <a:lnTo>
                    <a:pt x="406" y="62"/>
                  </a:lnTo>
                  <a:lnTo>
                    <a:pt x="317" y="56"/>
                  </a:lnTo>
                  <a:lnTo>
                    <a:pt x="312" y="56"/>
                  </a:lnTo>
                  <a:lnTo>
                    <a:pt x="302" y="54"/>
                  </a:lnTo>
                  <a:lnTo>
                    <a:pt x="294" y="54"/>
                  </a:lnTo>
                  <a:lnTo>
                    <a:pt x="289" y="54"/>
                  </a:lnTo>
                  <a:lnTo>
                    <a:pt x="289" y="59"/>
                  </a:lnTo>
                  <a:lnTo>
                    <a:pt x="287" y="67"/>
                  </a:lnTo>
                  <a:lnTo>
                    <a:pt x="286" y="77"/>
                  </a:lnTo>
                  <a:lnTo>
                    <a:pt x="284" y="82"/>
                  </a:lnTo>
                  <a:lnTo>
                    <a:pt x="271" y="156"/>
                  </a:lnTo>
                  <a:lnTo>
                    <a:pt x="269" y="166"/>
                  </a:lnTo>
                  <a:lnTo>
                    <a:pt x="268" y="176"/>
                  </a:lnTo>
                  <a:lnTo>
                    <a:pt x="266" y="184"/>
                  </a:lnTo>
                  <a:lnTo>
                    <a:pt x="259" y="187"/>
                  </a:lnTo>
                  <a:lnTo>
                    <a:pt x="249" y="191"/>
                  </a:lnTo>
                  <a:lnTo>
                    <a:pt x="236" y="194"/>
                  </a:lnTo>
                  <a:lnTo>
                    <a:pt x="223" y="199"/>
                  </a:lnTo>
                  <a:lnTo>
                    <a:pt x="213" y="207"/>
                  </a:lnTo>
                  <a:lnTo>
                    <a:pt x="207" y="217"/>
                  </a:lnTo>
                  <a:lnTo>
                    <a:pt x="207" y="225"/>
                  </a:lnTo>
                  <a:lnTo>
                    <a:pt x="205" y="240"/>
                  </a:lnTo>
                  <a:lnTo>
                    <a:pt x="205" y="256"/>
                  </a:lnTo>
                  <a:lnTo>
                    <a:pt x="205" y="273"/>
                  </a:lnTo>
                  <a:lnTo>
                    <a:pt x="203" y="284"/>
                  </a:lnTo>
                  <a:lnTo>
                    <a:pt x="202" y="291"/>
                  </a:lnTo>
                  <a:lnTo>
                    <a:pt x="198" y="291"/>
                  </a:lnTo>
                  <a:lnTo>
                    <a:pt x="189" y="289"/>
                  </a:lnTo>
                  <a:lnTo>
                    <a:pt x="179" y="289"/>
                  </a:lnTo>
                  <a:lnTo>
                    <a:pt x="169" y="289"/>
                  </a:lnTo>
                  <a:lnTo>
                    <a:pt x="162" y="289"/>
                  </a:lnTo>
                  <a:lnTo>
                    <a:pt x="59" y="281"/>
                  </a:lnTo>
                  <a:lnTo>
                    <a:pt x="51" y="281"/>
                  </a:lnTo>
                  <a:lnTo>
                    <a:pt x="39" y="279"/>
                  </a:lnTo>
                  <a:lnTo>
                    <a:pt x="27" y="279"/>
                  </a:lnTo>
                  <a:lnTo>
                    <a:pt x="21" y="279"/>
                  </a:lnTo>
                  <a:lnTo>
                    <a:pt x="18" y="284"/>
                  </a:lnTo>
                  <a:lnTo>
                    <a:pt x="14" y="291"/>
                  </a:lnTo>
                  <a:lnTo>
                    <a:pt x="13" y="299"/>
                  </a:lnTo>
                  <a:lnTo>
                    <a:pt x="13" y="306"/>
                  </a:lnTo>
                  <a:lnTo>
                    <a:pt x="11" y="306"/>
                  </a:lnTo>
                  <a:lnTo>
                    <a:pt x="11" y="307"/>
                  </a:lnTo>
                  <a:lnTo>
                    <a:pt x="14" y="304"/>
                  </a:lnTo>
                  <a:lnTo>
                    <a:pt x="14" y="301"/>
                  </a:lnTo>
                  <a:lnTo>
                    <a:pt x="16" y="298"/>
                  </a:lnTo>
                  <a:lnTo>
                    <a:pt x="16" y="294"/>
                  </a:lnTo>
                  <a:lnTo>
                    <a:pt x="18" y="291"/>
                  </a:lnTo>
                  <a:lnTo>
                    <a:pt x="21" y="288"/>
                  </a:lnTo>
                  <a:lnTo>
                    <a:pt x="21" y="288"/>
                  </a:lnTo>
                  <a:lnTo>
                    <a:pt x="23" y="291"/>
                  </a:lnTo>
                  <a:lnTo>
                    <a:pt x="23" y="294"/>
                  </a:lnTo>
                  <a:lnTo>
                    <a:pt x="24" y="296"/>
                  </a:lnTo>
                  <a:lnTo>
                    <a:pt x="24" y="299"/>
                  </a:lnTo>
                  <a:lnTo>
                    <a:pt x="24" y="301"/>
                  </a:lnTo>
                  <a:lnTo>
                    <a:pt x="26" y="303"/>
                  </a:lnTo>
                  <a:lnTo>
                    <a:pt x="26" y="304"/>
                  </a:lnTo>
                  <a:lnTo>
                    <a:pt x="27" y="307"/>
                  </a:lnTo>
                  <a:lnTo>
                    <a:pt x="29" y="309"/>
                  </a:lnTo>
                  <a:lnTo>
                    <a:pt x="29" y="312"/>
                  </a:lnTo>
                  <a:lnTo>
                    <a:pt x="29" y="312"/>
                  </a:lnTo>
                  <a:lnTo>
                    <a:pt x="29" y="314"/>
                  </a:lnTo>
                  <a:lnTo>
                    <a:pt x="29" y="316"/>
                  </a:lnTo>
                  <a:lnTo>
                    <a:pt x="29" y="316"/>
                  </a:lnTo>
                  <a:lnTo>
                    <a:pt x="31" y="319"/>
                  </a:lnTo>
                  <a:lnTo>
                    <a:pt x="32" y="321"/>
                  </a:lnTo>
                  <a:lnTo>
                    <a:pt x="34" y="321"/>
                  </a:lnTo>
                  <a:lnTo>
                    <a:pt x="34" y="319"/>
                  </a:lnTo>
                  <a:lnTo>
                    <a:pt x="34" y="317"/>
                  </a:lnTo>
                  <a:lnTo>
                    <a:pt x="34" y="316"/>
                  </a:lnTo>
                  <a:lnTo>
                    <a:pt x="34" y="312"/>
                  </a:lnTo>
                  <a:lnTo>
                    <a:pt x="36" y="312"/>
                  </a:lnTo>
                  <a:lnTo>
                    <a:pt x="36" y="312"/>
                  </a:lnTo>
                  <a:lnTo>
                    <a:pt x="36" y="314"/>
                  </a:lnTo>
                  <a:lnTo>
                    <a:pt x="37" y="316"/>
                  </a:lnTo>
                  <a:lnTo>
                    <a:pt x="37" y="316"/>
                  </a:lnTo>
                  <a:lnTo>
                    <a:pt x="39" y="316"/>
                  </a:lnTo>
                  <a:lnTo>
                    <a:pt x="39" y="316"/>
                  </a:lnTo>
                  <a:lnTo>
                    <a:pt x="41" y="319"/>
                  </a:lnTo>
                  <a:lnTo>
                    <a:pt x="41" y="322"/>
                  </a:lnTo>
                  <a:lnTo>
                    <a:pt x="41" y="326"/>
                  </a:lnTo>
                  <a:lnTo>
                    <a:pt x="41" y="329"/>
                  </a:lnTo>
                  <a:lnTo>
                    <a:pt x="42" y="332"/>
                  </a:lnTo>
                  <a:lnTo>
                    <a:pt x="44" y="334"/>
                  </a:lnTo>
                  <a:lnTo>
                    <a:pt x="46" y="337"/>
                  </a:lnTo>
                  <a:lnTo>
                    <a:pt x="46" y="340"/>
                  </a:lnTo>
                  <a:lnTo>
                    <a:pt x="44" y="342"/>
                  </a:lnTo>
                  <a:lnTo>
                    <a:pt x="42" y="342"/>
                  </a:lnTo>
                  <a:lnTo>
                    <a:pt x="42" y="344"/>
                  </a:lnTo>
                  <a:lnTo>
                    <a:pt x="42" y="345"/>
                  </a:lnTo>
                  <a:lnTo>
                    <a:pt x="42" y="347"/>
                  </a:lnTo>
                  <a:lnTo>
                    <a:pt x="44" y="347"/>
                  </a:lnTo>
                  <a:lnTo>
                    <a:pt x="44" y="349"/>
                  </a:lnTo>
                  <a:lnTo>
                    <a:pt x="44" y="349"/>
                  </a:lnTo>
                  <a:lnTo>
                    <a:pt x="42" y="352"/>
                  </a:lnTo>
                  <a:lnTo>
                    <a:pt x="41" y="354"/>
                  </a:lnTo>
                  <a:lnTo>
                    <a:pt x="39" y="355"/>
                  </a:lnTo>
                  <a:lnTo>
                    <a:pt x="37" y="357"/>
                  </a:lnTo>
                  <a:lnTo>
                    <a:pt x="37" y="357"/>
                  </a:lnTo>
                  <a:lnTo>
                    <a:pt x="37" y="358"/>
                  </a:lnTo>
                  <a:lnTo>
                    <a:pt x="39" y="358"/>
                  </a:lnTo>
                  <a:lnTo>
                    <a:pt x="41" y="358"/>
                  </a:lnTo>
                  <a:lnTo>
                    <a:pt x="41" y="358"/>
                  </a:lnTo>
                  <a:lnTo>
                    <a:pt x="41" y="360"/>
                  </a:lnTo>
                  <a:lnTo>
                    <a:pt x="41" y="362"/>
                  </a:lnTo>
                  <a:lnTo>
                    <a:pt x="39" y="365"/>
                  </a:lnTo>
                  <a:lnTo>
                    <a:pt x="37" y="367"/>
                  </a:lnTo>
                  <a:lnTo>
                    <a:pt x="34" y="370"/>
                  </a:lnTo>
                  <a:lnTo>
                    <a:pt x="31" y="373"/>
                  </a:lnTo>
                  <a:lnTo>
                    <a:pt x="27" y="377"/>
                  </a:lnTo>
                  <a:lnTo>
                    <a:pt x="26" y="380"/>
                  </a:lnTo>
                  <a:lnTo>
                    <a:pt x="26" y="381"/>
                  </a:lnTo>
                  <a:lnTo>
                    <a:pt x="27" y="381"/>
                  </a:lnTo>
                  <a:lnTo>
                    <a:pt x="27" y="381"/>
                  </a:lnTo>
                  <a:lnTo>
                    <a:pt x="29" y="381"/>
                  </a:lnTo>
                  <a:lnTo>
                    <a:pt x="29" y="380"/>
                  </a:lnTo>
                  <a:lnTo>
                    <a:pt x="31" y="378"/>
                  </a:lnTo>
                  <a:lnTo>
                    <a:pt x="31" y="378"/>
                  </a:lnTo>
                  <a:lnTo>
                    <a:pt x="31" y="380"/>
                  </a:lnTo>
                  <a:lnTo>
                    <a:pt x="31" y="381"/>
                  </a:lnTo>
                  <a:lnTo>
                    <a:pt x="29" y="383"/>
                  </a:lnTo>
                  <a:lnTo>
                    <a:pt x="27" y="381"/>
                  </a:lnTo>
                  <a:lnTo>
                    <a:pt x="27" y="381"/>
                  </a:lnTo>
                  <a:lnTo>
                    <a:pt x="26" y="381"/>
                  </a:lnTo>
                  <a:lnTo>
                    <a:pt x="23" y="383"/>
                  </a:lnTo>
                  <a:lnTo>
                    <a:pt x="24" y="383"/>
                  </a:lnTo>
                  <a:lnTo>
                    <a:pt x="24" y="386"/>
                  </a:lnTo>
                  <a:lnTo>
                    <a:pt x="27" y="390"/>
                  </a:lnTo>
                  <a:lnTo>
                    <a:pt x="29" y="393"/>
                  </a:lnTo>
                  <a:lnTo>
                    <a:pt x="32" y="398"/>
                  </a:lnTo>
                  <a:lnTo>
                    <a:pt x="34" y="403"/>
                  </a:lnTo>
                  <a:lnTo>
                    <a:pt x="36" y="408"/>
                  </a:lnTo>
                  <a:lnTo>
                    <a:pt x="37" y="441"/>
                  </a:lnTo>
                  <a:lnTo>
                    <a:pt x="31" y="472"/>
                  </a:lnTo>
                  <a:lnTo>
                    <a:pt x="19" y="502"/>
                  </a:lnTo>
                  <a:lnTo>
                    <a:pt x="16" y="508"/>
                  </a:lnTo>
                  <a:lnTo>
                    <a:pt x="13" y="515"/>
                  </a:lnTo>
                  <a:lnTo>
                    <a:pt x="8" y="521"/>
                  </a:lnTo>
                  <a:lnTo>
                    <a:pt x="4" y="528"/>
                  </a:lnTo>
                  <a:lnTo>
                    <a:pt x="0" y="556"/>
                  </a:lnTo>
                  <a:lnTo>
                    <a:pt x="0" y="556"/>
                  </a:lnTo>
                  <a:lnTo>
                    <a:pt x="0" y="556"/>
                  </a:lnTo>
                  <a:lnTo>
                    <a:pt x="0" y="558"/>
                  </a:lnTo>
                  <a:lnTo>
                    <a:pt x="0" y="558"/>
                  </a:lnTo>
                  <a:lnTo>
                    <a:pt x="0" y="558"/>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44"/>
            <p:cNvSpPr>
              <a:spLocks/>
            </p:cNvSpPr>
            <p:nvPr/>
          </p:nvSpPr>
          <p:spPr bwMode="auto">
            <a:xfrm>
              <a:off x="495815" y="1840994"/>
              <a:ext cx="152224" cy="39387"/>
            </a:xfrm>
            <a:custGeom>
              <a:avLst/>
              <a:gdLst>
                <a:gd name="T0" fmla="*/ 47 w 143"/>
                <a:gd name="T1" fmla="*/ 29 h 37"/>
                <a:gd name="T2" fmla="*/ 47 w 143"/>
                <a:gd name="T3" fmla="*/ 24 h 37"/>
                <a:gd name="T4" fmla="*/ 59 w 143"/>
                <a:gd name="T5" fmla="*/ 23 h 37"/>
                <a:gd name="T6" fmla="*/ 70 w 143"/>
                <a:gd name="T7" fmla="*/ 24 h 37"/>
                <a:gd name="T8" fmla="*/ 75 w 143"/>
                <a:gd name="T9" fmla="*/ 19 h 37"/>
                <a:gd name="T10" fmla="*/ 80 w 143"/>
                <a:gd name="T11" fmla="*/ 13 h 37"/>
                <a:gd name="T12" fmla="*/ 85 w 143"/>
                <a:gd name="T13" fmla="*/ 14 h 37"/>
                <a:gd name="T14" fmla="*/ 95 w 143"/>
                <a:gd name="T15" fmla="*/ 23 h 37"/>
                <a:gd name="T16" fmla="*/ 110 w 143"/>
                <a:gd name="T17" fmla="*/ 28 h 37"/>
                <a:gd name="T18" fmla="*/ 118 w 143"/>
                <a:gd name="T19" fmla="*/ 33 h 37"/>
                <a:gd name="T20" fmla="*/ 133 w 143"/>
                <a:gd name="T21" fmla="*/ 31 h 37"/>
                <a:gd name="T22" fmla="*/ 143 w 143"/>
                <a:gd name="T23" fmla="*/ 26 h 37"/>
                <a:gd name="T24" fmla="*/ 141 w 143"/>
                <a:gd name="T25" fmla="*/ 19 h 37"/>
                <a:gd name="T26" fmla="*/ 136 w 143"/>
                <a:gd name="T27" fmla="*/ 14 h 37"/>
                <a:gd name="T28" fmla="*/ 125 w 143"/>
                <a:gd name="T29" fmla="*/ 19 h 37"/>
                <a:gd name="T30" fmla="*/ 116 w 143"/>
                <a:gd name="T31" fmla="*/ 21 h 37"/>
                <a:gd name="T32" fmla="*/ 111 w 143"/>
                <a:gd name="T33" fmla="*/ 13 h 37"/>
                <a:gd name="T34" fmla="*/ 105 w 143"/>
                <a:gd name="T35" fmla="*/ 9 h 37"/>
                <a:gd name="T36" fmla="*/ 98 w 143"/>
                <a:gd name="T37" fmla="*/ 11 h 37"/>
                <a:gd name="T38" fmla="*/ 95 w 143"/>
                <a:gd name="T39" fmla="*/ 5 h 37"/>
                <a:gd name="T40" fmla="*/ 88 w 143"/>
                <a:gd name="T41" fmla="*/ 0 h 37"/>
                <a:gd name="T42" fmla="*/ 80 w 143"/>
                <a:gd name="T43" fmla="*/ 1 h 37"/>
                <a:gd name="T44" fmla="*/ 67 w 143"/>
                <a:gd name="T45" fmla="*/ 5 h 37"/>
                <a:gd name="T46" fmla="*/ 65 w 143"/>
                <a:gd name="T47" fmla="*/ 9 h 37"/>
                <a:gd name="T48" fmla="*/ 59 w 143"/>
                <a:gd name="T49" fmla="*/ 13 h 37"/>
                <a:gd name="T50" fmla="*/ 21 w 143"/>
                <a:gd name="T51" fmla="*/ 11 h 37"/>
                <a:gd name="T52" fmla="*/ 14 w 143"/>
                <a:gd name="T53" fmla="*/ 13 h 37"/>
                <a:gd name="T54" fmla="*/ 18 w 143"/>
                <a:gd name="T55" fmla="*/ 21 h 37"/>
                <a:gd name="T56" fmla="*/ 26 w 143"/>
                <a:gd name="T57" fmla="*/ 19 h 37"/>
                <a:gd name="T58" fmla="*/ 33 w 143"/>
                <a:gd name="T59" fmla="*/ 18 h 37"/>
                <a:gd name="T60" fmla="*/ 60 w 143"/>
                <a:gd name="T61" fmla="*/ 14 h 37"/>
                <a:gd name="T62" fmla="*/ 67 w 143"/>
                <a:gd name="T63" fmla="*/ 16 h 37"/>
                <a:gd name="T64" fmla="*/ 74 w 143"/>
                <a:gd name="T65" fmla="*/ 18 h 37"/>
                <a:gd name="T66" fmla="*/ 70 w 143"/>
                <a:gd name="T67" fmla="*/ 21 h 37"/>
                <a:gd name="T68" fmla="*/ 65 w 143"/>
                <a:gd name="T69" fmla="*/ 18 h 37"/>
                <a:gd name="T70" fmla="*/ 54 w 143"/>
                <a:gd name="T71" fmla="*/ 18 h 37"/>
                <a:gd name="T72" fmla="*/ 29 w 143"/>
                <a:gd name="T73" fmla="*/ 23 h 37"/>
                <a:gd name="T74" fmla="*/ 28 w 143"/>
                <a:gd name="T75" fmla="*/ 28 h 37"/>
                <a:gd name="T76" fmla="*/ 24 w 143"/>
                <a:gd name="T77" fmla="*/ 28 h 37"/>
                <a:gd name="T78" fmla="*/ 19 w 143"/>
                <a:gd name="T79" fmla="*/ 26 h 37"/>
                <a:gd name="T80" fmla="*/ 18 w 143"/>
                <a:gd name="T81" fmla="*/ 29 h 37"/>
                <a:gd name="T82" fmla="*/ 16 w 143"/>
                <a:gd name="T83" fmla="*/ 29 h 37"/>
                <a:gd name="T84" fmla="*/ 11 w 143"/>
                <a:gd name="T85" fmla="*/ 23 h 37"/>
                <a:gd name="T86" fmla="*/ 11 w 143"/>
                <a:gd name="T87" fmla="*/ 16 h 37"/>
                <a:gd name="T88" fmla="*/ 8 w 143"/>
                <a:gd name="T89" fmla="*/ 16 h 37"/>
                <a:gd name="T90" fmla="*/ 0 w 143"/>
                <a:gd name="T91" fmla="*/ 21 h 37"/>
                <a:gd name="T92" fmla="*/ 1 w 143"/>
                <a:gd name="T93" fmla="*/ 33 h 37"/>
                <a:gd name="T94" fmla="*/ 8 w 143"/>
                <a:gd name="T95" fmla="*/ 33 h 37"/>
                <a:gd name="T96" fmla="*/ 39 w 143"/>
                <a:gd name="T97"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3" h="37">
                  <a:moveTo>
                    <a:pt x="46" y="34"/>
                  </a:moveTo>
                  <a:lnTo>
                    <a:pt x="47" y="33"/>
                  </a:lnTo>
                  <a:lnTo>
                    <a:pt x="47" y="29"/>
                  </a:lnTo>
                  <a:lnTo>
                    <a:pt x="47" y="28"/>
                  </a:lnTo>
                  <a:lnTo>
                    <a:pt x="47" y="24"/>
                  </a:lnTo>
                  <a:lnTo>
                    <a:pt x="47" y="24"/>
                  </a:lnTo>
                  <a:lnTo>
                    <a:pt x="51" y="23"/>
                  </a:lnTo>
                  <a:lnTo>
                    <a:pt x="54" y="23"/>
                  </a:lnTo>
                  <a:lnTo>
                    <a:pt x="59" y="23"/>
                  </a:lnTo>
                  <a:lnTo>
                    <a:pt x="62" y="23"/>
                  </a:lnTo>
                  <a:lnTo>
                    <a:pt x="67" y="24"/>
                  </a:lnTo>
                  <a:lnTo>
                    <a:pt x="70" y="24"/>
                  </a:lnTo>
                  <a:lnTo>
                    <a:pt x="74" y="23"/>
                  </a:lnTo>
                  <a:lnTo>
                    <a:pt x="75" y="21"/>
                  </a:lnTo>
                  <a:lnTo>
                    <a:pt x="75" y="19"/>
                  </a:lnTo>
                  <a:lnTo>
                    <a:pt x="77" y="16"/>
                  </a:lnTo>
                  <a:lnTo>
                    <a:pt x="79" y="14"/>
                  </a:lnTo>
                  <a:lnTo>
                    <a:pt x="80" y="13"/>
                  </a:lnTo>
                  <a:lnTo>
                    <a:pt x="82" y="11"/>
                  </a:lnTo>
                  <a:lnTo>
                    <a:pt x="84" y="13"/>
                  </a:lnTo>
                  <a:lnTo>
                    <a:pt x="85" y="14"/>
                  </a:lnTo>
                  <a:lnTo>
                    <a:pt x="87" y="18"/>
                  </a:lnTo>
                  <a:lnTo>
                    <a:pt x="88" y="19"/>
                  </a:lnTo>
                  <a:lnTo>
                    <a:pt x="95" y="23"/>
                  </a:lnTo>
                  <a:lnTo>
                    <a:pt x="100" y="24"/>
                  </a:lnTo>
                  <a:lnTo>
                    <a:pt x="107" y="26"/>
                  </a:lnTo>
                  <a:lnTo>
                    <a:pt x="110" y="28"/>
                  </a:lnTo>
                  <a:lnTo>
                    <a:pt x="111" y="29"/>
                  </a:lnTo>
                  <a:lnTo>
                    <a:pt x="115" y="33"/>
                  </a:lnTo>
                  <a:lnTo>
                    <a:pt x="118" y="33"/>
                  </a:lnTo>
                  <a:lnTo>
                    <a:pt x="123" y="33"/>
                  </a:lnTo>
                  <a:lnTo>
                    <a:pt x="128" y="33"/>
                  </a:lnTo>
                  <a:lnTo>
                    <a:pt x="133" y="31"/>
                  </a:lnTo>
                  <a:lnTo>
                    <a:pt x="138" y="29"/>
                  </a:lnTo>
                  <a:lnTo>
                    <a:pt x="141" y="28"/>
                  </a:lnTo>
                  <a:lnTo>
                    <a:pt x="143" y="26"/>
                  </a:lnTo>
                  <a:lnTo>
                    <a:pt x="143" y="24"/>
                  </a:lnTo>
                  <a:lnTo>
                    <a:pt x="143" y="23"/>
                  </a:lnTo>
                  <a:lnTo>
                    <a:pt x="141" y="19"/>
                  </a:lnTo>
                  <a:lnTo>
                    <a:pt x="139" y="18"/>
                  </a:lnTo>
                  <a:lnTo>
                    <a:pt x="138" y="16"/>
                  </a:lnTo>
                  <a:lnTo>
                    <a:pt x="136" y="14"/>
                  </a:lnTo>
                  <a:lnTo>
                    <a:pt x="131" y="16"/>
                  </a:lnTo>
                  <a:lnTo>
                    <a:pt x="128" y="18"/>
                  </a:lnTo>
                  <a:lnTo>
                    <a:pt x="125" y="19"/>
                  </a:lnTo>
                  <a:lnTo>
                    <a:pt x="121" y="21"/>
                  </a:lnTo>
                  <a:lnTo>
                    <a:pt x="118" y="21"/>
                  </a:lnTo>
                  <a:lnTo>
                    <a:pt x="116" y="21"/>
                  </a:lnTo>
                  <a:lnTo>
                    <a:pt x="115" y="18"/>
                  </a:lnTo>
                  <a:lnTo>
                    <a:pt x="113" y="16"/>
                  </a:lnTo>
                  <a:lnTo>
                    <a:pt x="111" y="13"/>
                  </a:lnTo>
                  <a:lnTo>
                    <a:pt x="110" y="11"/>
                  </a:lnTo>
                  <a:lnTo>
                    <a:pt x="108" y="9"/>
                  </a:lnTo>
                  <a:lnTo>
                    <a:pt x="105" y="9"/>
                  </a:lnTo>
                  <a:lnTo>
                    <a:pt x="103" y="11"/>
                  </a:lnTo>
                  <a:lnTo>
                    <a:pt x="102" y="11"/>
                  </a:lnTo>
                  <a:lnTo>
                    <a:pt x="98" y="11"/>
                  </a:lnTo>
                  <a:lnTo>
                    <a:pt x="97" y="9"/>
                  </a:lnTo>
                  <a:lnTo>
                    <a:pt x="97" y="8"/>
                  </a:lnTo>
                  <a:lnTo>
                    <a:pt x="95" y="5"/>
                  </a:lnTo>
                  <a:lnTo>
                    <a:pt x="93" y="3"/>
                  </a:lnTo>
                  <a:lnTo>
                    <a:pt x="92" y="1"/>
                  </a:lnTo>
                  <a:lnTo>
                    <a:pt x="88" y="0"/>
                  </a:lnTo>
                  <a:lnTo>
                    <a:pt x="85" y="0"/>
                  </a:lnTo>
                  <a:lnTo>
                    <a:pt x="84" y="0"/>
                  </a:lnTo>
                  <a:lnTo>
                    <a:pt x="80" y="1"/>
                  </a:lnTo>
                  <a:lnTo>
                    <a:pt x="75" y="1"/>
                  </a:lnTo>
                  <a:lnTo>
                    <a:pt x="70" y="3"/>
                  </a:lnTo>
                  <a:lnTo>
                    <a:pt x="67" y="5"/>
                  </a:lnTo>
                  <a:lnTo>
                    <a:pt x="65" y="6"/>
                  </a:lnTo>
                  <a:lnTo>
                    <a:pt x="65" y="8"/>
                  </a:lnTo>
                  <a:lnTo>
                    <a:pt x="65" y="9"/>
                  </a:lnTo>
                  <a:lnTo>
                    <a:pt x="65" y="11"/>
                  </a:lnTo>
                  <a:lnTo>
                    <a:pt x="64" y="13"/>
                  </a:lnTo>
                  <a:lnTo>
                    <a:pt x="59" y="13"/>
                  </a:lnTo>
                  <a:lnTo>
                    <a:pt x="47" y="13"/>
                  </a:lnTo>
                  <a:lnTo>
                    <a:pt x="34" y="11"/>
                  </a:lnTo>
                  <a:lnTo>
                    <a:pt x="21" y="11"/>
                  </a:lnTo>
                  <a:lnTo>
                    <a:pt x="13" y="9"/>
                  </a:lnTo>
                  <a:lnTo>
                    <a:pt x="13" y="9"/>
                  </a:lnTo>
                  <a:lnTo>
                    <a:pt x="14" y="13"/>
                  </a:lnTo>
                  <a:lnTo>
                    <a:pt x="16" y="16"/>
                  </a:lnTo>
                  <a:lnTo>
                    <a:pt x="16" y="19"/>
                  </a:lnTo>
                  <a:lnTo>
                    <a:pt x="18" y="21"/>
                  </a:lnTo>
                  <a:lnTo>
                    <a:pt x="21" y="21"/>
                  </a:lnTo>
                  <a:lnTo>
                    <a:pt x="23" y="21"/>
                  </a:lnTo>
                  <a:lnTo>
                    <a:pt x="26" y="19"/>
                  </a:lnTo>
                  <a:lnTo>
                    <a:pt x="29" y="19"/>
                  </a:lnTo>
                  <a:lnTo>
                    <a:pt x="31" y="18"/>
                  </a:lnTo>
                  <a:lnTo>
                    <a:pt x="33" y="18"/>
                  </a:lnTo>
                  <a:lnTo>
                    <a:pt x="46" y="18"/>
                  </a:lnTo>
                  <a:lnTo>
                    <a:pt x="57" y="18"/>
                  </a:lnTo>
                  <a:lnTo>
                    <a:pt x="60" y="14"/>
                  </a:lnTo>
                  <a:lnTo>
                    <a:pt x="64" y="14"/>
                  </a:lnTo>
                  <a:lnTo>
                    <a:pt x="65" y="16"/>
                  </a:lnTo>
                  <a:lnTo>
                    <a:pt x="67" y="16"/>
                  </a:lnTo>
                  <a:lnTo>
                    <a:pt x="69" y="18"/>
                  </a:lnTo>
                  <a:lnTo>
                    <a:pt x="72" y="18"/>
                  </a:lnTo>
                  <a:lnTo>
                    <a:pt x="74" y="18"/>
                  </a:lnTo>
                  <a:lnTo>
                    <a:pt x="72" y="19"/>
                  </a:lnTo>
                  <a:lnTo>
                    <a:pt x="70" y="19"/>
                  </a:lnTo>
                  <a:lnTo>
                    <a:pt x="70" y="21"/>
                  </a:lnTo>
                  <a:lnTo>
                    <a:pt x="67" y="19"/>
                  </a:lnTo>
                  <a:lnTo>
                    <a:pt x="67" y="18"/>
                  </a:lnTo>
                  <a:lnTo>
                    <a:pt x="65" y="18"/>
                  </a:lnTo>
                  <a:lnTo>
                    <a:pt x="64" y="16"/>
                  </a:lnTo>
                  <a:lnTo>
                    <a:pt x="60" y="16"/>
                  </a:lnTo>
                  <a:lnTo>
                    <a:pt x="54" y="18"/>
                  </a:lnTo>
                  <a:lnTo>
                    <a:pt x="44" y="19"/>
                  </a:lnTo>
                  <a:lnTo>
                    <a:pt x="34" y="21"/>
                  </a:lnTo>
                  <a:lnTo>
                    <a:pt x="29" y="23"/>
                  </a:lnTo>
                  <a:lnTo>
                    <a:pt x="29" y="23"/>
                  </a:lnTo>
                  <a:lnTo>
                    <a:pt x="29" y="26"/>
                  </a:lnTo>
                  <a:lnTo>
                    <a:pt x="28" y="28"/>
                  </a:lnTo>
                  <a:lnTo>
                    <a:pt x="26" y="28"/>
                  </a:lnTo>
                  <a:lnTo>
                    <a:pt x="26" y="28"/>
                  </a:lnTo>
                  <a:lnTo>
                    <a:pt x="24" y="28"/>
                  </a:lnTo>
                  <a:lnTo>
                    <a:pt x="21" y="26"/>
                  </a:lnTo>
                  <a:lnTo>
                    <a:pt x="21" y="26"/>
                  </a:lnTo>
                  <a:lnTo>
                    <a:pt x="19" y="26"/>
                  </a:lnTo>
                  <a:lnTo>
                    <a:pt x="18" y="28"/>
                  </a:lnTo>
                  <a:lnTo>
                    <a:pt x="18" y="29"/>
                  </a:lnTo>
                  <a:lnTo>
                    <a:pt x="18" y="29"/>
                  </a:lnTo>
                  <a:lnTo>
                    <a:pt x="19" y="31"/>
                  </a:lnTo>
                  <a:lnTo>
                    <a:pt x="18" y="31"/>
                  </a:lnTo>
                  <a:lnTo>
                    <a:pt x="16" y="29"/>
                  </a:lnTo>
                  <a:lnTo>
                    <a:pt x="14" y="28"/>
                  </a:lnTo>
                  <a:lnTo>
                    <a:pt x="13" y="24"/>
                  </a:lnTo>
                  <a:lnTo>
                    <a:pt x="11" y="23"/>
                  </a:lnTo>
                  <a:lnTo>
                    <a:pt x="11" y="21"/>
                  </a:lnTo>
                  <a:lnTo>
                    <a:pt x="11" y="19"/>
                  </a:lnTo>
                  <a:lnTo>
                    <a:pt x="11" y="16"/>
                  </a:lnTo>
                  <a:lnTo>
                    <a:pt x="13" y="16"/>
                  </a:lnTo>
                  <a:lnTo>
                    <a:pt x="10" y="14"/>
                  </a:lnTo>
                  <a:lnTo>
                    <a:pt x="8" y="16"/>
                  </a:lnTo>
                  <a:lnTo>
                    <a:pt x="5" y="16"/>
                  </a:lnTo>
                  <a:lnTo>
                    <a:pt x="3" y="18"/>
                  </a:lnTo>
                  <a:lnTo>
                    <a:pt x="0" y="21"/>
                  </a:lnTo>
                  <a:lnTo>
                    <a:pt x="0" y="23"/>
                  </a:lnTo>
                  <a:lnTo>
                    <a:pt x="0" y="28"/>
                  </a:lnTo>
                  <a:lnTo>
                    <a:pt x="1" y="33"/>
                  </a:lnTo>
                  <a:lnTo>
                    <a:pt x="1" y="37"/>
                  </a:lnTo>
                  <a:lnTo>
                    <a:pt x="1" y="37"/>
                  </a:lnTo>
                  <a:lnTo>
                    <a:pt x="8" y="33"/>
                  </a:lnTo>
                  <a:lnTo>
                    <a:pt x="18" y="31"/>
                  </a:lnTo>
                  <a:lnTo>
                    <a:pt x="29" y="34"/>
                  </a:lnTo>
                  <a:lnTo>
                    <a:pt x="39" y="34"/>
                  </a:lnTo>
                  <a:lnTo>
                    <a:pt x="46" y="34"/>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45"/>
            <p:cNvSpPr>
              <a:spLocks/>
            </p:cNvSpPr>
            <p:nvPr/>
          </p:nvSpPr>
          <p:spPr bwMode="auto">
            <a:xfrm>
              <a:off x="556492" y="1898477"/>
              <a:ext cx="2129" cy="3194"/>
            </a:xfrm>
            <a:custGeom>
              <a:avLst/>
              <a:gdLst>
                <a:gd name="T0" fmla="*/ 0 w 2"/>
                <a:gd name="T1" fmla="*/ 0 h 3"/>
                <a:gd name="T2" fmla="*/ 0 w 2"/>
                <a:gd name="T3" fmla="*/ 2 h 3"/>
                <a:gd name="T4" fmla="*/ 0 w 2"/>
                <a:gd name="T5" fmla="*/ 3 h 3"/>
                <a:gd name="T6" fmla="*/ 2 w 2"/>
                <a:gd name="T7" fmla="*/ 0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2"/>
                  </a:lnTo>
                  <a:lnTo>
                    <a:pt x="0" y="3"/>
                  </a:lnTo>
                  <a:lnTo>
                    <a:pt x="2" y="0"/>
                  </a:lnTo>
                  <a:lnTo>
                    <a:pt x="0" y="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46"/>
            <p:cNvSpPr>
              <a:spLocks/>
            </p:cNvSpPr>
            <p:nvPr/>
          </p:nvSpPr>
          <p:spPr bwMode="auto">
            <a:xfrm>
              <a:off x="472397" y="1681319"/>
              <a:ext cx="295932" cy="250159"/>
            </a:xfrm>
            <a:custGeom>
              <a:avLst/>
              <a:gdLst>
                <a:gd name="T0" fmla="*/ 86 w 278"/>
                <a:gd name="T1" fmla="*/ 215 h 235"/>
                <a:gd name="T2" fmla="*/ 175 w 278"/>
                <a:gd name="T3" fmla="*/ 214 h 235"/>
                <a:gd name="T4" fmla="*/ 198 w 278"/>
                <a:gd name="T5" fmla="*/ 225 h 235"/>
                <a:gd name="T6" fmla="*/ 206 w 278"/>
                <a:gd name="T7" fmla="*/ 222 h 235"/>
                <a:gd name="T8" fmla="*/ 221 w 278"/>
                <a:gd name="T9" fmla="*/ 230 h 235"/>
                <a:gd name="T10" fmla="*/ 229 w 278"/>
                <a:gd name="T11" fmla="*/ 235 h 235"/>
                <a:gd name="T12" fmla="*/ 250 w 278"/>
                <a:gd name="T13" fmla="*/ 229 h 235"/>
                <a:gd name="T14" fmla="*/ 275 w 278"/>
                <a:gd name="T15" fmla="*/ 227 h 235"/>
                <a:gd name="T16" fmla="*/ 276 w 278"/>
                <a:gd name="T17" fmla="*/ 199 h 235"/>
                <a:gd name="T18" fmla="*/ 270 w 278"/>
                <a:gd name="T19" fmla="*/ 181 h 235"/>
                <a:gd name="T20" fmla="*/ 257 w 278"/>
                <a:gd name="T21" fmla="*/ 183 h 235"/>
                <a:gd name="T22" fmla="*/ 249 w 278"/>
                <a:gd name="T23" fmla="*/ 163 h 235"/>
                <a:gd name="T24" fmla="*/ 255 w 278"/>
                <a:gd name="T25" fmla="*/ 141 h 235"/>
                <a:gd name="T26" fmla="*/ 245 w 278"/>
                <a:gd name="T27" fmla="*/ 123 h 235"/>
                <a:gd name="T28" fmla="*/ 244 w 278"/>
                <a:gd name="T29" fmla="*/ 104 h 235"/>
                <a:gd name="T30" fmla="*/ 227 w 278"/>
                <a:gd name="T31" fmla="*/ 89 h 235"/>
                <a:gd name="T32" fmla="*/ 221 w 278"/>
                <a:gd name="T33" fmla="*/ 82 h 235"/>
                <a:gd name="T34" fmla="*/ 211 w 278"/>
                <a:gd name="T35" fmla="*/ 66 h 235"/>
                <a:gd name="T36" fmla="*/ 201 w 278"/>
                <a:gd name="T37" fmla="*/ 53 h 235"/>
                <a:gd name="T38" fmla="*/ 186 w 278"/>
                <a:gd name="T39" fmla="*/ 33 h 235"/>
                <a:gd name="T40" fmla="*/ 178 w 278"/>
                <a:gd name="T41" fmla="*/ 28 h 235"/>
                <a:gd name="T42" fmla="*/ 160 w 278"/>
                <a:gd name="T43" fmla="*/ 5 h 235"/>
                <a:gd name="T44" fmla="*/ 135 w 278"/>
                <a:gd name="T45" fmla="*/ 3 h 235"/>
                <a:gd name="T46" fmla="*/ 124 w 278"/>
                <a:gd name="T47" fmla="*/ 3 h 235"/>
                <a:gd name="T48" fmla="*/ 94 w 278"/>
                <a:gd name="T49" fmla="*/ 8 h 235"/>
                <a:gd name="T50" fmla="*/ 64 w 278"/>
                <a:gd name="T51" fmla="*/ 10 h 235"/>
                <a:gd name="T52" fmla="*/ 55 w 278"/>
                <a:gd name="T53" fmla="*/ 28 h 235"/>
                <a:gd name="T54" fmla="*/ 15 w 278"/>
                <a:gd name="T55" fmla="*/ 89 h 235"/>
                <a:gd name="T56" fmla="*/ 4 w 278"/>
                <a:gd name="T57" fmla="*/ 97 h 235"/>
                <a:gd name="T58" fmla="*/ 18 w 278"/>
                <a:gd name="T59" fmla="*/ 113 h 235"/>
                <a:gd name="T60" fmla="*/ 28 w 278"/>
                <a:gd name="T61" fmla="*/ 138 h 235"/>
                <a:gd name="T62" fmla="*/ 38 w 278"/>
                <a:gd name="T63" fmla="*/ 135 h 235"/>
                <a:gd name="T64" fmla="*/ 43 w 278"/>
                <a:gd name="T65" fmla="*/ 132 h 235"/>
                <a:gd name="T66" fmla="*/ 33 w 278"/>
                <a:gd name="T67" fmla="*/ 140 h 235"/>
                <a:gd name="T68" fmla="*/ 33 w 278"/>
                <a:gd name="T69" fmla="*/ 148 h 235"/>
                <a:gd name="T70" fmla="*/ 41 w 278"/>
                <a:gd name="T71" fmla="*/ 141 h 235"/>
                <a:gd name="T72" fmla="*/ 40 w 278"/>
                <a:gd name="T73" fmla="*/ 148 h 235"/>
                <a:gd name="T74" fmla="*/ 35 w 278"/>
                <a:gd name="T75" fmla="*/ 158 h 235"/>
                <a:gd name="T76" fmla="*/ 81 w 278"/>
                <a:gd name="T77" fmla="*/ 163 h 235"/>
                <a:gd name="T78" fmla="*/ 97 w 278"/>
                <a:gd name="T79" fmla="*/ 151 h 235"/>
                <a:gd name="T80" fmla="*/ 119 w 278"/>
                <a:gd name="T81" fmla="*/ 158 h 235"/>
                <a:gd name="T82" fmla="*/ 133 w 278"/>
                <a:gd name="T83" fmla="*/ 163 h 235"/>
                <a:gd name="T84" fmla="*/ 153 w 278"/>
                <a:gd name="T85" fmla="*/ 166 h 235"/>
                <a:gd name="T86" fmla="*/ 163 w 278"/>
                <a:gd name="T87" fmla="*/ 178 h 235"/>
                <a:gd name="T88" fmla="*/ 132 w 278"/>
                <a:gd name="T89" fmla="*/ 178 h 235"/>
                <a:gd name="T90" fmla="*/ 104 w 278"/>
                <a:gd name="T91" fmla="*/ 161 h 235"/>
                <a:gd name="T92" fmla="*/ 89 w 278"/>
                <a:gd name="T93" fmla="*/ 174 h 235"/>
                <a:gd name="T94" fmla="*/ 69 w 278"/>
                <a:gd name="T95" fmla="*/ 179 h 235"/>
                <a:gd name="T96" fmla="*/ 23 w 278"/>
                <a:gd name="T97" fmla="*/ 187 h 235"/>
                <a:gd name="T98" fmla="*/ 20 w 278"/>
                <a:gd name="T99" fmla="*/ 206 h 235"/>
                <a:gd name="T100" fmla="*/ 18 w 278"/>
                <a:gd name="T101" fmla="*/ 210 h 235"/>
                <a:gd name="T102" fmla="*/ 30 w 278"/>
                <a:gd name="T103" fmla="*/ 202 h 235"/>
                <a:gd name="T104" fmla="*/ 33 w 278"/>
                <a:gd name="T105" fmla="*/ 209 h 235"/>
                <a:gd name="T106" fmla="*/ 38 w 278"/>
                <a:gd name="T107" fmla="*/ 214 h 235"/>
                <a:gd name="T108" fmla="*/ 55 w 278"/>
                <a:gd name="T109" fmla="*/ 210 h 235"/>
                <a:gd name="T110" fmla="*/ 56 w 278"/>
                <a:gd name="T111" fmla="*/ 209 h 235"/>
                <a:gd name="T112" fmla="*/ 73 w 278"/>
                <a:gd name="T113" fmla="*/ 215 h 235"/>
                <a:gd name="T114" fmla="*/ 82 w 278"/>
                <a:gd name="T115" fmla="*/ 202 h 235"/>
                <a:gd name="T116" fmla="*/ 79 w 278"/>
                <a:gd name="T117" fmla="*/ 207 h 235"/>
                <a:gd name="T118" fmla="*/ 63 w 278"/>
                <a:gd name="T119" fmla="*/ 214 h 235"/>
                <a:gd name="T120" fmla="*/ 46 w 278"/>
                <a:gd name="T121" fmla="*/ 214 h 235"/>
                <a:gd name="T122" fmla="*/ 30 w 278"/>
                <a:gd name="T123" fmla="*/ 212 h 235"/>
                <a:gd name="T124" fmla="*/ 18 w 278"/>
                <a:gd name="T125" fmla="*/ 21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8" h="235">
                  <a:moveTo>
                    <a:pt x="46" y="220"/>
                  </a:moveTo>
                  <a:lnTo>
                    <a:pt x="51" y="220"/>
                  </a:lnTo>
                  <a:lnTo>
                    <a:pt x="58" y="220"/>
                  </a:lnTo>
                  <a:lnTo>
                    <a:pt x="64" y="222"/>
                  </a:lnTo>
                  <a:lnTo>
                    <a:pt x="71" y="222"/>
                  </a:lnTo>
                  <a:lnTo>
                    <a:pt x="76" y="220"/>
                  </a:lnTo>
                  <a:lnTo>
                    <a:pt x="81" y="219"/>
                  </a:lnTo>
                  <a:lnTo>
                    <a:pt x="86" y="215"/>
                  </a:lnTo>
                  <a:lnTo>
                    <a:pt x="89" y="212"/>
                  </a:lnTo>
                  <a:lnTo>
                    <a:pt x="94" y="210"/>
                  </a:lnTo>
                  <a:lnTo>
                    <a:pt x="96" y="210"/>
                  </a:lnTo>
                  <a:lnTo>
                    <a:pt x="99" y="210"/>
                  </a:lnTo>
                  <a:lnTo>
                    <a:pt x="110" y="210"/>
                  </a:lnTo>
                  <a:lnTo>
                    <a:pt x="152" y="212"/>
                  </a:lnTo>
                  <a:lnTo>
                    <a:pt x="161" y="212"/>
                  </a:lnTo>
                  <a:lnTo>
                    <a:pt x="175" y="214"/>
                  </a:lnTo>
                  <a:lnTo>
                    <a:pt x="188" y="214"/>
                  </a:lnTo>
                  <a:lnTo>
                    <a:pt x="196" y="217"/>
                  </a:lnTo>
                  <a:lnTo>
                    <a:pt x="198" y="219"/>
                  </a:lnTo>
                  <a:lnTo>
                    <a:pt x="198" y="219"/>
                  </a:lnTo>
                  <a:lnTo>
                    <a:pt x="196" y="220"/>
                  </a:lnTo>
                  <a:lnTo>
                    <a:pt x="196" y="222"/>
                  </a:lnTo>
                  <a:lnTo>
                    <a:pt x="194" y="224"/>
                  </a:lnTo>
                  <a:lnTo>
                    <a:pt x="198" y="225"/>
                  </a:lnTo>
                  <a:lnTo>
                    <a:pt x="199" y="225"/>
                  </a:lnTo>
                  <a:lnTo>
                    <a:pt x="201" y="225"/>
                  </a:lnTo>
                  <a:lnTo>
                    <a:pt x="201" y="224"/>
                  </a:lnTo>
                  <a:lnTo>
                    <a:pt x="201" y="222"/>
                  </a:lnTo>
                  <a:lnTo>
                    <a:pt x="203" y="222"/>
                  </a:lnTo>
                  <a:lnTo>
                    <a:pt x="203" y="220"/>
                  </a:lnTo>
                  <a:lnTo>
                    <a:pt x="204" y="220"/>
                  </a:lnTo>
                  <a:lnTo>
                    <a:pt x="206" y="222"/>
                  </a:lnTo>
                  <a:lnTo>
                    <a:pt x="207" y="224"/>
                  </a:lnTo>
                  <a:lnTo>
                    <a:pt x="211" y="225"/>
                  </a:lnTo>
                  <a:lnTo>
                    <a:pt x="212" y="227"/>
                  </a:lnTo>
                  <a:lnTo>
                    <a:pt x="216" y="229"/>
                  </a:lnTo>
                  <a:lnTo>
                    <a:pt x="217" y="230"/>
                  </a:lnTo>
                  <a:lnTo>
                    <a:pt x="219" y="232"/>
                  </a:lnTo>
                  <a:lnTo>
                    <a:pt x="221" y="232"/>
                  </a:lnTo>
                  <a:lnTo>
                    <a:pt x="221" y="230"/>
                  </a:lnTo>
                  <a:lnTo>
                    <a:pt x="222" y="230"/>
                  </a:lnTo>
                  <a:lnTo>
                    <a:pt x="222" y="229"/>
                  </a:lnTo>
                  <a:lnTo>
                    <a:pt x="224" y="230"/>
                  </a:lnTo>
                  <a:lnTo>
                    <a:pt x="226" y="230"/>
                  </a:lnTo>
                  <a:lnTo>
                    <a:pt x="226" y="232"/>
                  </a:lnTo>
                  <a:lnTo>
                    <a:pt x="227" y="234"/>
                  </a:lnTo>
                  <a:lnTo>
                    <a:pt x="229" y="235"/>
                  </a:lnTo>
                  <a:lnTo>
                    <a:pt x="229" y="235"/>
                  </a:lnTo>
                  <a:lnTo>
                    <a:pt x="232" y="235"/>
                  </a:lnTo>
                  <a:lnTo>
                    <a:pt x="235" y="232"/>
                  </a:lnTo>
                  <a:lnTo>
                    <a:pt x="239" y="230"/>
                  </a:lnTo>
                  <a:lnTo>
                    <a:pt x="240" y="230"/>
                  </a:lnTo>
                  <a:lnTo>
                    <a:pt x="244" y="230"/>
                  </a:lnTo>
                  <a:lnTo>
                    <a:pt x="245" y="230"/>
                  </a:lnTo>
                  <a:lnTo>
                    <a:pt x="247" y="232"/>
                  </a:lnTo>
                  <a:lnTo>
                    <a:pt x="250" y="229"/>
                  </a:lnTo>
                  <a:lnTo>
                    <a:pt x="255" y="230"/>
                  </a:lnTo>
                  <a:lnTo>
                    <a:pt x="258" y="230"/>
                  </a:lnTo>
                  <a:lnTo>
                    <a:pt x="262" y="230"/>
                  </a:lnTo>
                  <a:lnTo>
                    <a:pt x="267" y="230"/>
                  </a:lnTo>
                  <a:lnTo>
                    <a:pt x="270" y="230"/>
                  </a:lnTo>
                  <a:lnTo>
                    <a:pt x="276" y="232"/>
                  </a:lnTo>
                  <a:lnTo>
                    <a:pt x="276" y="230"/>
                  </a:lnTo>
                  <a:lnTo>
                    <a:pt x="275" y="227"/>
                  </a:lnTo>
                  <a:lnTo>
                    <a:pt x="275" y="224"/>
                  </a:lnTo>
                  <a:lnTo>
                    <a:pt x="273" y="220"/>
                  </a:lnTo>
                  <a:lnTo>
                    <a:pt x="273" y="217"/>
                  </a:lnTo>
                  <a:lnTo>
                    <a:pt x="275" y="215"/>
                  </a:lnTo>
                  <a:lnTo>
                    <a:pt x="276" y="212"/>
                  </a:lnTo>
                  <a:lnTo>
                    <a:pt x="276" y="207"/>
                  </a:lnTo>
                  <a:lnTo>
                    <a:pt x="278" y="202"/>
                  </a:lnTo>
                  <a:lnTo>
                    <a:pt x="276" y="199"/>
                  </a:lnTo>
                  <a:lnTo>
                    <a:pt x="276" y="196"/>
                  </a:lnTo>
                  <a:lnTo>
                    <a:pt x="275" y="194"/>
                  </a:lnTo>
                  <a:lnTo>
                    <a:pt x="273" y="194"/>
                  </a:lnTo>
                  <a:lnTo>
                    <a:pt x="272" y="192"/>
                  </a:lnTo>
                  <a:lnTo>
                    <a:pt x="272" y="191"/>
                  </a:lnTo>
                  <a:lnTo>
                    <a:pt x="270" y="187"/>
                  </a:lnTo>
                  <a:lnTo>
                    <a:pt x="270" y="184"/>
                  </a:lnTo>
                  <a:lnTo>
                    <a:pt x="270" y="181"/>
                  </a:lnTo>
                  <a:lnTo>
                    <a:pt x="268" y="178"/>
                  </a:lnTo>
                  <a:lnTo>
                    <a:pt x="267" y="178"/>
                  </a:lnTo>
                  <a:lnTo>
                    <a:pt x="265" y="179"/>
                  </a:lnTo>
                  <a:lnTo>
                    <a:pt x="263" y="181"/>
                  </a:lnTo>
                  <a:lnTo>
                    <a:pt x="262" y="183"/>
                  </a:lnTo>
                  <a:lnTo>
                    <a:pt x="260" y="183"/>
                  </a:lnTo>
                  <a:lnTo>
                    <a:pt x="258" y="183"/>
                  </a:lnTo>
                  <a:lnTo>
                    <a:pt x="257" y="183"/>
                  </a:lnTo>
                  <a:lnTo>
                    <a:pt x="257" y="181"/>
                  </a:lnTo>
                  <a:lnTo>
                    <a:pt x="257" y="178"/>
                  </a:lnTo>
                  <a:lnTo>
                    <a:pt x="257" y="176"/>
                  </a:lnTo>
                  <a:lnTo>
                    <a:pt x="257" y="176"/>
                  </a:lnTo>
                  <a:lnTo>
                    <a:pt x="255" y="173"/>
                  </a:lnTo>
                  <a:lnTo>
                    <a:pt x="253" y="169"/>
                  </a:lnTo>
                  <a:lnTo>
                    <a:pt x="250" y="166"/>
                  </a:lnTo>
                  <a:lnTo>
                    <a:pt x="249" y="163"/>
                  </a:lnTo>
                  <a:lnTo>
                    <a:pt x="249" y="161"/>
                  </a:lnTo>
                  <a:lnTo>
                    <a:pt x="250" y="159"/>
                  </a:lnTo>
                  <a:lnTo>
                    <a:pt x="253" y="158"/>
                  </a:lnTo>
                  <a:lnTo>
                    <a:pt x="255" y="155"/>
                  </a:lnTo>
                  <a:lnTo>
                    <a:pt x="255" y="153"/>
                  </a:lnTo>
                  <a:lnTo>
                    <a:pt x="255" y="150"/>
                  </a:lnTo>
                  <a:lnTo>
                    <a:pt x="255" y="145"/>
                  </a:lnTo>
                  <a:lnTo>
                    <a:pt x="255" y="141"/>
                  </a:lnTo>
                  <a:lnTo>
                    <a:pt x="255" y="136"/>
                  </a:lnTo>
                  <a:lnTo>
                    <a:pt x="253" y="133"/>
                  </a:lnTo>
                  <a:lnTo>
                    <a:pt x="253" y="132"/>
                  </a:lnTo>
                  <a:lnTo>
                    <a:pt x="252" y="130"/>
                  </a:lnTo>
                  <a:lnTo>
                    <a:pt x="250" y="128"/>
                  </a:lnTo>
                  <a:lnTo>
                    <a:pt x="247" y="127"/>
                  </a:lnTo>
                  <a:lnTo>
                    <a:pt x="247" y="125"/>
                  </a:lnTo>
                  <a:lnTo>
                    <a:pt x="245" y="123"/>
                  </a:lnTo>
                  <a:lnTo>
                    <a:pt x="247" y="120"/>
                  </a:lnTo>
                  <a:lnTo>
                    <a:pt x="247" y="118"/>
                  </a:lnTo>
                  <a:lnTo>
                    <a:pt x="249" y="115"/>
                  </a:lnTo>
                  <a:lnTo>
                    <a:pt x="249" y="113"/>
                  </a:lnTo>
                  <a:lnTo>
                    <a:pt x="249" y="110"/>
                  </a:lnTo>
                  <a:lnTo>
                    <a:pt x="245" y="107"/>
                  </a:lnTo>
                  <a:lnTo>
                    <a:pt x="247" y="105"/>
                  </a:lnTo>
                  <a:lnTo>
                    <a:pt x="244" y="104"/>
                  </a:lnTo>
                  <a:lnTo>
                    <a:pt x="240" y="102"/>
                  </a:lnTo>
                  <a:lnTo>
                    <a:pt x="239" y="100"/>
                  </a:lnTo>
                  <a:lnTo>
                    <a:pt x="237" y="97"/>
                  </a:lnTo>
                  <a:lnTo>
                    <a:pt x="237" y="95"/>
                  </a:lnTo>
                  <a:lnTo>
                    <a:pt x="237" y="92"/>
                  </a:lnTo>
                  <a:lnTo>
                    <a:pt x="234" y="90"/>
                  </a:lnTo>
                  <a:lnTo>
                    <a:pt x="230" y="90"/>
                  </a:lnTo>
                  <a:lnTo>
                    <a:pt x="227" y="89"/>
                  </a:lnTo>
                  <a:lnTo>
                    <a:pt x="226" y="87"/>
                  </a:lnTo>
                  <a:lnTo>
                    <a:pt x="222" y="85"/>
                  </a:lnTo>
                  <a:lnTo>
                    <a:pt x="222" y="84"/>
                  </a:lnTo>
                  <a:lnTo>
                    <a:pt x="224" y="82"/>
                  </a:lnTo>
                  <a:lnTo>
                    <a:pt x="224" y="82"/>
                  </a:lnTo>
                  <a:lnTo>
                    <a:pt x="222" y="82"/>
                  </a:lnTo>
                  <a:lnTo>
                    <a:pt x="221" y="82"/>
                  </a:lnTo>
                  <a:lnTo>
                    <a:pt x="221" y="82"/>
                  </a:lnTo>
                  <a:lnTo>
                    <a:pt x="221" y="81"/>
                  </a:lnTo>
                  <a:lnTo>
                    <a:pt x="219" y="79"/>
                  </a:lnTo>
                  <a:lnTo>
                    <a:pt x="219" y="76"/>
                  </a:lnTo>
                  <a:lnTo>
                    <a:pt x="217" y="71"/>
                  </a:lnTo>
                  <a:lnTo>
                    <a:pt x="217" y="67"/>
                  </a:lnTo>
                  <a:lnTo>
                    <a:pt x="216" y="66"/>
                  </a:lnTo>
                  <a:lnTo>
                    <a:pt x="212" y="67"/>
                  </a:lnTo>
                  <a:lnTo>
                    <a:pt x="211" y="66"/>
                  </a:lnTo>
                  <a:lnTo>
                    <a:pt x="211" y="64"/>
                  </a:lnTo>
                  <a:lnTo>
                    <a:pt x="211" y="64"/>
                  </a:lnTo>
                  <a:lnTo>
                    <a:pt x="211" y="62"/>
                  </a:lnTo>
                  <a:lnTo>
                    <a:pt x="209" y="61"/>
                  </a:lnTo>
                  <a:lnTo>
                    <a:pt x="207" y="61"/>
                  </a:lnTo>
                  <a:lnTo>
                    <a:pt x="206" y="59"/>
                  </a:lnTo>
                  <a:lnTo>
                    <a:pt x="204" y="59"/>
                  </a:lnTo>
                  <a:lnTo>
                    <a:pt x="201" y="53"/>
                  </a:lnTo>
                  <a:lnTo>
                    <a:pt x="201" y="44"/>
                  </a:lnTo>
                  <a:lnTo>
                    <a:pt x="199" y="36"/>
                  </a:lnTo>
                  <a:lnTo>
                    <a:pt x="196" y="31"/>
                  </a:lnTo>
                  <a:lnTo>
                    <a:pt x="193" y="31"/>
                  </a:lnTo>
                  <a:lnTo>
                    <a:pt x="191" y="33"/>
                  </a:lnTo>
                  <a:lnTo>
                    <a:pt x="188" y="33"/>
                  </a:lnTo>
                  <a:lnTo>
                    <a:pt x="186" y="33"/>
                  </a:lnTo>
                  <a:lnTo>
                    <a:pt x="186" y="33"/>
                  </a:lnTo>
                  <a:lnTo>
                    <a:pt x="186" y="31"/>
                  </a:lnTo>
                  <a:lnTo>
                    <a:pt x="186" y="30"/>
                  </a:lnTo>
                  <a:lnTo>
                    <a:pt x="186" y="30"/>
                  </a:lnTo>
                  <a:lnTo>
                    <a:pt x="184" y="30"/>
                  </a:lnTo>
                  <a:lnTo>
                    <a:pt x="183" y="31"/>
                  </a:lnTo>
                  <a:lnTo>
                    <a:pt x="181" y="31"/>
                  </a:lnTo>
                  <a:lnTo>
                    <a:pt x="179" y="33"/>
                  </a:lnTo>
                  <a:lnTo>
                    <a:pt x="178" y="28"/>
                  </a:lnTo>
                  <a:lnTo>
                    <a:pt x="178" y="28"/>
                  </a:lnTo>
                  <a:lnTo>
                    <a:pt x="176" y="26"/>
                  </a:lnTo>
                  <a:lnTo>
                    <a:pt x="175" y="26"/>
                  </a:lnTo>
                  <a:lnTo>
                    <a:pt x="175" y="26"/>
                  </a:lnTo>
                  <a:lnTo>
                    <a:pt x="171" y="20"/>
                  </a:lnTo>
                  <a:lnTo>
                    <a:pt x="166" y="15"/>
                  </a:lnTo>
                  <a:lnTo>
                    <a:pt x="163" y="8"/>
                  </a:lnTo>
                  <a:lnTo>
                    <a:pt x="160" y="5"/>
                  </a:lnTo>
                  <a:lnTo>
                    <a:pt x="158" y="3"/>
                  </a:lnTo>
                  <a:lnTo>
                    <a:pt x="155" y="3"/>
                  </a:lnTo>
                  <a:lnTo>
                    <a:pt x="152" y="3"/>
                  </a:lnTo>
                  <a:lnTo>
                    <a:pt x="148" y="3"/>
                  </a:lnTo>
                  <a:lnTo>
                    <a:pt x="147" y="3"/>
                  </a:lnTo>
                  <a:lnTo>
                    <a:pt x="142" y="3"/>
                  </a:lnTo>
                  <a:lnTo>
                    <a:pt x="138" y="3"/>
                  </a:lnTo>
                  <a:lnTo>
                    <a:pt x="135" y="3"/>
                  </a:lnTo>
                  <a:lnTo>
                    <a:pt x="133" y="2"/>
                  </a:lnTo>
                  <a:lnTo>
                    <a:pt x="132" y="0"/>
                  </a:lnTo>
                  <a:lnTo>
                    <a:pt x="130" y="0"/>
                  </a:lnTo>
                  <a:lnTo>
                    <a:pt x="127" y="0"/>
                  </a:lnTo>
                  <a:lnTo>
                    <a:pt x="125" y="0"/>
                  </a:lnTo>
                  <a:lnTo>
                    <a:pt x="125" y="2"/>
                  </a:lnTo>
                  <a:lnTo>
                    <a:pt x="124" y="3"/>
                  </a:lnTo>
                  <a:lnTo>
                    <a:pt x="124" y="3"/>
                  </a:lnTo>
                  <a:lnTo>
                    <a:pt x="122" y="5"/>
                  </a:lnTo>
                  <a:lnTo>
                    <a:pt x="120" y="5"/>
                  </a:lnTo>
                  <a:lnTo>
                    <a:pt x="117" y="5"/>
                  </a:lnTo>
                  <a:lnTo>
                    <a:pt x="114" y="5"/>
                  </a:lnTo>
                  <a:lnTo>
                    <a:pt x="110" y="5"/>
                  </a:lnTo>
                  <a:lnTo>
                    <a:pt x="106" y="5"/>
                  </a:lnTo>
                  <a:lnTo>
                    <a:pt x="101" y="6"/>
                  </a:lnTo>
                  <a:lnTo>
                    <a:pt x="94" y="8"/>
                  </a:lnTo>
                  <a:lnTo>
                    <a:pt x="89" y="8"/>
                  </a:lnTo>
                  <a:lnTo>
                    <a:pt x="81" y="8"/>
                  </a:lnTo>
                  <a:lnTo>
                    <a:pt x="79" y="6"/>
                  </a:lnTo>
                  <a:lnTo>
                    <a:pt x="76" y="5"/>
                  </a:lnTo>
                  <a:lnTo>
                    <a:pt x="73" y="5"/>
                  </a:lnTo>
                  <a:lnTo>
                    <a:pt x="69" y="5"/>
                  </a:lnTo>
                  <a:lnTo>
                    <a:pt x="66" y="6"/>
                  </a:lnTo>
                  <a:lnTo>
                    <a:pt x="64" y="10"/>
                  </a:lnTo>
                  <a:lnTo>
                    <a:pt x="61" y="15"/>
                  </a:lnTo>
                  <a:lnTo>
                    <a:pt x="59" y="21"/>
                  </a:lnTo>
                  <a:lnTo>
                    <a:pt x="58" y="26"/>
                  </a:lnTo>
                  <a:lnTo>
                    <a:pt x="55" y="30"/>
                  </a:lnTo>
                  <a:lnTo>
                    <a:pt x="55" y="30"/>
                  </a:lnTo>
                  <a:lnTo>
                    <a:pt x="55" y="30"/>
                  </a:lnTo>
                  <a:lnTo>
                    <a:pt x="55" y="28"/>
                  </a:lnTo>
                  <a:lnTo>
                    <a:pt x="55" y="28"/>
                  </a:lnTo>
                  <a:lnTo>
                    <a:pt x="55" y="28"/>
                  </a:lnTo>
                  <a:lnTo>
                    <a:pt x="53" y="36"/>
                  </a:lnTo>
                  <a:lnTo>
                    <a:pt x="51" y="44"/>
                  </a:lnTo>
                  <a:lnTo>
                    <a:pt x="46" y="53"/>
                  </a:lnTo>
                  <a:lnTo>
                    <a:pt x="40" y="62"/>
                  </a:lnTo>
                  <a:lnTo>
                    <a:pt x="30" y="74"/>
                  </a:lnTo>
                  <a:lnTo>
                    <a:pt x="22" y="84"/>
                  </a:lnTo>
                  <a:lnTo>
                    <a:pt x="15" y="89"/>
                  </a:lnTo>
                  <a:lnTo>
                    <a:pt x="10" y="92"/>
                  </a:lnTo>
                  <a:lnTo>
                    <a:pt x="7" y="94"/>
                  </a:lnTo>
                  <a:lnTo>
                    <a:pt x="4" y="94"/>
                  </a:lnTo>
                  <a:lnTo>
                    <a:pt x="2" y="94"/>
                  </a:lnTo>
                  <a:lnTo>
                    <a:pt x="0" y="94"/>
                  </a:lnTo>
                  <a:lnTo>
                    <a:pt x="0" y="95"/>
                  </a:lnTo>
                  <a:lnTo>
                    <a:pt x="2" y="97"/>
                  </a:lnTo>
                  <a:lnTo>
                    <a:pt x="4" y="97"/>
                  </a:lnTo>
                  <a:lnTo>
                    <a:pt x="5" y="99"/>
                  </a:lnTo>
                  <a:lnTo>
                    <a:pt x="8" y="99"/>
                  </a:lnTo>
                  <a:lnTo>
                    <a:pt x="12" y="100"/>
                  </a:lnTo>
                  <a:lnTo>
                    <a:pt x="13" y="104"/>
                  </a:lnTo>
                  <a:lnTo>
                    <a:pt x="15" y="107"/>
                  </a:lnTo>
                  <a:lnTo>
                    <a:pt x="15" y="110"/>
                  </a:lnTo>
                  <a:lnTo>
                    <a:pt x="17" y="113"/>
                  </a:lnTo>
                  <a:lnTo>
                    <a:pt x="18" y="113"/>
                  </a:lnTo>
                  <a:lnTo>
                    <a:pt x="20" y="115"/>
                  </a:lnTo>
                  <a:lnTo>
                    <a:pt x="22" y="115"/>
                  </a:lnTo>
                  <a:lnTo>
                    <a:pt x="22" y="117"/>
                  </a:lnTo>
                  <a:lnTo>
                    <a:pt x="23" y="122"/>
                  </a:lnTo>
                  <a:lnTo>
                    <a:pt x="25" y="127"/>
                  </a:lnTo>
                  <a:lnTo>
                    <a:pt x="27" y="132"/>
                  </a:lnTo>
                  <a:lnTo>
                    <a:pt x="28" y="136"/>
                  </a:lnTo>
                  <a:lnTo>
                    <a:pt x="28" y="138"/>
                  </a:lnTo>
                  <a:lnTo>
                    <a:pt x="28" y="138"/>
                  </a:lnTo>
                  <a:lnTo>
                    <a:pt x="30" y="138"/>
                  </a:lnTo>
                  <a:lnTo>
                    <a:pt x="32" y="136"/>
                  </a:lnTo>
                  <a:lnTo>
                    <a:pt x="33" y="138"/>
                  </a:lnTo>
                  <a:lnTo>
                    <a:pt x="35" y="138"/>
                  </a:lnTo>
                  <a:lnTo>
                    <a:pt x="36" y="136"/>
                  </a:lnTo>
                  <a:lnTo>
                    <a:pt x="38" y="135"/>
                  </a:lnTo>
                  <a:lnTo>
                    <a:pt x="38" y="135"/>
                  </a:lnTo>
                  <a:lnTo>
                    <a:pt x="40" y="133"/>
                  </a:lnTo>
                  <a:lnTo>
                    <a:pt x="41" y="130"/>
                  </a:lnTo>
                  <a:lnTo>
                    <a:pt x="43" y="130"/>
                  </a:lnTo>
                  <a:lnTo>
                    <a:pt x="46" y="128"/>
                  </a:lnTo>
                  <a:lnTo>
                    <a:pt x="48" y="130"/>
                  </a:lnTo>
                  <a:lnTo>
                    <a:pt x="48" y="130"/>
                  </a:lnTo>
                  <a:lnTo>
                    <a:pt x="46" y="130"/>
                  </a:lnTo>
                  <a:lnTo>
                    <a:pt x="43" y="132"/>
                  </a:lnTo>
                  <a:lnTo>
                    <a:pt x="40" y="133"/>
                  </a:lnTo>
                  <a:lnTo>
                    <a:pt x="38" y="135"/>
                  </a:lnTo>
                  <a:lnTo>
                    <a:pt x="38" y="135"/>
                  </a:lnTo>
                  <a:lnTo>
                    <a:pt x="38" y="136"/>
                  </a:lnTo>
                  <a:lnTo>
                    <a:pt x="36" y="138"/>
                  </a:lnTo>
                  <a:lnTo>
                    <a:pt x="35" y="138"/>
                  </a:lnTo>
                  <a:lnTo>
                    <a:pt x="35" y="140"/>
                  </a:lnTo>
                  <a:lnTo>
                    <a:pt x="33" y="140"/>
                  </a:lnTo>
                  <a:lnTo>
                    <a:pt x="32" y="140"/>
                  </a:lnTo>
                  <a:lnTo>
                    <a:pt x="30" y="140"/>
                  </a:lnTo>
                  <a:lnTo>
                    <a:pt x="28" y="141"/>
                  </a:lnTo>
                  <a:lnTo>
                    <a:pt x="28" y="145"/>
                  </a:lnTo>
                  <a:lnTo>
                    <a:pt x="28" y="148"/>
                  </a:lnTo>
                  <a:lnTo>
                    <a:pt x="30" y="150"/>
                  </a:lnTo>
                  <a:lnTo>
                    <a:pt x="32" y="148"/>
                  </a:lnTo>
                  <a:lnTo>
                    <a:pt x="33" y="148"/>
                  </a:lnTo>
                  <a:lnTo>
                    <a:pt x="36" y="145"/>
                  </a:lnTo>
                  <a:lnTo>
                    <a:pt x="38" y="143"/>
                  </a:lnTo>
                  <a:lnTo>
                    <a:pt x="40" y="141"/>
                  </a:lnTo>
                  <a:lnTo>
                    <a:pt x="41" y="138"/>
                  </a:lnTo>
                  <a:lnTo>
                    <a:pt x="41" y="138"/>
                  </a:lnTo>
                  <a:lnTo>
                    <a:pt x="43" y="138"/>
                  </a:lnTo>
                  <a:lnTo>
                    <a:pt x="41" y="140"/>
                  </a:lnTo>
                  <a:lnTo>
                    <a:pt x="41" y="141"/>
                  </a:lnTo>
                  <a:lnTo>
                    <a:pt x="40" y="143"/>
                  </a:lnTo>
                  <a:lnTo>
                    <a:pt x="40" y="145"/>
                  </a:lnTo>
                  <a:lnTo>
                    <a:pt x="40" y="145"/>
                  </a:lnTo>
                  <a:lnTo>
                    <a:pt x="40" y="146"/>
                  </a:lnTo>
                  <a:lnTo>
                    <a:pt x="41" y="148"/>
                  </a:lnTo>
                  <a:lnTo>
                    <a:pt x="41" y="148"/>
                  </a:lnTo>
                  <a:lnTo>
                    <a:pt x="41" y="148"/>
                  </a:lnTo>
                  <a:lnTo>
                    <a:pt x="40" y="148"/>
                  </a:lnTo>
                  <a:lnTo>
                    <a:pt x="36" y="148"/>
                  </a:lnTo>
                  <a:lnTo>
                    <a:pt x="35" y="148"/>
                  </a:lnTo>
                  <a:lnTo>
                    <a:pt x="33" y="150"/>
                  </a:lnTo>
                  <a:lnTo>
                    <a:pt x="32" y="153"/>
                  </a:lnTo>
                  <a:lnTo>
                    <a:pt x="33" y="156"/>
                  </a:lnTo>
                  <a:lnTo>
                    <a:pt x="33" y="158"/>
                  </a:lnTo>
                  <a:lnTo>
                    <a:pt x="35" y="158"/>
                  </a:lnTo>
                  <a:lnTo>
                    <a:pt x="35" y="158"/>
                  </a:lnTo>
                  <a:lnTo>
                    <a:pt x="35" y="156"/>
                  </a:lnTo>
                  <a:lnTo>
                    <a:pt x="35" y="158"/>
                  </a:lnTo>
                  <a:lnTo>
                    <a:pt x="35" y="159"/>
                  </a:lnTo>
                  <a:lnTo>
                    <a:pt x="35" y="159"/>
                  </a:lnTo>
                  <a:lnTo>
                    <a:pt x="43" y="161"/>
                  </a:lnTo>
                  <a:lnTo>
                    <a:pt x="56" y="161"/>
                  </a:lnTo>
                  <a:lnTo>
                    <a:pt x="69" y="163"/>
                  </a:lnTo>
                  <a:lnTo>
                    <a:pt x="81" y="163"/>
                  </a:lnTo>
                  <a:lnTo>
                    <a:pt x="86" y="163"/>
                  </a:lnTo>
                  <a:lnTo>
                    <a:pt x="87" y="161"/>
                  </a:lnTo>
                  <a:lnTo>
                    <a:pt x="87" y="159"/>
                  </a:lnTo>
                  <a:lnTo>
                    <a:pt x="87" y="158"/>
                  </a:lnTo>
                  <a:lnTo>
                    <a:pt x="87" y="156"/>
                  </a:lnTo>
                  <a:lnTo>
                    <a:pt x="89" y="155"/>
                  </a:lnTo>
                  <a:lnTo>
                    <a:pt x="92" y="153"/>
                  </a:lnTo>
                  <a:lnTo>
                    <a:pt x="97" y="151"/>
                  </a:lnTo>
                  <a:lnTo>
                    <a:pt x="102" y="151"/>
                  </a:lnTo>
                  <a:lnTo>
                    <a:pt x="106" y="150"/>
                  </a:lnTo>
                  <a:lnTo>
                    <a:pt x="107" y="150"/>
                  </a:lnTo>
                  <a:lnTo>
                    <a:pt x="110" y="150"/>
                  </a:lnTo>
                  <a:lnTo>
                    <a:pt x="114" y="151"/>
                  </a:lnTo>
                  <a:lnTo>
                    <a:pt x="115" y="153"/>
                  </a:lnTo>
                  <a:lnTo>
                    <a:pt x="117" y="155"/>
                  </a:lnTo>
                  <a:lnTo>
                    <a:pt x="119" y="158"/>
                  </a:lnTo>
                  <a:lnTo>
                    <a:pt x="119" y="159"/>
                  </a:lnTo>
                  <a:lnTo>
                    <a:pt x="120" y="161"/>
                  </a:lnTo>
                  <a:lnTo>
                    <a:pt x="124" y="161"/>
                  </a:lnTo>
                  <a:lnTo>
                    <a:pt x="125" y="161"/>
                  </a:lnTo>
                  <a:lnTo>
                    <a:pt x="127" y="159"/>
                  </a:lnTo>
                  <a:lnTo>
                    <a:pt x="130" y="159"/>
                  </a:lnTo>
                  <a:lnTo>
                    <a:pt x="132" y="161"/>
                  </a:lnTo>
                  <a:lnTo>
                    <a:pt x="133" y="163"/>
                  </a:lnTo>
                  <a:lnTo>
                    <a:pt x="135" y="166"/>
                  </a:lnTo>
                  <a:lnTo>
                    <a:pt x="137" y="168"/>
                  </a:lnTo>
                  <a:lnTo>
                    <a:pt x="138" y="171"/>
                  </a:lnTo>
                  <a:lnTo>
                    <a:pt x="140" y="171"/>
                  </a:lnTo>
                  <a:lnTo>
                    <a:pt x="143" y="171"/>
                  </a:lnTo>
                  <a:lnTo>
                    <a:pt x="147" y="169"/>
                  </a:lnTo>
                  <a:lnTo>
                    <a:pt x="150" y="168"/>
                  </a:lnTo>
                  <a:lnTo>
                    <a:pt x="153" y="166"/>
                  </a:lnTo>
                  <a:lnTo>
                    <a:pt x="158" y="164"/>
                  </a:lnTo>
                  <a:lnTo>
                    <a:pt x="160" y="166"/>
                  </a:lnTo>
                  <a:lnTo>
                    <a:pt x="161" y="168"/>
                  </a:lnTo>
                  <a:lnTo>
                    <a:pt x="163" y="169"/>
                  </a:lnTo>
                  <a:lnTo>
                    <a:pt x="165" y="173"/>
                  </a:lnTo>
                  <a:lnTo>
                    <a:pt x="165" y="174"/>
                  </a:lnTo>
                  <a:lnTo>
                    <a:pt x="165" y="176"/>
                  </a:lnTo>
                  <a:lnTo>
                    <a:pt x="163" y="178"/>
                  </a:lnTo>
                  <a:lnTo>
                    <a:pt x="160" y="179"/>
                  </a:lnTo>
                  <a:lnTo>
                    <a:pt x="155" y="181"/>
                  </a:lnTo>
                  <a:lnTo>
                    <a:pt x="150" y="183"/>
                  </a:lnTo>
                  <a:lnTo>
                    <a:pt x="145" y="183"/>
                  </a:lnTo>
                  <a:lnTo>
                    <a:pt x="140" y="183"/>
                  </a:lnTo>
                  <a:lnTo>
                    <a:pt x="137" y="183"/>
                  </a:lnTo>
                  <a:lnTo>
                    <a:pt x="133" y="179"/>
                  </a:lnTo>
                  <a:lnTo>
                    <a:pt x="132" y="178"/>
                  </a:lnTo>
                  <a:lnTo>
                    <a:pt x="129" y="176"/>
                  </a:lnTo>
                  <a:lnTo>
                    <a:pt x="122" y="174"/>
                  </a:lnTo>
                  <a:lnTo>
                    <a:pt x="117" y="173"/>
                  </a:lnTo>
                  <a:lnTo>
                    <a:pt x="110" y="169"/>
                  </a:lnTo>
                  <a:lnTo>
                    <a:pt x="109" y="168"/>
                  </a:lnTo>
                  <a:lnTo>
                    <a:pt x="107" y="164"/>
                  </a:lnTo>
                  <a:lnTo>
                    <a:pt x="106" y="163"/>
                  </a:lnTo>
                  <a:lnTo>
                    <a:pt x="104" y="161"/>
                  </a:lnTo>
                  <a:lnTo>
                    <a:pt x="102" y="163"/>
                  </a:lnTo>
                  <a:lnTo>
                    <a:pt x="101" y="164"/>
                  </a:lnTo>
                  <a:lnTo>
                    <a:pt x="99" y="166"/>
                  </a:lnTo>
                  <a:lnTo>
                    <a:pt x="97" y="169"/>
                  </a:lnTo>
                  <a:lnTo>
                    <a:pt x="97" y="171"/>
                  </a:lnTo>
                  <a:lnTo>
                    <a:pt x="96" y="173"/>
                  </a:lnTo>
                  <a:lnTo>
                    <a:pt x="92" y="174"/>
                  </a:lnTo>
                  <a:lnTo>
                    <a:pt x="89" y="174"/>
                  </a:lnTo>
                  <a:lnTo>
                    <a:pt x="84" y="173"/>
                  </a:lnTo>
                  <a:lnTo>
                    <a:pt x="81" y="173"/>
                  </a:lnTo>
                  <a:lnTo>
                    <a:pt x="76" y="173"/>
                  </a:lnTo>
                  <a:lnTo>
                    <a:pt x="73" y="173"/>
                  </a:lnTo>
                  <a:lnTo>
                    <a:pt x="69" y="174"/>
                  </a:lnTo>
                  <a:lnTo>
                    <a:pt x="69" y="174"/>
                  </a:lnTo>
                  <a:lnTo>
                    <a:pt x="69" y="178"/>
                  </a:lnTo>
                  <a:lnTo>
                    <a:pt x="69" y="179"/>
                  </a:lnTo>
                  <a:lnTo>
                    <a:pt x="69" y="183"/>
                  </a:lnTo>
                  <a:lnTo>
                    <a:pt x="68" y="184"/>
                  </a:lnTo>
                  <a:lnTo>
                    <a:pt x="61" y="184"/>
                  </a:lnTo>
                  <a:lnTo>
                    <a:pt x="51" y="184"/>
                  </a:lnTo>
                  <a:lnTo>
                    <a:pt x="40" y="181"/>
                  </a:lnTo>
                  <a:lnTo>
                    <a:pt x="30" y="183"/>
                  </a:lnTo>
                  <a:lnTo>
                    <a:pt x="23" y="187"/>
                  </a:lnTo>
                  <a:lnTo>
                    <a:pt x="23" y="187"/>
                  </a:lnTo>
                  <a:lnTo>
                    <a:pt x="23" y="189"/>
                  </a:lnTo>
                  <a:lnTo>
                    <a:pt x="23" y="191"/>
                  </a:lnTo>
                  <a:lnTo>
                    <a:pt x="22" y="194"/>
                  </a:lnTo>
                  <a:lnTo>
                    <a:pt x="22" y="197"/>
                  </a:lnTo>
                  <a:lnTo>
                    <a:pt x="20" y="201"/>
                  </a:lnTo>
                  <a:lnTo>
                    <a:pt x="20" y="204"/>
                  </a:lnTo>
                  <a:lnTo>
                    <a:pt x="20" y="206"/>
                  </a:lnTo>
                  <a:lnTo>
                    <a:pt x="20" y="206"/>
                  </a:lnTo>
                  <a:lnTo>
                    <a:pt x="22" y="206"/>
                  </a:lnTo>
                  <a:lnTo>
                    <a:pt x="23" y="204"/>
                  </a:lnTo>
                  <a:lnTo>
                    <a:pt x="25" y="204"/>
                  </a:lnTo>
                  <a:lnTo>
                    <a:pt x="25" y="204"/>
                  </a:lnTo>
                  <a:lnTo>
                    <a:pt x="23" y="206"/>
                  </a:lnTo>
                  <a:lnTo>
                    <a:pt x="22" y="207"/>
                  </a:lnTo>
                  <a:lnTo>
                    <a:pt x="20" y="209"/>
                  </a:lnTo>
                  <a:lnTo>
                    <a:pt x="18" y="210"/>
                  </a:lnTo>
                  <a:lnTo>
                    <a:pt x="18" y="212"/>
                  </a:lnTo>
                  <a:lnTo>
                    <a:pt x="18" y="214"/>
                  </a:lnTo>
                  <a:lnTo>
                    <a:pt x="22" y="214"/>
                  </a:lnTo>
                  <a:lnTo>
                    <a:pt x="23" y="212"/>
                  </a:lnTo>
                  <a:lnTo>
                    <a:pt x="25" y="209"/>
                  </a:lnTo>
                  <a:lnTo>
                    <a:pt x="27" y="206"/>
                  </a:lnTo>
                  <a:lnTo>
                    <a:pt x="28" y="204"/>
                  </a:lnTo>
                  <a:lnTo>
                    <a:pt x="30" y="202"/>
                  </a:lnTo>
                  <a:lnTo>
                    <a:pt x="30" y="202"/>
                  </a:lnTo>
                  <a:lnTo>
                    <a:pt x="30" y="204"/>
                  </a:lnTo>
                  <a:lnTo>
                    <a:pt x="28" y="206"/>
                  </a:lnTo>
                  <a:lnTo>
                    <a:pt x="27" y="207"/>
                  </a:lnTo>
                  <a:lnTo>
                    <a:pt x="27" y="209"/>
                  </a:lnTo>
                  <a:lnTo>
                    <a:pt x="30" y="209"/>
                  </a:lnTo>
                  <a:lnTo>
                    <a:pt x="33" y="209"/>
                  </a:lnTo>
                  <a:lnTo>
                    <a:pt x="33" y="209"/>
                  </a:lnTo>
                  <a:lnTo>
                    <a:pt x="33" y="209"/>
                  </a:lnTo>
                  <a:lnTo>
                    <a:pt x="33" y="207"/>
                  </a:lnTo>
                  <a:lnTo>
                    <a:pt x="33" y="207"/>
                  </a:lnTo>
                  <a:lnTo>
                    <a:pt x="33" y="207"/>
                  </a:lnTo>
                  <a:lnTo>
                    <a:pt x="35" y="207"/>
                  </a:lnTo>
                  <a:lnTo>
                    <a:pt x="35" y="210"/>
                  </a:lnTo>
                  <a:lnTo>
                    <a:pt x="36" y="212"/>
                  </a:lnTo>
                  <a:lnTo>
                    <a:pt x="38" y="214"/>
                  </a:lnTo>
                  <a:lnTo>
                    <a:pt x="40" y="214"/>
                  </a:lnTo>
                  <a:lnTo>
                    <a:pt x="40" y="214"/>
                  </a:lnTo>
                  <a:lnTo>
                    <a:pt x="41" y="212"/>
                  </a:lnTo>
                  <a:lnTo>
                    <a:pt x="41" y="212"/>
                  </a:lnTo>
                  <a:lnTo>
                    <a:pt x="46" y="212"/>
                  </a:lnTo>
                  <a:lnTo>
                    <a:pt x="51" y="212"/>
                  </a:lnTo>
                  <a:lnTo>
                    <a:pt x="51" y="212"/>
                  </a:lnTo>
                  <a:lnTo>
                    <a:pt x="55" y="210"/>
                  </a:lnTo>
                  <a:lnTo>
                    <a:pt x="55" y="210"/>
                  </a:lnTo>
                  <a:lnTo>
                    <a:pt x="55" y="209"/>
                  </a:lnTo>
                  <a:lnTo>
                    <a:pt x="55" y="207"/>
                  </a:lnTo>
                  <a:lnTo>
                    <a:pt x="56" y="206"/>
                  </a:lnTo>
                  <a:lnTo>
                    <a:pt x="56" y="206"/>
                  </a:lnTo>
                  <a:lnTo>
                    <a:pt x="56" y="207"/>
                  </a:lnTo>
                  <a:lnTo>
                    <a:pt x="56" y="207"/>
                  </a:lnTo>
                  <a:lnTo>
                    <a:pt x="56" y="209"/>
                  </a:lnTo>
                  <a:lnTo>
                    <a:pt x="56" y="209"/>
                  </a:lnTo>
                  <a:lnTo>
                    <a:pt x="58" y="210"/>
                  </a:lnTo>
                  <a:lnTo>
                    <a:pt x="59" y="212"/>
                  </a:lnTo>
                  <a:lnTo>
                    <a:pt x="63" y="214"/>
                  </a:lnTo>
                  <a:lnTo>
                    <a:pt x="66" y="214"/>
                  </a:lnTo>
                  <a:lnTo>
                    <a:pt x="68" y="214"/>
                  </a:lnTo>
                  <a:lnTo>
                    <a:pt x="69" y="214"/>
                  </a:lnTo>
                  <a:lnTo>
                    <a:pt x="73" y="215"/>
                  </a:lnTo>
                  <a:lnTo>
                    <a:pt x="74" y="215"/>
                  </a:lnTo>
                  <a:lnTo>
                    <a:pt x="76" y="214"/>
                  </a:lnTo>
                  <a:lnTo>
                    <a:pt x="78" y="212"/>
                  </a:lnTo>
                  <a:lnTo>
                    <a:pt x="79" y="207"/>
                  </a:lnTo>
                  <a:lnTo>
                    <a:pt x="79" y="206"/>
                  </a:lnTo>
                  <a:lnTo>
                    <a:pt x="79" y="204"/>
                  </a:lnTo>
                  <a:lnTo>
                    <a:pt x="81" y="204"/>
                  </a:lnTo>
                  <a:lnTo>
                    <a:pt x="82" y="202"/>
                  </a:lnTo>
                  <a:lnTo>
                    <a:pt x="84" y="201"/>
                  </a:lnTo>
                  <a:lnTo>
                    <a:pt x="86" y="201"/>
                  </a:lnTo>
                  <a:lnTo>
                    <a:pt x="87" y="202"/>
                  </a:lnTo>
                  <a:lnTo>
                    <a:pt x="87" y="202"/>
                  </a:lnTo>
                  <a:lnTo>
                    <a:pt x="86" y="204"/>
                  </a:lnTo>
                  <a:lnTo>
                    <a:pt x="82" y="204"/>
                  </a:lnTo>
                  <a:lnTo>
                    <a:pt x="81" y="204"/>
                  </a:lnTo>
                  <a:lnTo>
                    <a:pt x="79" y="207"/>
                  </a:lnTo>
                  <a:lnTo>
                    <a:pt x="79" y="210"/>
                  </a:lnTo>
                  <a:lnTo>
                    <a:pt x="79" y="212"/>
                  </a:lnTo>
                  <a:lnTo>
                    <a:pt x="78" y="215"/>
                  </a:lnTo>
                  <a:lnTo>
                    <a:pt x="76" y="217"/>
                  </a:lnTo>
                  <a:lnTo>
                    <a:pt x="74" y="217"/>
                  </a:lnTo>
                  <a:lnTo>
                    <a:pt x="71" y="217"/>
                  </a:lnTo>
                  <a:lnTo>
                    <a:pt x="68" y="215"/>
                  </a:lnTo>
                  <a:lnTo>
                    <a:pt x="63" y="214"/>
                  </a:lnTo>
                  <a:lnTo>
                    <a:pt x="61" y="214"/>
                  </a:lnTo>
                  <a:lnTo>
                    <a:pt x="61" y="212"/>
                  </a:lnTo>
                  <a:lnTo>
                    <a:pt x="59" y="212"/>
                  </a:lnTo>
                  <a:lnTo>
                    <a:pt x="58" y="212"/>
                  </a:lnTo>
                  <a:lnTo>
                    <a:pt x="56" y="210"/>
                  </a:lnTo>
                  <a:lnTo>
                    <a:pt x="51" y="212"/>
                  </a:lnTo>
                  <a:lnTo>
                    <a:pt x="51" y="212"/>
                  </a:lnTo>
                  <a:lnTo>
                    <a:pt x="46" y="214"/>
                  </a:lnTo>
                  <a:lnTo>
                    <a:pt x="43" y="214"/>
                  </a:lnTo>
                  <a:lnTo>
                    <a:pt x="40" y="215"/>
                  </a:lnTo>
                  <a:lnTo>
                    <a:pt x="35" y="214"/>
                  </a:lnTo>
                  <a:lnTo>
                    <a:pt x="33" y="214"/>
                  </a:lnTo>
                  <a:lnTo>
                    <a:pt x="32" y="214"/>
                  </a:lnTo>
                  <a:lnTo>
                    <a:pt x="32" y="212"/>
                  </a:lnTo>
                  <a:lnTo>
                    <a:pt x="32" y="212"/>
                  </a:lnTo>
                  <a:lnTo>
                    <a:pt x="30" y="212"/>
                  </a:lnTo>
                  <a:lnTo>
                    <a:pt x="30" y="212"/>
                  </a:lnTo>
                  <a:lnTo>
                    <a:pt x="28" y="212"/>
                  </a:lnTo>
                  <a:lnTo>
                    <a:pt x="25" y="214"/>
                  </a:lnTo>
                  <a:lnTo>
                    <a:pt x="22" y="215"/>
                  </a:lnTo>
                  <a:lnTo>
                    <a:pt x="20" y="215"/>
                  </a:lnTo>
                  <a:lnTo>
                    <a:pt x="20" y="215"/>
                  </a:lnTo>
                  <a:lnTo>
                    <a:pt x="18" y="217"/>
                  </a:lnTo>
                  <a:lnTo>
                    <a:pt x="18" y="219"/>
                  </a:lnTo>
                  <a:lnTo>
                    <a:pt x="18" y="220"/>
                  </a:lnTo>
                  <a:lnTo>
                    <a:pt x="20" y="224"/>
                  </a:lnTo>
                  <a:lnTo>
                    <a:pt x="23" y="225"/>
                  </a:lnTo>
                  <a:lnTo>
                    <a:pt x="23" y="225"/>
                  </a:lnTo>
                  <a:lnTo>
                    <a:pt x="32" y="224"/>
                  </a:lnTo>
                  <a:lnTo>
                    <a:pt x="38" y="222"/>
                  </a:lnTo>
                  <a:lnTo>
                    <a:pt x="46" y="220"/>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Rectangle 47"/>
            <p:cNvSpPr>
              <a:spLocks noChangeArrowheads="1"/>
            </p:cNvSpPr>
            <p:nvPr/>
          </p:nvSpPr>
          <p:spPr bwMode="auto">
            <a:xfrm>
              <a:off x="567138" y="1964477"/>
              <a:ext cx="1065" cy="1065"/>
            </a:xfrm>
            <a:prstGeom prst="rect">
              <a:avLst/>
            </a:prstGeom>
            <a:solidFill>
              <a:srgbClr val="FFFFFF"/>
            </a:solidFill>
            <a:ln w="0">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48"/>
            <p:cNvSpPr>
              <a:spLocks/>
            </p:cNvSpPr>
            <p:nvPr/>
          </p:nvSpPr>
          <p:spPr bwMode="auto">
            <a:xfrm>
              <a:off x="496880" y="1904865"/>
              <a:ext cx="152224" cy="100063"/>
            </a:xfrm>
            <a:custGeom>
              <a:avLst/>
              <a:gdLst>
                <a:gd name="T0" fmla="*/ 102 w 143"/>
                <a:gd name="T1" fmla="*/ 61 h 94"/>
                <a:gd name="T2" fmla="*/ 117 w 143"/>
                <a:gd name="T3" fmla="*/ 56 h 94"/>
                <a:gd name="T4" fmla="*/ 130 w 143"/>
                <a:gd name="T5" fmla="*/ 53 h 94"/>
                <a:gd name="T6" fmla="*/ 137 w 143"/>
                <a:gd name="T7" fmla="*/ 55 h 94"/>
                <a:gd name="T8" fmla="*/ 138 w 143"/>
                <a:gd name="T9" fmla="*/ 37 h 94"/>
                <a:gd name="T10" fmla="*/ 129 w 143"/>
                <a:gd name="T11" fmla="*/ 30 h 94"/>
                <a:gd name="T12" fmla="*/ 135 w 143"/>
                <a:gd name="T13" fmla="*/ 25 h 94"/>
                <a:gd name="T14" fmla="*/ 143 w 143"/>
                <a:gd name="T15" fmla="*/ 20 h 94"/>
                <a:gd name="T16" fmla="*/ 142 w 143"/>
                <a:gd name="T17" fmla="*/ 2 h 94"/>
                <a:gd name="T18" fmla="*/ 87 w 143"/>
                <a:gd name="T19" fmla="*/ 0 h 94"/>
                <a:gd name="T20" fmla="*/ 63 w 143"/>
                <a:gd name="T21" fmla="*/ 5 h 94"/>
                <a:gd name="T22" fmla="*/ 35 w 143"/>
                <a:gd name="T23" fmla="*/ 10 h 94"/>
                <a:gd name="T24" fmla="*/ 0 w 143"/>
                <a:gd name="T25" fmla="*/ 15 h 94"/>
                <a:gd name="T26" fmla="*/ 10 w 143"/>
                <a:gd name="T27" fmla="*/ 25 h 94"/>
                <a:gd name="T28" fmla="*/ 17 w 143"/>
                <a:gd name="T29" fmla="*/ 19 h 94"/>
                <a:gd name="T30" fmla="*/ 18 w 143"/>
                <a:gd name="T31" fmla="*/ 22 h 94"/>
                <a:gd name="T32" fmla="*/ 28 w 143"/>
                <a:gd name="T33" fmla="*/ 17 h 94"/>
                <a:gd name="T34" fmla="*/ 20 w 143"/>
                <a:gd name="T35" fmla="*/ 24 h 94"/>
                <a:gd name="T36" fmla="*/ 18 w 143"/>
                <a:gd name="T37" fmla="*/ 38 h 94"/>
                <a:gd name="T38" fmla="*/ 35 w 143"/>
                <a:gd name="T39" fmla="*/ 35 h 94"/>
                <a:gd name="T40" fmla="*/ 43 w 143"/>
                <a:gd name="T41" fmla="*/ 37 h 94"/>
                <a:gd name="T42" fmla="*/ 45 w 143"/>
                <a:gd name="T43" fmla="*/ 37 h 94"/>
                <a:gd name="T44" fmla="*/ 35 w 143"/>
                <a:gd name="T45" fmla="*/ 38 h 94"/>
                <a:gd name="T46" fmla="*/ 30 w 143"/>
                <a:gd name="T47" fmla="*/ 48 h 94"/>
                <a:gd name="T48" fmla="*/ 38 w 143"/>
                <a:gd name="T49" fmla="*/ 45 h 94"/>
                <a:gd name="T50" fmla="*/ 43 w 143"/>
                <a:gd name="T51" fmla="*/ 42 h 94"/>
                <a:gd name="T52" fmla="*/ 38 w 143"/>
                <a:gd name="T53" fmla="*/ 45 h 94"/>
                <a:gd name="T54" fmla="*/ 46 w 143"/>
                <a:gd name="T55" fmla="*/ 45 h 94"/>
                <a:gd name="T56" fmla="*/ 63 w 143"/>
                <a:gd name="T57" fmla="*/ 40 h 94"/>
                <a:gd name="T58" fmla="*/ 73 w 143"/>
                <a:gd name="T59" fmla="*/ 38 h 94"/>
                <a:gd name="T60" fmla="*/ 79 w 143"/>
                <a:gd name="T61" fmla="*/ 40 h 94"/>
                <a:gd name="T62" fmla="*/ 74 w 143"/>
                <a:gd name="T63" fmla="*/ 47 h 94"/>
                <a:gd name="T64" fmla="*/ 78 w 143"/>
                <a:gd name="T65" fmla="*/ 50 h 94"/>
                <a:gd name="T66" fmla="*/ 74 w 143"/>
                <a:gd name="T67" fmla="*/ 42 h 94"/>
                <a:gd name="T68" fmla="*/ 66 w 143"/>
                <a:gd name="T69" fmla="*/ 43 h 94"/>
                <a:gd name="T70" fmla="*/ 56 w 143"/>
                <a:gd name="T71" fmla="*/ 42 h 94"/>
                <a:gd name="T72" fmla="*/ 51 w 143"/>
                <a:gd name="T73" fmla="*/ 51 h 94"/>
                <a:gd name="T74" fmla="*/ 58 w 143"/>
                <a:gd name="T75" fmla="*/ 53 h 94"/>
                <a:gd name="T76" fmla="*/ 63 w 143"/>
                <a:gd name="T77" fmla="*/ 50 h 94"/>
                <a:gd name="T78" fmla="*/ 66 w 143"/>
                <a:gd name="T79" fmla="*/ 50 h 94"/>
                <a:gd name="T80" fmla="*/ 69 w 143"/>
                <a:gd name="T81" fmla="*/ 55 h 94"/>
                <a:gd name="T82" fmla="*/ 73 w 143"/>
                <a:gd name="T83" fmla="*/ 55 h 94"/>
                <a:gd name="T84" fmla="*/ 73 w 143"/>
                <a:gd name="T85" fmla="*/ 60 h 94"/>
                <a:gd name="T86" fmla="*/ 66 w 143"/>
                <a:gd name="T87" fmla="*/ 56 h 94"/>
                <a:gd name="T88" fmla="*/ 59 w 143"/>
                <a:gd name="T89" fmla="*/ 58 h 94"/>
                <a:gd name="T90" fmla="*/ 56 w 143"/>
                <a:gd name="T91" fmla="*/ 60 h 94"/>
                <a:gd name="T92" fmla="*/ 53 w 143"/>
                <a:gd name="T93" fmla="*/ 63 h 94"/>
                <a:gd name="T94" fmla="*/ 55 w 143"/>
                <a:gd name="T95" fmla="*/ 70 h 94"/>
                <a:gd name="T96" fmla="*/ 58 w 143"/>
                <a:gd name="T97" fmla="*/ 66 h 94"/>
                <a:gd name="T98" fmla="*/ 56 w 143"/>
                <a:gd name="T99" fmla="*/ 70 h 94"/>
                <a:gd name="T100" fmla="*/ 56 w 143"/>
                <a:gd name="T101" fmla="*/ 76 h 94"/>
                <a:gd name="T102" fmla="*/ 59 w 143"/>
                <a:gd name="T103" fmla="*/ 83 h 94"/>
                <a:gd name="T104" fmla="*/ 64 w 143"/>
                <a:gd name="T105" fmla="*/ 78 h 94"/>
                <a:gd name="T106" fmla="*/ 63 w 143"/>
                <a:gd name="T107" fmla="*/ 84 h 94"/>
                <a:gd name="T108" fmla="*/ 64 w 143"/>
                <a:gd name="T109" fmla="*/ 89 h 94"/>
                <a:gd name="T110" fmla="*/ 74 w 143"/>
                <a:gd name="T111" fmla="*/ 78 h 94"/>
                <a:gd name="T112" fmla="*/ 69 w 143"/>
                <a:gd name="T113" fmla="*/ 84 h 94"/>
                <a:gd name="T114" fmla="*/ 69 w 143"/>
                <a:gd name="T115" fmla="*/ 94 h 94"/>
                <a:gd name="T116" fmla="*/ 91 w 143"/>
                <a:gd name="T117" fmla="*/ 6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3" h="94">
                  <a:moveTo>
                    <a:pt x="91" y="63"/>
                  </a:moveTo>
                  <a:lnTo>
                    <a:pt x="92" y="63"/>
                  </a:lnTo>
                  <a:lnTo>
                    <a:pt x="96" y="63"/>
                  </a:lnTo>
                  <a:lnTo>
                    <a:pt x="99" y="63"/>
                  </a:lnTo>
                  <a:lnTo>
                    <a:pt x="102" y="61"/>
                  </a:lnTo>
                  <a:lnTo>
                    <a:pt x="104" y="58"/>
                  </a:lnTo>
                  <a:lnTo>
                    <a:pt x="107" y="56"/>
                  </a:lnTo>
                  <a:lnTo>
                    <a:pt x="110" y="55"/>
                  </a:lnTo>
                  <a:lnTo>
                    <a:pt x="114" y="55"/>
                  </a:lnTo>
                  <a:lnTo>
                    <a:pt x="117" y="56"/>
                  </a:lnTo>
                  <a:lnTo>
                    <a:pt x="120" y="56"/>
                  </a:lnTo>
                  <a:lnTo>
                    <a:pt x="124" y="58"/>
                  </a:lnTo>
                  <a:lnTo>
                    <a:pt x="127" y="56"/>
                  </a:lnTo>
                  <a:lnTo>
                    <a:pt x="129" y="55"/>
                  </a:lnTo>
                  <a:lnTo>
                    <a:pt x="130" y="53"/>
                  </a:lnTo>
                  <a:lnTo>
                    <a:pt x="130" y="51"/>
                  </a:lnTo>
                  <a:lnTo>
                    <a:pt x="132" y="51"/>
                  </a:lnTo>
                  <a:lnTo>
                    <a:pt x="133" y="53"/>
                  </a:lnTo>
                  <a:lnTo>
                    <a:pt x="135" y="55"/>
                  </a:lnTo>
                  <a:lnTo>
                    <a:pt x="137" y="55"/>
                  </a:lnTo>
                  <a:lnTo>
                    <a:pt x="138" y="53"/>
                  </a:lnTo>
                  <a:lnTo>
                    <a:pt x="138" y="50"/>
                  </a:lnTo>
                  <a:lnTo>
                    <a:pt x="140" y="45"/>
                  </a:lnTo>
                  <a:lnTo>
                    <a:pt x="140" y="40"/>
                  </a:lnTo>
                  <a:lnTo>
                    <a:pt x="138" y="37"/>
                  </a:lnTo>
                  <a:lnTo>
                    <a:pt x="135" y="33"/>
                  </a:lnTo>
                  <a:lnTo>
                    <a:pt x="132" y="30"/>
                  </a:lnTo>
                  <a:lnTo>
                    <a:pt x="130" y="30"/>
                  </a:lnTo>
                  <a:lnTo>
                    <a:pt x="129" y="30"/>
                  </a:lnTo>
                  <a:lnTo>
                    <a:pt x="129" y="30"/>
                  </a:lnTo>
                  <a:lnTo>
                    <a:pt x="127" y="28"/>
                  </a:lnTo>
                  <a:lnTo>
                    <a:pt x="129" y="27"/>
                  </a:lnTo>
                  <a:lnTo>
                    <a:pt x="130" y="27"/>
                  </a:lnTo>
                  <a:lnTo>
                    <a:pt x="132" y="25"/>
                  </a:lnTo>
                  <a:lnTo>
                    <a:pt x="135" y="25"/>
                  </a:lnTo>
                  <a:lnTo>
                    <a:pt x="137" y="25"/>
                  </a:lnTo>
                  <a:lnTo>
                    <a:pt x="140" y="25"/>
                  </a:lnTo>
                  <a:lnTo>
                    <a:pt x="140" y="25"/>
                  </a:lnTo>
                  <a:lnTo>
                    <a:pt x="143" y="24"/>
                  </a:lnTo>
                  <a:lnTo>
                    <a:pt x="143" y="20"/>
                  </a:lnTo>
                  <a:lnTo>
                    <a:pt x="143" y="17"/>
                  </a:lnTo>
                  <a:lnTo>
                    <a:pt x="143" y="14"/>
                  </a:lnTo>
                  <a:lnTo>
                    <a:pt x="143" y="9"/>
                  </a:lnTo>
                  <a:lnTo>
                    <a:pt x="142" y="5"/>
                  </a:lnTo>
                  <a:lnTo>
                    <a:pt x="142" y="2"/>
                  </a:lnTo>
                  <a:lnTo>
                    <a:pt x="142" y="2"/>
                  </a:lnTo>
                  <a:lnTo>
                    <a:pt x="137" y="2"/>
                  </a:lnTo>
                  <a:lnTo>
                    <a:pt x="132" y="2"/>
                  </a:lnTo>
                  <a:lnTo>
                    <a:pt x="129" y="2"/>
                  </a:lnTo>
                  <a:lnTo>
                    <a:pt x="87" y="0"/>
                  </a:lnTo>
                  <a:lnTo>
                    <a:pt x="76" y="0"/>
                  </a:lnTo>
                  <a:lnTo>
                    <a:pt x="73" y="0"/>
                  </a:lnTo>
                  <a:lnTo>
                    <a:pt x="71" y="0"/>
                  </a:lnTo>
                  <a:lnTo>
                    <a:pt x="66" y="2"/>
                  </a:lnTo>
                  <a:lnTo>
                    <a:pt x="63" y="5"/>
                  </a:lnTo>
                  <a:lnTo>
                    <a:pt x="58" y="9"/>
                  </a:lnTo>
                  <a:lnTo>
                    <a:pt x="53" y="10"/>
                  </a:lnTo>
                  <a:lnTo>
                    <a:pt x="48" y="12"/>
                  </a:lnTo>
                  <a:lnTo>
                    <a:pt x="41" y="12"/>
                  </a:lnTo>
                  <a:lnTo>
                    <a:pt x="35" y="10"/>
                  </a:lnTo>
                  <a:lnTo>
                    <a:pt x="28" y="10"/>
                  </a:lnTo>
                  <a:lnTo>
                    <a:pt x="23" y="10"/>
                  </a:lnTo>
                  <a:lnTo>
                    <a:pt x="15" y="12"/>
                  </a:lnTo>
                  <a:lnTo>
                    <a:pt x="9" y="14"/>
                  </a:lnTo>
                  <a:lnTo>
                    <a:pt x="0" y="15"/>
                  </a:lnTo>
                  <a:lnTo>
                    <a:pt x="0" y="15"/>
                  </a:lnTo>
                  <a:lnTo>
                    <a:pt x="4" y="19"/>
                  </a:lnTo>
                  <a:lnTo>
                    <a:pt x="5" y="22"/>
                  </a:lnTo>
                  <a:lnTo>
                    <a:pt x="9" y="24"/>
                  </a:lnTo>
                  <a:lnTo>
                    <a:pt x="10" y="25"/>
                  </a:lnTo>
                  <a:lnTo>
                    <a:pt x="13" y="25"/>
                  </a:lnTo>
                  <a:lnTo>
                    <a:pt x="15" y="24"/>
                  </a:lnTo>
                  <a:lnTo>
                    <a:pt x="17" y="22"/>
                  </a:lnTo>
                  <a:lnTo>
                    <a:pt x="17" y="20"/>
                  </a:lnTo>
                  <a:lnTo>
                    <a:pt x="17" y="19"/>
                  </a:lnTo>
                  <a:lnTo>
                    <a:pt x="17" y="20"/>
                  </a:lnTo>
                  <a:lnTo>
                    <a:pt x="17" y="22"/>
                  </a:lnTo>
                  <a:lnTo>
                    <a:pt x="17" y="24"/>
                  </a:lnTo>
                  <a:lnTo>
                    <a:pt x="18" y="24"/>
                  </a:lnTo>
                  <a:lnTo>
                    <a:pt x="18" y="22"/>
                  </a:lnTo>
                  <a:lnTo>
                    <a:pt x="20" y="20"/>
                  </a:lnTo>
                  <a:lnTo>
                    <a:pt x="22" y="19"/>
                  </a:lnTo>
                  <a:lnTo>
                    <a:pt x="23" y="19"/>
                  </a:lnTo>
                  <a:lnTo>
                    <a:pt x="27" y="17"/>
                  </a:lnTo>
                  <a:lnTo>
                    <a:pt x="28" y="17"/>
                  </a:lnTo>
                  <a:lnTo>
                    <a:pt x="30" y="17"/>
                  </a:lnTo>
                  <a:lnTo>
                    <a:pt x="28" y="17"/>
                  </a:lnTo>
                  <a:lnTo>
                    <a:pt x="27" y="19"/>
                  </a:lnTo>
                  <a:lnTo>
                    <a:pt x="23" y="20"/>
                  </a:lnTo>
                  <a:lnTo>
                    <a:pt x="20" y="24"/>
                  </a:lnTo>
                  <a:lnTo>
                    <a:pt x="17" y="25"/>
                  </a:lnTo>
                  <a:lnTo>
                    <a:pt x="15" y="28"/>
                  </a:lnTo>
                  <a:lnTo>
                    <a:pt x="13" y="32"/>
                  </a:lnTo>
                  <a:lnTo>
                    <a:pt x="15" y="33"/>
                  </a:lnTo>
                  <a:lnTo>
                    <a:pt x="18" y="38"/>
                  </a:lnTo>
                  <a:lnTo>
                    <a:pt x="22" y="40"/>
                  </a:lnTo>
                  <a:lnTo>
                    <a:pt x="25" y="40"/>
                  </a:lnTo>
                  <a:lnTo>
                    <a:pt x="28" y="38"/>
                  </a:lnTo>
                  <a:lnTo>
                    <a:pt x="32" y="37"/>
                  </a:lnTo>
                  <a:lnTo>
                    <a:pt x="35" y="35"/>
                  </a:lnTo>
                  <a:lnTo>
                    <a:pt x="36" y="33"/>
                  </a:lnTo>
                  <a:lnTo>
                    <a:pt x="38" y="33"/>
                  </a:lnTo>
                  <a:lnTo>
                    <a:pt x="40" y="35"/>
                  </a:lnTo>
                  <a:lnTo>
                    <a:pt x="41" y="35"/>
                  </a:lnTo>
                  <a:lnTo>
                    <a:pt x="43" y="37"/>
                  </a:lnTo>
                  <a:lnTo>
                    <a:pt x="43" y="35"/>
                  </a:lnTo>
                  <a:lnTo>
                    <a:pt x="45" y="35"/>
                  </a:lnTo>
                  <a:lnTo>
                    <a:pt x="45" y="35"/>
                  </a:lnTo>
                  <a:lnTo>
                    <a:pt x="45" y="35"/>
                  </a:lnTo>
                  <a:lnTo>
                    <a:pt x="45" y="37"/>
                  </a:lnTo>
                  <a:lnTo>
                    <a:pt x="43" y="37"/>
                  </a:lnTo>
                  <a:lnTo>
                    <a:pt x="40" y="37"/>
                  </a:lnTo>
                  <a:lnTo>
                    <a:pt x="38" y="37"/>
                  </a:lnTo>
                  <a:lnTo>
                    <a:pt x="36" y="37"/>
                  </a:lnTo>
                  <a:lnTo>
                    <a:pt x="35" y="38"/>
                  </a:lnTo>
                  <a:lnTo>
                    <a:pt x="33" y="40"/>
                  </a:lnTo>
                  <a:lnTo>
                    <a:pt x="32" y="43"/>
                  </a:lnTo>
                  <a:lnTo>
                    <a:pt x="32" y="45"/>
                  </a:lnTo>
                  <a:lnTo>
                    <a:pt x="30" y="47"/>
                  </a:lnTo>
                  <a:lnTo>
                    <a:pt x="30" y="48"/>
                  </a:lnTo>
                  <a:lnTo>
                    <a:pt x="32" y="48"/>
                  </a:lnTo>
                  <a:lnTo>
                    <a:pt x="33" y="48"/>
                  </a:lnTo>
                  <a:lnTo>
                    <a:pt x="35" y="47"/>
                  </a:lnTo>
                  <a:lnTo>
                    <a:pt x="36" y="45"/>
                  </a:lnTo>
                  <a:lnTo>
                    <a:pt x="38" y="45"/>
                  </a:lnTo>
                  <a:lnTo>
                    <a:pt x="40" y="43"/>
                  </a:lnTo>
                  <a:lnTo>
                    <a:pt x="40" y="42"/>
                  </a:lnTo>
                  <a:lnTo>
                    <a:pt x="40" y="42"/>
                  </a:lnTo>
                  <a:lnTo>
                    <a:pt x="41" y="42"/>
                  </a:lnTo>
                  <a:lnTo>
                    <a:pt x="43" y="42"/>
                  </a:lnTo>
                  <a:lnTo>
                    <a:pt x="41" y="43"/>
                  </a:lnTo>
                  <a:lnTo>
                    <a:pt x="41" y="43"/>
                  </a:lnTo>
                  <a:lnTo>
                    <a:pt x="40" y="42"/>
                  </a:lnTo>
                  <a:lnTo>
                    <a:pt x="40" y="43"/>
                  </a:lnTo>
                  <a:lnTo>
                    <a:pt x="38" y="45"/>
                  </a:lnTo>
                  <a:lnTo>
                    <a:pt x="38" y="47"/>
                  </a:lnTo>
                  <a:lnTo>
                    <a:pt x="38" y="48"/>
                  </a:lnTo>
                  <a:lnTo>
                    <a:pt x="41" y="48"/>
                  </a:lnTo>
                  <a:lnTo>
                    <a:pt x="43" y="48"/>
                  </a:lnTo>
                  <a:lnTo>
                    <a:pt x="46" y="45"/>
                  </a:lnTo>
                  <a:lnTo>
                    <a:pt x="50" y="43"/>
                  </a:lnTo>
                  <a:lnTo>
                    <a:pt x="53" y="40"/>
                  </a:lnTo>
                  <a:lnTo>
                    <a:pt x="56" y="38"/>
                  </a:lnTo>
                  <a:lnTo>
                    <a:pt x="59" y="38"/>
                  </a:lnTo>
                  <a:lnTo>
                    <a:pt x="63" y="40"/>
                  </a:lnTo>
                  <a:lnTo>
                    <a:pt x="64" y="42"/>
                  </a:lnTo>
                  <a:lnTo>
                    <a:pt x="68" y="42"/>
                  </a:lnTo>
                  <a:lnTo>
                    <a:pt x="69" y="40"/>
                  </a:lnTo>
                  <a:lnTo>
                    <a:pt x="71" y="38"/>
                  </a:lnTo>
                  <a:lnTo>
                    <a:pt x="73" y="38"/>
                  </a:lnTo>
                  <a:lnTo>
                    <a:pt x="74" y="37"/>
                  </a:lnTo>
                  <a:lnTo>
                    <a:pt x="76" y="37"/>
                  </a:lnTo>
                  <a:lnTo>
                    <a:pt x="78" y="38"/>
                  </a:lnTo>
                  <a:lnTo>
                    <a:pt x="79" y="38"/>
                  </a:lnTo>
                  <a:lnTo>
                    <a:pt x="79" y="40"/>
                  </a:lnTo>
                  <a:lnTo>
                    <a:pt x="76" y="40"/>
                  </a:lnTo>
                  <a:lnTo>
                    <a:pt x="76" y="42"/>
                  </a:lnTo>
                  <a:lnTo>
                    <a:pt x="74" y="43"/>
                  </a:lnTo>
                  <a:lnTo>
                    <a:pt x="74" y="45"/>
                  </a:lnTo>
                  <a:lnTo>
                    <a:pt x="74" y="47"/>
                  </a:lnTo>
                  <a:lnTo>
                    <a:pt x="76" y="47"/>
                  </a:lnTo>
                  <a:lnTo>
                    <a:pt x="78" y="48"/>
                  </a:lnTo>
                  <a:lnTo>
                    <a:pt x="79" y="50"/>
                  </a:lnTo>
                  <a:lnTo>
                    <a:pt x="79" y="50"/>
                  </a:lnTo>
                  <a:lnTo>
                    <a:pt x="78" y="50"/>
                  </a:lnTo>
                  <a:lnTo>
                    <a:pt x="76" y="48"/>
                  </a:lnTo>
                  <a:lnTo>
                    <a:pt x="74" y="47"/>
                  </a:lnTo>
                  <a:lnTo>
                    <a:pt x="73" y="45"/>
                  </a:lnTo>
                  <a:lnTo>
                    <a:pt x="74" y="43"/>
                  </a:lnTo>
                  <a:lnTo>
                    <a:pt x="74" y="42"/>
                  </a:lnTo>
                  <a:lnTo>
                    <a:pt x="74" y="40"/>
                  </a:lnTo>
                  <a:lnTo>
                    <a:pt x="74" y="40"/>
                  </a:lnTo>
                  <a:lnTo>
                    <a:pt x="71" y="42"/>
                  </a:lnTo>
                  <a:lnTo>
                    <a:pt x="69" y="42"/>
                  </a:lnTo>
                  <a:lnTo>
                    <a:pt x="66" y="43"/>
                  </a:lnTo>
                  <a:lnTo>
                    <a:pt x="63" y="43"/>
                  </a:lnTo>
                  <a:lnTo>
                    <a:pt x="61" y="43"/>
                  </a:lnTo>
                  <a:lnTo>
                    <a:pt x="59" y="42"/>
                  </a:lnTo>
                  <a:lnTo>
                    <a:pt x="58" y="42"/>
                  </a:lnTo>
                  <a:lnTo>
                    <a:pt x="56" y="42"/>
                  </a:lnTo>
                  <a:lnTo>
                    <a:pt x="55" y="43"/>
                  </a:lnTo>
                  <a:lnTo>
                    <a:pt x="55" y="45"/>
                  </a:lnTo>
                  <a:lnTo>
                    <a:pt x="53" y="48"/>
                  </a:lnTo>
                  <a:lnTo>
                    <a:pt x="51" y="50"/>
                  </a:lnTo>
                  <a:lnTo>
                    <a:pt x="51" y="51"/>
                  </a:lnTo>
                  <a:lnTo>
                    <a:pt x="51" y="53"/>
                  </a:lnTo>
                  <a:lnTo>
                    <a:pt x="53" y="53"/>
                  </a:lnTo>
                  <a:lnTo>
                    <a:pt x="56" y="53"/>
                  </a:lnTo>
                  <a:lnTo>
                    <a:pt x="58" y="53"/>
                  </a:lnTo>
                  <a:lnTo>
                    <a:pt x="58" y="53"/>
                  </a:lnTo>
                  <a:lnTo>
                    <a:pt x="58" y="55"/>
                  </a:lnTo>
                  <a:lnTo>
                    <a:pt x="58" y="55"/>
                  </a:lnTo>
                  <a:lnTo>
                    <a:pt x="59" y="53"/>
                  </a:lnTo>
                  <a:lnTo>
                    <a:pt x="61" y="51"/>
                  </a:lnTo>
                  <a:lnTo>
                    <a:pt x="63" y="50"/>
                  </a:lnTo>
                  <a:lnTo>
                    <a:pt x="64" y="50"/>
                  </a:lnTo>
                  <a:lnTo>
                    <a:pt x="64" y="50"/>
                  </a:lnTo>
                  <a:lnTo>
                    <a:pt x="64" y="50"/>
                  </a:lnTo>
                  <a:lnTo>
                    <a:pt x="64" y="50"/>
                  </a:lnTo>
                  <a:lnTo>
                    <a:pt x="66" y="50"/>
                  </a:lnTo>
                  <a:lnTo>
                    <a:pt x="68" y="50"/>
                  </a:lnTo>
                  <a:lnTo>
                    <a:pt x="69" y="50"/>
                  </a:lnTo>
                  <a:lnTo>
                    <a:pt x="69" y="51"/>
                  </a:lnTo>
                  <a:lnTo>
                    <a:pt x="69" y="51"/>
                  </a:lnTo>
                  <a:lnTo>
                    <a:pt x="69" y="55"/>
                  </a:lnTo>
                  <a:lnTo>
                    <a:pt x="69" y="55"/>
                  </a:lnTo>
                  <a:lnTo>
                    <a:pt x="71" y="55"/>
                  </a:lnTo>
                  <a:lnTo>
                    <a:pt x="71" y="55"/>
                  </a:lnTo>
                  <a:lnTo>
                    <a:pt x="73" y="55"/>
                  </a:lnTo>
                  <a:lnTo>
                    <a:pt x="73" y="55"/>
                  </a:lnTo>
                  <a:lnTo>
                    <a:pt x="74" y="56"/>
                  </a:lnTo>
                  <a:lnTo>
                    <a:pt x="76" y="56"/>
                  </a:lnTo>
                  <a:lnTo>
                    <a:pt x="76" y="58"/>
                  </a:lnTo>
                  <a:lnTo>
                    <a:pt x="74" y="60"/>
                  </a:lnTo>
                  <a:lnTo>
                    <a:pt x="73" y="60"/>
                  </a:lnTo>
                  <a:lnTo>
                    <a:pt x="71" y="61"/>
                  </a:lnTo>
                  <a:lnTo>
                    <a:pt x="69" y="61"/>
                  </a:lnTo>
                  <a:lnTo>
                    <a:pt x="68" y="60"/>
                  </a:lnTo>
                  <a:lnTo>
                    <a:pt x="66" y="58"/>
                  </a:lnTo>
                  <a:lnTo>
                    <a:pt x="66" y="56"/>
                  </a:lnTo>
                  <a:lnTo>
                    <a:pt x="64" y="60"/>
                  </a:lnTo>
                  <a:lnTo>
                    <a:pt x="63" y="60"/>
                  </a:lnTo>
                  <a:lnTo>
                    <a:pt x="61" y="58"/>
                  </a:lnTo>
                  <a:lnTo>
                    <a:pt x="61" y="58"/>
                  </a:lnTo>
                  <a:lnTo>
                    <a:pt x="59" y="58"/>
                  </a:lnTo>
                  <a:lnTo>
                    <a:pt x="61" y="60"/>
                  </a:lnTo>
                  <a:lnTo>
                    <a:pt x="61" y="60"/>
                  </a:lnTo>
                  <a:lnTo>
                    <a:pt x="59" y="60"/>
                  </a:lnTo>
                  <a:lnTo>
                    <a:pt x="58" y="60"/>
                  </a:lnTo>
                  <a:lnTo>
                    <a:pt x="56" y="60"/>
                  </a:lnTo>
                  <a:lnTo>
                    <a:pt x="56" y="61"/>
                  </a:lnTo>
                  <a:lnTo>
                    <a:pt x="55" y="63"/>
                  </a:lnTo>
                  <a:lnTo>
                    <a:pt x="55" y="63"/>
                  </a:lnTo>
                  <a:lnTo>
                    <a:pt x="53" y="63"/>
                  </a:lnTo>
                  <a:lnTo>
                    <a:pt x="53" y="63"/>
                  </a:lnTo>
                  <a:lnTo>
                    <a:pt x="53" y="66"/>
                  </a:lnTo>
                  <a:lnTo>
                    <a:pt x="53" y="68"/>
                  </a:lnTo>
                  <a:lnTo>
                    <a:pt x="53" y="70"/>
                  </a:lnTo>
                  <a:lnTo>
                    <a:pt x="53" y="70"/>
                  </a:lnTo>
                  <a:lnTo>
                    <a:pt x="55" y="70"/>
                  </a:lnTo>
                  <a:lnTo>
                    <a:pt x="56" y="68"/>
                  </a:lnTo>
                  <a:lnTo>
                    <a:pt x="58" y="66"/>
                  </a:lnTo>
                  <a:lnTo>
                    <a:pt x="59" y="65"/>
                  </a:lnTo>
                  <a:lnTo>
                    <a:pt x="59" y="65"/>
                  </a:lnTo>
                  <a:lnTo>
                    <a:pt x="58" y="66"/>
                  </a:lnTo>
                  <a:lnTo>
                    <a:pt x="58" y="68"/>
                  </a:lnTo>
                  <a:lnTo>
                    <a:pt x="58" y="68"/>
                  </a:lnTo>
                  <a:lnTo>
                    <a:pt x="59" y="68"/>
                  </a:lnTo>
                  <a:lnTo>
                    <a:pt x="58" y="70"/>
                  </a:lnTo>
                  <a:lnTo>
                    <a:pt x="56" y="70"/>
                  </a:lnTo>
                  <a:lnTo>
                    <a:pt x="55" y="71"/>
                  </a:lnTo>
                  <a:lnTo>
                    <a:pt x="55" y="73"/>
                  </a:lnTo>
                  <a:lnTo>
                    <a:pt x="55" y="75"/>
                  </a:lnTo>
                  <a:lnTo>
                    <a:pt x="56" y="75"/>
                  </a:lnTo>
                  <a:lnTo>
                    <a:pt x="56" y="76"/>
                  </a:lnTo>
                  <a:lnTo>
                    <a:pt x="56" y="78"/>
                  </a:lnTo>
                  <a:lnTo>
                    <a:pt x="56" y="78"/>
                  </a:lnTo>
                  <a:lnTo>
                    <a:pt x="56" y="79"/>
                  </a:lnTo>
                  <a:lnTo>
                    <a:pt x="58" y="81"/>
                  </a:lnTo>
                  <a:lnTo>
                    <a:pt x="59" y="83"/>
                  </a:lnTo>
                  <a:lnTo>
                    <a:pt x="61" y="83"/>
                  </a:lnTo>
                  <a:lnTo>
                    <a:pt x="61" y="83"/>
                  </a:lnTo>
                  <a:lnTo>
                    <a:pt x="63" y="81"/>
                  </a:lnTo>
                  <a:lnTo>
                    <a:pt x="64" y="79"/>
                  </a:lnTo>
                  <a:lnTo>
                    <a:pt x="64" y="78"/>
                  </a:lnTo>
                  <a:lnTo>
                    <a:pt x="64" y="76"/>
                  </a:lnTo>
                  <a:lnTo>
                    <a:pt x="64" y="78"/>
                  </a:lnTo>
                  <a:lnTo>
                    <a:pt x="64" y="79"/>
                  </a:lnTo>
                  <a:lnTo>
                    <a:pt x="64" y="81"/>
                  </a:lnTo>
                  <a:lnTo>
                    <a:pt x="63" y="84"/>
                  </a:lnTo>
                  <a:lnTo>
                    <a:pt x="61" y="86"/>
                  </a:lnTo>
                  <a:lnTo>
                    <a:pt x="61" y="89"/>
                  </a:lnTo>
                  <a:lnTo>
                    <a:pt x="61" y="91"/>
                  </a:lnTo>
                  <a:lnTo>
                    <a:pt x="61" y="91"/>
                  </a:lnTo>
                  <a:lnTo>
                    <a:pt x="64" y="89"/>
                  </a:lnTo>
                  <a:lnTo>
                    <a:pt x="66" y="86"/>
                  </a:lnTo>
                  <a:lnTo>
                    <a:pt x="68" y="83"/>
                  </a:lnTo>
                  <a:lnTo>
                    <a:pt x="71" y="79"/>
                  </a:lnTo>
                  <a:lnTo>
                    <a:pt x="74" y="78"/>
                  </a:lnTo>
                  <a:lnTo>
                    <a:pt x="74" y="78"/>
                  </a:lnTo>
                  <a:lnTo>
                    <a:pt x="74" y="78"/>
                  </a:lnTo>
                  <a:lnTo>
                    <a:pt x="74" y="79"/>
                  </a:lnTo>
                  <a:lnTo>
                    <a:pt x="73" y="81"/>
                  </a:lnTo>
                  <a:lnTo>
                    <a:pt x="73" y="83"/>
                  </a:lnTo>
                  <a:lnTo>
                    <a:pt x="69" y="84"/>
                  </a:lnTo>
                  <a:lnTo>
                    <a:pt x="68" y="88"/>
                  </a:lnTo>
                  <a:lnTo>
                    <a:pt x="68" y="89"/>
                  </a:lnTo>
                  <a:lnTo>
                    <a:pt x="68" y="91"/>
                  </a:lnTo>
                  <a:lnTo>
                    <a:pt x="68" y="93"/>
                  </a:lnTo>
                  <a:lnTo>
                    <a:pt x="69" y="94"/>
                  </a:lnTo>
                  <a:lnTo>
                    <a:pt x="69" y="94"/>
                  </a:lnTo>
                  <a:lnTo>
                    <a:pt x="69" y="94"/>
                  </a:lnTo>
                  <a:lnTo>
                    <a:pt x="76" y="84"/>
                  </a:lnTo>
                  <a:lnTo>
                    <a:pt x="83" y="71"/>
                  </a:lnTo>
                  <a:lnTo>
                    <a:pt x="91" y="63"/>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49"/>
            <p:cNvSpPr>
              <a:spLocks/>
            </p:cNvSpPr>
            <p:nvPr/>
          </p:nvSpPr>
          <p:spPr bwMode="auto">
            <a:xfrm>
              <a:off x="668266" y="2192280"/>
              <a:ext cx="21290" cy="13839"/>
            </a:xfrm>
            <a:custGeom>
              <a:avLst/>
              <a:gdLst>
                <a:gd name="T0" fmla="*/ 0 w 20"/>
                <a:gd name="T1" fmla="*/ 0 h 13"/>
                <a:gd name="T2" fmla="*/ 0 w 20"/>
                <a:gd name="T3" fmla="*/ 4 h 13"/>
                <a:gd name="T4" fmla="*/ 2 w 20"/>
                <a:gd name="T5" fmla="*/ 5 h 13"/>
                <a:gd name="T6" fmla="*/ 4 w 20"/>
                <a:gd name="T7" fmla="*/ 5 h 13"/>
                <a:gd name="T8" fmla="*/ 7 w 20"/>
                <a:gd name="T9" fmla="*/ 7 h 13"/>
                <a:gd name="T10" fmla="*/ 9 w 20"/>
                <a:gd name="T11" fmla="*/ 7 h 13"/>
                <a:gd name="T12" fmla="*/ 12 w 20"/>
                <a:gd name="T13" fmla="*/ 7 h 13"/>
                <a:gd name="T14" fmla="*/ 14 w 20"/>
                <a:gd name="T15" fmla="*/ 8 h 13"/>
                <a:gd name="T16" fmla="*/ 15 w 20"/>
                <a:gd name="T17" fmla="*/ 10 h 13"/>
                <a:gd name="T18" fmla="*/ 15 w 20"/>
                <a:gd name="T19" fmla="*/ 12 h 13"/>
                <a:gd name="T20" fmla="*/ 15 w 20"/>
                <a:gd name="T21" fmla="*/ 12 h 13"/>
                <a:gd name="T22" fmla="*/ 15 w 20"/>
                <a:gd name="T23" fmla="*/ 13 h 13"/>
                <a:gd name="T24" fmla="*/ 17 w 20"/>
                <a:gd name="T25" fmla="*/ 13 h 13"/>
                <a:gd name="T26" fmla="*/ 19 w 20"/>
                <a:gd name="T27" fmla="*/ 12 h 13"/>
                <a:gd name="T28" fmla="*/ 19 w 20"/>
                <a:gd name="T29" fmla="*/ 8 h 13"/>
                <a:gd name="T30" fmla="*/ 20 w 20"/>
                <a:gd name="T31" fmla="*/ 5 h 13"/>
                <a:gd name="T32" fmla="*/ 20 w 20"/>
                <a:gd name="T33" fmla="*/ 4 h 13"/>
                <a:gd name="T34" fmla="*/ 17 w 20"/>
                <a:gd name="T35" fmla="*/ 2 h 13"/>
                <a:gd name="T36" fmla="*/ 15 w 20"/>
                <a:gd name="T37" fmla="*/ 0 h 13"/>
                <a:gd name="T38" fmla="*/ 12 w 20"/>
                <a:gd name="T39" fmla="*/ 0 h 13"/>
                <a:gd name="T40" fmla="*/ 7 w 20"/>
                <a:gd name="T41" fmla="*/ 0 h 13"/>
                <a:gd name="T42" fmla="*/ 4 w 20"/>
                <a:gd name="T43" fmla="*/ 0 h 13"/>
                <a:gd name="T44" fmla="*/ 0 w 20"/>
                <a:gd name="T4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13">
                  <a:moveTo>
                    <a:pt x="0" y="0"/>
                  </a:moveTo>
                  <a:lnTo>
                    <a:pt x="0" y="4"/>
                  </a:lnTo>
                  <a:lnTo>
                    <a:pt x="2" y="5"/>
                  </a:lnTo>
                  <a:lnTo>
                    <a:pt x="4" y="5"/>
                  </a:lnTo>
                  <a:lnTo>
                    <a:pt x="7" y="7"/>
                  </a:lnTo>
                  <a:lnTo>
                    <a:pt x="9" y="7"/>
                  </a:lnTo>
                  <a:lnTo>
                    <a:pt x="12" y="7"/>
                  </a:lnTo>
                  <a:lnTo>
                    <a:pt x="14" y="8"/>
                  </a:lnTo>
                  <a:lnTo>
                    <a:pt x="15" y="10"/>
                  </a:lnTo>
                  <a:lnTo>
                    <a:pt x="15" y="12"/>
                  </a:lnTo>
                  <a:lnTo>
                    <a:pt x="15" y="12"/>
                  </a:lnTo>
                  <a:lnTo>
                    <a:pt x="15" y="13"/>
                  </a:lnTo>
                  <a:lnTo>
                    <a:pt x="17" y="13"/>
                  </a:lnTo>
                  <a:lnTo>
                    <a:pt x="19" y="12"/>
                  </a:lnTo>
                  <a:lnTo>
                    <a:pt x="19" y="8"/>
                  </a:lnTo>
                  <a:lnTo>
                    <a:pt x="20" y="5"/>
                  </a:lnTo>
                  <a:lnTo>
                    <a:pt x="20" y="4"/>
                  </a:lnTo>
                  <a:lnTo>
                    <a:pt x="17" y="2"/>
                  </a:lnTo>
                  <a:lnTo>
                    <a:pt x="15" y="0"/>
                  </a:lnTo>
                  <a:lnTo>
                    <a:pt x="12" y="0"/>
                  </a:lnTo>
                  <a:lnTo>
                    <a:pt x="7" y="0"/>
                  </a:lnTo>
                  <a:lnTo>
                    <a:pt x="4" y="0"/>
                  </a:lnTo>
                  <a:lnTo>
                    <a:pt x="0" y="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Rectangle 50"/>
            <p:cNvSpPr>
              <a:spLocks noChangeArrowheads="1"/>
            </p:cNvSpPr>
            <p:nvPr/>
          </p:nvSpPr>
          <p:spPr bwMode="auto">
            <a:xfrm>
              <a:off x="661879" y="2136926"/>
              <a:ext cx="1065" cy="1065"/>
            </a:xfrm>
            <a:prstGeom prst="rect">
              <a:avLst/>
            </a:prstGeom>
            <a:solidFill>
              <a:srgbClr val="FFFFFF"/>
            </a:solidFill>
            <a:ln w="0">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51"/>
            <p:cNvSpPr>
              <a:spLocks/>
            </p:cNvSpPr>
            <p:nvPr/>
          </p:nvSpPr>
          <p:spPr bwMode="auto">
            <a:xfrm>
              <a:off x="670394" y="2132668"/>
              <a:ext cx="2129" cy="4258"/>
            </a:xfrm>
            <a:custGeom>
              <a:avLst/>
              <a:gdLst>
                <a:gd name="T0" fmla="*/ 0 w 2"/>
                <a:gd name="T1" fmla="*/ 4 h 4"/>
                <a:gd name="T2" fmla="*/ 2 w 2"/>
                <a:gd name="T3" fmla="*/ 2 h 4"/>
                <a:gd name="T4" fmla="*/ 2 w 2"/>
                <a:gd name="T5" fmla="*/ 0 h 4"/>
                <a:gd name="T6" fmla="*/ 2 w 2"/>
                <a:gd name="T7" fmla="*/ 0 h 4"/>
                <a:gd name="T8" fmla="*/ 2 w 2"/>
                <a:gd name="T9" fmla="*/ 0 h 4"/>
                <a:gd name="T10" fmla="*/ 0 w 2"/>
                <a:gd name="T11" fmla="*/ 2 h 4"/>
                <a:gd name="T12" fmla="*/ 0 w 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0" y="4"/>
                  </a:moveTo>
                  <a:lnTo>
                    <a:pt x="2" y="2"/>
                  </a:lnTo>
                  <a:lnTo>
                    <a:pt x="2" y="0"/>
                  </a:lnTo>
                  <a:lnTo>
                    <a:pt x="2" y="0"/>
                  </a:lnTo>
                  <a:lnTo>
                    <a:pt x="2" y="0"/>
                  </a:lnTo>
                  <a:lnTo>
                    <a:pt x="0" y="2"/>
                  </a:lnTo>
                  <a:lnTo>
                    <a:pt x="0" y="4"/>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52"/>
            <p:cNvSpPr>
              <a:spLocks/>
            </p:cNvSpPr>
            <p:nvPr/>
          </p:nvSpPr>
          <p:spPr bwMode="auto">
            <a:xfrm>
              <a:off x="569267" y="1906993"/>
              <a:ext cx="374705" cy="314029"/>
            </a:xfrm>
            <a:custGeom>
              <a:avLst/>
              <a:gdLst>
                <a:gd name="T0" fmla="*/ 120 w 352"/>
                <a:gd name="T1" fmla="*/ 156 h 295"/>
                <a:gd name="T2" fmla="*/ 144 w 352"/>
                <a:gd name="T3" fmla="*/ 150 h 295"/>
                <a:gd name="T4" fmla="*/ 182 w 352"/>
                <a:gd name="T5" fmla="*/ 145 h 295"/>
                <a:gd name="T6" fmla="*/ 204 w 352"/>
                <a:gd name="T7" fmla="*/ 188 h 295"/>
                <a:gd name="T8" fmla="*/ 209 w 352"/>
                <a:gd name="T9" fmla="*/ 202 h 295"/>
                <a:gd name="T10" fmla="*/ 205 w 352"/>
                <a:gd name="T11" fmla="*/ 229 h 295"/>
                <a:gd name="T12" fmla="*/ 215 w 352"/>
                <a:gd name="T13" fmla="*/ 230 h 295"/>
                <a:gd name="T14" fmla="*/ 240 w 352"/>
                <a:gd name="T15" fmla="*/ 227 h 295"/>
                <a:gd name="T16" fmla="*/ 251 w 352"/>
                <a:gd name="T17" fmla="*/ 227 h 295"/>
                <a:gd name="T18" fmla="*/ 259 w 352"/>
                <a:gd name="T19" fmla="*/ 232 h 295"/>
                <a:gd name="T20" fmla="*/ 259 w 352"/>
                <a:gd name="T21" fmla="*/ 280 h 295"/>
                <a:gd name="T22" fmla="*/ 274 w 352"/>
                <a:gd name="T23" fmla="*/ 291 h 295"/>
                <a:gd name="T24" fmla="*/ 296 w 352"/>
                <a:gd name="T25" fmla="*/ 278 h 295"/>
                <a:gd name="T26" fmla="*/ 307 w 352"/>
                <a:gd name="T27" fmla="*/ 275 h 295"/>
                <a:gd name="T28" fmla="*/ 327 w 352"/>
                <a:gd name="T29" fmla="*/ 262 h 295"/>
                <a:gd name="T30" fmla="*/ 330 w 352"/>
                <a:gd name="T31" fmla="*/ 245 h 295"/>
                <a:gd name="T32" fmla="*/ 329 w 352"/>
                <a:gd name="T33" fmla="*/ 227 h 295"/>
                <a:gd name="T34" fmla="*/ 342 w 352"/>
                <a:gd name="T35" fmla="*/ 229 h 295"/>
                <a:gd name="T36" fmla="*/ 350 w 352"/>
                <a:gd name="T37" fmla="*/ 222 h 295"/>
                <a:gd name="T38" fmla="*/ 343 w 352"/>
                <a:gd name="T39" fmla="*/ 199 h 295"/>
                <a:gd name="T40" fmla="*/ 342 w 352"/>
                <a:gd name="T41" fmla="*/ 186 h 295"/>
                <a:gd name="T42" fmla="*/ 332 w 352"/>
                <a:gd name="T43" fmla="*/ 166 h 295"/>
                <a:gd name="T44" fmla="*/ 338 w 352"/>
                <a:gd name="T45" fmla="*/ 142 h 295"/>
                <a:gd name="T46" fmla="*/ 327 w 352"/>
                <a:gd name="T47" fmla="*/ 114 h 295"/>
                <a:gd name="T48" fmla="*/ 312 w 352"/>
                <a:gd name="T49" fmla="*/ 99 h 295"/>
                <a:gd name="T50" fmla="*/ 324 w 352"/>
                <a:gd name="T51" fmla="*/ 81 h 295"/>
                <a:gd name="T52" fmla="*/ 317 w 352"/>
                <a:gd name="T53" fmla="*/ 71 h 295"/>
                <a:gd name="T54" fmla="*/ 304 w 352"/>
                <a:gd name="T55" fmla="*/ 61 h 295"/>
                <a:gd name="T56" fmla="*/ 301 w 352"/>
                <a:gd name="T57" fmla="*/ 38 h 295"/>
                <a:gd name="T58" fmla="*/ 281 w 352"/>
                <a:gd name="T59" fmla="*/ 18 h 295"/>
                <a:gd name="T60" fmla="*/ 274 w 352"/>
                <a:gd name="T61" fmla="*/ 31 h 295"/>
                <a:gd name="T62" fmla="*/ 233 w 352"/>
                <a:gd name="T63" fmla="*/ 31 h 295"/>
                <a:gd name="T64" fmla="*/ 212 w 352"/>
                <a:gd name="T65" fmla="*/ 41 h 295"/>
                <a:gd name="T66" fmla="*/ 192 w 352"/>
                <a:gd name="T67" fmla="*/ 41 h 295"/>
                <a:gd name="T68" fmla="*/ 171 w 352"/>
                <a:gd name="T69" fmla="*/ 18 h 295"/>
                <a:gd name="T70" fmla="*/ 138 w 352"/>
                <a:gd name="T71" fmla="*/ 23 h 295"/>
                <a:gd name="T72" fmla="*/ 126 w 352"/>
                <a:gd name="T73" fmla="*/ 18 h 295"/>
                <a:gd name="T74" fmla="*/ 110 w 352"/>
                <a:gd name="T75" fmla="*/ 13 h 295"/>
                <a:gd name="T76" fmla="*/ 74 w 352"/>
                <a:gd name="T77" fmla="*/ 0 h 295"/>
                <a:gd name="T78" fmla="*/ 67 w 352"/>
                <a:gd name="T79" fmla="*/ 23 h 295"/>
                <a:gd name="T80" fmla="*/ 72 w 352"/>
                <a:gd name="T81" fmla="*/ 38 h 295"/>
                <a:gd name="T82" fmla="*/ 59 w 352"/>
                <a:gd name="T83" fmla="*/ 54 h 295"/>
                <a:gd name="T84" fmla="*/ 24 w 352"/>
                <a:gd name="T85" fmla="*/ 61 h 295"/>
                <a:gd name="T86" fmla="*/ 6 w 352"/>
                <a:gd name="T87" fmla="*/ 100 h 295"/>
                <a:gd name="T88" fmla="*/ 10 w 352"/>
                <a:gd name="T89" fmla="*/ 92 h 295"/>
                <a:gd name="T90" fmla="*/ 18 w 352"/>
                <a:gd name="T91" fmla="*/ 87 h 295"/>
                <a:gd name="T92" fmla="*/ 15 w 352"/>
                <a:gd name="T93" fmla="*/ 97 h 295"/>
                <a:gd name="T94" fmla="*/ 16 w 352"/>
                <a:gd name="T95" fmla="*/ 104 h 295"/>
                <a:gd name="T96" fmla="*/ 26 w 352"/>
                <a:gd name="T97" fmla="*/ 96 h 295"/>
                <a:gd name="T98" fmla="*/ 19 w 352"/>
                <a:gd name="T99" fmla="*/ 115 h 295"/>
                <a:gd name="T100" fmla="*/ 28 w 352"/>
                <a:gd name="T101" fmla="*/ 130 h 295"/>
                <a:gd name="T102" fmla="*/ 39 w 352"/>
                <a:gd name="T103" fmla="*/ 137 h 295"/>
                <a:gd name="T104" fmla="*/ 49 w 352"/>
                <a:gd name="T105" fmla="*/ 135 h 295"/>
                <a:gd name="T106" fmla="*/ 57 w 352"/>
                <a:gd name="T107" fmla="*/ 150 h 295"/>
                <a:gd name="T108" fmla="*/ 59 w 352"/>
                <a:gd name="T109" fmla="*/ 155 h 295"/>
                <a:gd name="T110" fmla="*/ 64 w 352"/>
                <a:gd name="T111" fmla="*/ 163 h 295"/>
                <a:gd name="T112" fmla="*/ 69 w 352"/>
                <a:gd name="T113" fmla="*/ 168 h 295"/>
                <a:gd name="T114" fmla="*/ 72 w 352"/>
                <a:gd name="T115" fmla="*/ 173 h 295"/>
                <a:gd name="T116" fmla="*/ 80 w 352"/>
                <a:gd name="T117" fmla="*/ 186 h 295"/>
                <a:gd name="T118" fmla="*/ 85 w 352"/>
                <a:gd name="T119" fmla="*/ 193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2" h="295">
                  <a:moveTo>
                    <a:pt x="93" y="191"/>
                  </a:moveTo>
                  <a:lnTo>
                    <a:pt x="93" y="188"/>
                  </a:lnTo>
                  <a:lnTo>
                    <a:pt x="95" y="186"/>
                  </a:lnTo>
                  <a:lnTo>
                    <a:pt x="95" y="183"/>
                  </a:lnTo>
                  <a:lnTo>
                    <a:pt x="97" y="181"/>
                  </a:lnTo>
                  <a:lnTo>
                    <a:pt x="103" y="176"/>
                  </a:lnTo>
                  <a:lnTo>
                    <a:pt x="110" y="173"/>
                  </a:lnTo>
                  <a:lnTo>
                    <a:pt x="115" y="166"/>
                  </a:lnTo>
                  <a:lnTo>
                    <a:pt x="118" y="158"/>
                  </a:lnTo>
                  <a:lnTo>
                    <a:pt x="118" y="158"/>
                  </a:lnTo>
                  <a:lnTo>
                    <a:pt x="120" y="156"/>
                  </a:lnTo>
                  <a:lnTo>
                    <a:pt x="120" y="153"/>
                  </a:lnTo>
                  <a:lnTo>
                    <a:pt x="120" y="151"/>
                  </a:lnTo>
                  <a:lnTo>
                    <a:pt x="120" y="151"/>
                  </a:lnTo>
                  <a:lnTo>
                    <a:pt x="123" y="148"/>
                  </a:lnTo>
                  <a:lnTo>
                    <a:pt x="126" y="148"/>
                  </a:lnTo>
                  <a:lnTo>
                    <a:pt x="130" y="148"/>
                  </a:lnTo>
                  <a:lnTo>
                    <a:pt x="133" y="150"/>
                  </a:lnTo>
                  <a:lnTo>
                    <a:pt x="136" y="151"/>
                  </a:lnTo>
                  <a:lnTo>
                    <a:pt x="138" y="151"/>
                  </a:lnTo>
                  <a:lnTo>
                    <a:pt x="141" y="151"/>
                  </a:lnTo>
                  <a:lnTo>
                    <a:pt x="144" y="150"/>
                  </a:lnTo>
                  <a:lnTo>
                    <a:pt x="148" y="148"/>
                  </a:lnTo>
                  <a:lnTo>
                    <a:pt x="148" y="145"/>
                  </a:lnTo>
                  <a:lnTo>
                    <a:pt x="149" y="145"/>
                  </a:lnTo>
                  <a:lnTo>
                    <a:pt x="151" y="145"/>
                  </a:lnTo>
                  <a:lnTo>
                    <a:pt x="153" y="145"/>
                  </a:lnTo>
                  <a:lnTo>
                    <a:pt x="154" y="145"/>
                  </a:lnTo>
                  <a:lnTo>
                    <a:pt x="158" y="145"/>
                  </a:lnTo>
                  <a:lnTo>
                    <a:pt x="174" y="145"/>
                  </a:lnTo>
                  <a:lnTo>
                    <a:pt x="179" y="145"/>
                  </a:lnTo>
                  <a:lnTo>
                    <a:pt x="181" y="145"/>
                  </a:lnTo>
                  <a:lnTo>
                    <a:pt x="182" y="145"/>
                  </a:lnTo>
                  <a:lnTo>
                    <a:pt x="189" y="151"/>
                  </a:lnTo>
                  <a:lnTo>
                    <a:pt x="192" y="160"/>
                  </a:lnTo>
                  <a:lnTo>
                    <a:pt x="195" y="168"/>
                  </a:lnTo>
                  <a:lnTo>
                    <a:pt x="199" y="176"/>
                  </a:lnTo>
                  <a:lnTo>
                    <a:pt x="200" y="178"/>
                  </a:lnTo>
                  <a:lnTo>
                    <a:pt x="204" y="179"/>
                  </a:lnTo>
                  <a:lnTo>
                    <a:pt x="207" y="181"/>
                  </a:lnTo>
                  <a:lnTo>
                    <a:pt x="207" y="183"/>
                  </a:lnTo>
                  <a:lnTo>
                    <a:pt x="207" y="184"/>
                  </a:lnTo>
                  <a:lnTo>
                    <a:pt x="205" y="186"/>
                  </a:lnTo>
                  <a:lnTo>
                    <a:pt x="204" y="188"/>
                  </a:lnTo>
                  <a:lnTo>
                    <a:pt x="202" y="191"/>
                  </a:lnTo>
                  <a:lnTo>
                    <a:pt x="202" y="193"/>
                  </a:lnTo>
                  <a:lnTo>
                    <a:pt x="202" y="194"/>
                  </a:lnTo>
                  <a:lnTo>
                    <a:pt x="204" y="194"/>
                  </a:lnTo>
                  <a:lnTo>
                    <a:pt x="207" y="194"/>
                  </a:lnTo>
                  <a:lnTo>
                    <a:pt x="209" y="194"/>
                  </a:lnTo>
                  <a:lnTo>
                    <a:pt x="210" y="196"/>
                  </a:lnTo>
                  <a:lnTo>
                    <a:pt x="210" y="198"/>
                  </a:lnTo>
                  <a:lnTo>
                    <a:pt x="210" y="199"/>
                  </a:lnTo>
                  <a:lnTo>
                    <a:pt x="209" y="201"/>
                  </a:lnTo>
                  <a:lnTo>
                    <a:pt x="209" y="202"/>
                  </a:lnTo>
                  <a:lnTo>
                    <a:pt x="209" y="204"/>
                  </a:lnTo>
                  <a:lnTo>
                    <a:pt x="209" y="207"/>
                  </a:lnTo>
                  <a:lnTo>
                    <a:pt x="210" y="209"/>
                  </a:lnTo>
                  <a:lnTo>
                    <a:pt x="212" y="211"/>
                  </a:lnTo>
                  <a:lnTo>
                    <a:pt x="213" y="214"/>
                  </a:lnTo>
                  <a:lnTo>
                    <a:pt x="213" y="216"/>
                  </a:lnTo>
                  <a:lnTo>
                    <a:pt x="213" y="217"/>
                  </a:lnTo>
                  <a:lnTo>
                    <a:pt x="212" y="217"/>
                  </a:lnTo>
                  <a:lnTo>
                    <a:pt x="210" y="221"/>
                  </a:lnTo>
                  <a:lnTo>
                    <a:pt x="207" y="224"/>
                  </a:lnTo>
                  <a:lnTo>
                    <a:pt x="205" y="229"/>
                  </a:lnTo>
                  <a:lnTo>
                    <a:pt x="204" y="230"/>
                  </a:lnTo>
                  <a:lnTo>
                    <a:pt x="202" y="232"/>
                  </a:lnTo>
                  <a:lnTo>
                    <a:pt x="202" y="234"/>
                  </a:lnTo>
                  <a:lnTo>
                    <a:pt x="200" y="235"/>
                  </a:lnTo>
                  <a:lnTo>
                    <a:pt x="200" y="237"/>
                  </a:lnTo>
                  <a:lnTo>
                    <a:pt x="202" y="237"/>
                  </a:lnTo>
                  <a:lnTo>
                    <a:pt x="205" y="235"/>
                  </a:lnTo>
                  <a:lnTo>
                    <a:pt x="207" y="235"/>
                  </a:lnTo>
                  <a:lnTo>
                    <a:pt x="210" y="234"/>
                  </a:lnTo>
                  <a:lnTo>
                    <a:pt x="212" y="232"/>
                  </a:lnTo>
                  <a:lnTo>
                    <a:pt x="215" y="230"/>
                  </a:lnTo>
                  <a:lnTo>
                    <a:pt x="218" y="227"/>
                  </a:lnTo>
                  <a:lnTo>
                    <a:pt x="220" y="226"/>
                  </a:lnTo>
                  <a:lnTo>
                    <a:pt x="223" y="224"/>
                  </a:lnTo>
                  <a:lnTo>
                    <a:pt x="228" y="224"/>
                  </a:lnTo>
                  <a:lnTo>
                    <a:pt x="232" y="224"/>
                  </a:lnTo>
                  <a:lnTo>
                    <a:pt x="233" y="226"/>
                  </a:lnTo>
                  <a:lnTo>
                    <a:pt x="233" y="227"/>
                  </a:lnTo>
                  <a:lnTo>
                    <a:pt x="233" y="229"/>
                  </a:lnTo>
                  <a:lnTo>
                    <a:pt x="233" y="230"/>
                  </a:lnTo>
                  <a:lnTo>
                    <a:pt x="236" y="229"/>
                  </a:lnTo>
                  <a:lnTo>
                    <a:pt x="240" y="227"/>
                  </a:lnTo>
                  <a:lnTo>
                    <a:pt x="241" y="227"/>
                  </a:lnTo>
                  <a:lnTo>
                    <a:pt x="245" y="226"/>
                  </a:lnTo>
                  <a:lnTo>
                    <a:pt x="248" y="222"/>
                  </a:lnTo>
                  <a:lnTo>
                    <a:pt x="248" y="222"/>
                  </a:lnTo>
                  <a:lnTo>
                    <a:pt x="250" y="224"/>
                  </a:lnTo>
                  <a:lnTo>
                    <a:pt x="250" y="226"/>
                  </a:lnTo>
                  <a:lnTo>
                    <a:pt x="250" y="227"/>
                  </a:lnTo>
                  <a:lnTo>
                    <a:pt x="250" y="229"/>
                  </a:lnTo>
                  <a:lnTo>
                    <a:pt x="251" y="229"/>
                  </a:lnTo>
                  <a:lnTo>
                    <a:pt x="251" y="229"/>
                  </a:lnTo>
                  <a:lnTo>
                    <a:pt x="251" y="227"/>
                  </a:lnTo>
                  <a:lnTo>
                    <a:pt x="251" y="227"/>
                  </a:lnTo>
                  <a:lnTo>
                    <a:pt x="251" y="226"/>
                  </a:lnTo>
                  <a:lnTo>
                    <a:pt x="253" y="227"/>
                  </a:lnTo>
                  <a:lnTo>
                    <a:pt x="255" y="229"/>
                  </a:lnTo>
                  <a:lnTo>
                    <a:pt x="253" y="229"/>
                  </a:lnTo>
                  <a:lnTo>
                    <a:pt x="253" y="230"/>
                  </a:lnTo>
                  <a:lnTo>
                    <a:pt x="253" y="232"/>
                  </a:lnTo>
                  <a:lnTo>
                    <a:pt x="255" y="232"/>
                  </a:lnTo>
                  <a:lnTo>
                    <a:pt x="256" y="232"/>
                  </a:lnTo>
                  <a:lnTo>
                    <a:pt x="258" y="230"/>
                  </a:lnTo>
                  <a:lnTo>
                    <a:pt x="259" y="232"/>
                  </a:lnTo>
                  <a:lnTo>
                    <a:pt x="261" y="234"/>
                  </a:lnTo>
                  <a:lnTo>
                    <a:pt x="261" y="235"/>
                  </a:lnTo>
                  <a:lnTo>
                    <a:pt x="259" y="237"/>
                  </a:lnTo>
                  <a:lnTo>
                    <a:pt x="259" y="239"/>
                  </a:lnTo>
                  <a:lnTo>
                    <a:pt x="261" y="245"/>
                  </a:lnTo>
                  <a:lnTo>
                    <a:pt x="263" y="252"/>
                  </a:lnTo>
                  <a:lnTo>
                    <a:pt x="264" y="258"/>
                  </a:lnTo>
                  <a:lnTo>
                    <a:pt x="266" y="265"/>
                  </a:lnTo>
                  <a:lnTo>
                    <a:pt x="264" y="270"/>
                  </a:lnTo>
                  <a:lnTo>
                    <a:pt x="263" y="275"/>
                  </a:lnTo>
                  <a:lnTo>
                    <a:pt x="259" y="280"/>
                  </a:lnTo>
                  <a:lnTo>
                    <a:pt x="258" y="285"/>
                  </a:lnTo>
                  <a:lnTo>
                    <a:pt x="258" y="285"/>
                  </a:lnTo>
                  <a:lnTo>
                    <a:pt x="259" y="285"/>
                  </a:lnTo>
                  <a:lnTo>
                    <a:pt x="261" y="283"/>
                  </a:lnTo>
                  <a:lnTo>
                    <a:pt x="261" y="283"/>
                  </a:lnTo>
                  <a:lnTo>
                    <a:pt x="264" y="283"/>
                  </a:lnTo>
                  <a:lnTo>
                    <a:pt x="268" y="283"/>
                  </a:lnTo>
                  <a:lnTo>
                    <a:pt x="269" y="283"/>
                  </a:lnTo>
                  <a:lnTo>
                    <a:pt x="271" y="285"/>
                  </a:lnTo>
                  <a:lnTo>
                    <a:pt x="273" y="288"/>
                  </a:lnTo>
                  <a:lnTo>
                    <a:pt x="274" y="291"/>
                  </a:lnTo>
                  <a:lnTo>
                    <a:pt x="274" y="293"/>
                  </a:lnTo>
                  <a:lnTo>
                    <a:pt x="276" y="295"/>
                  </a:lnTo>
                  <a:lnTo>
                    <a:pt x="278" y="295"/>
                  </a:lnTo>
                  <a:lnTo>
                    <a:pt x="281" y="293"/>
                  </a:lnTo>
                  <a:lnTo>
                    <a:pt x="284" y="291"/>
                  </a:lnTo>
                  <a:lnTo>
                    <a:pt x="286" y="291"/>
                  </a:lnTo>
                  <a:lnTo>
                    <a:pt x="289" y="291"/>
                  </a:lnTo>
                  <a:lnTo>
                    <a:pt x="291" y="290"/>
                  </a:lnTo>
                  <a:lnTo>
                    <a:pt x="292" y="286"/>
                  </a:lnTo>
                  <a:lnTo>
                    <a:pt x="294" y="281"/>
                  </a:lnTo>
                  <a:lnTo>
                    <a:pt x="296" y="278"/>
                  </a:lnTo>
                  <a:lnTo>
                    <a:pt x="297" y="275"/>
                  </a:lnTo>
                  <a:lnTo>
                    <a:pt x="299" y="270"/>
                  </a:lnTo>
                  <a:lnTo>
                    <a:pt x="301" y="268"/>
                  </a:lnTo>
                  <a:lnTo>
                    <a:pt x="302" y="268"/>
                  </a:lnTo>
                  <a:lnTo>
                    <a:pt x="304" y="268"/>
                  </a:lnTo>
                  <a:lnTo>
                    <a:pt x="306" y="270"/>
                  </a:lnTo>
                  <a:lnTo>
                    <a:pt x="304" y="270"/>
                  </a:lnTo>
                  <a:lnTo>
                    <a:pt x="304" y="272"/>
                  </a:lnTo>
                  <a:lnTo>
                    <a:pt x="304" y="273"/>
                  </a:lnTo>
                  <a:lnTo>
                    <a:pt x="306" y="275"/>
                  </a:lnTo>
                  <a:lnTo>
                    <a:pt x="307" y="275"/>
                  </a:lnTo>
                  <a:lnTo>
                    <a:pt x="309" y="275"/>
                  </a:lnTo>
                  <a:lnTo>
                    <a:pt x="310" y="273"/>
                  </a:lnTo>
                  <a:lnTo>
                    <a:pt x="312" y="273"/>
                  </a:lnTo>
                  <a:lnTo>
                    <a:pt x="315" y="273"/>
                  </a:lnTo>
                  <a:lnTo>
                    <a:pt x="317" y="276"/>
                  </a:lnTo>
                  <a:lnTo>
                    <a:pt x="320" y="276"/>
                  </a:lnTo>
                  <a:lnTo>
                    <a:pt x="322" y="275"/>
                  </a:lnTo>
                  <a:lnTo>
                    <a:pt x="324" y="273"/>
                  </a:lnTo>
                  <a:lnTo>
                    <a:pt x="325" y="268"/>
                  </a:lnTo>
                  <a:lnTo>
                    <a:pt x="325" y="265"/>
                  </a:lnTo>
                  <a:lnTo>
                    <a:pt x="327" y="262"/>
                  </a:lnTo>
                  <a:lnTo>
                    <a:pt x="327" y="260"/>
                  </a:lnTo>
                  <a:lnTo>
                    <a:pt x="329" y="255"/>
                  </a:lnTo>
                  <a:lnTo>
                    <a:pt x="330" y="253"/>
                  </a:lnTo>
                  <a:lnTo>
                    <a:pt x="332" y="252"/>
                  </a:lnTo>
                  <a:lnTo>
                    <a:pt x="333" y="252"/>
                  </a:lnTo>
                  <a:lnTo>
                    <a:pt x="333" y="252"/>
                  </a:lnTo>
                  <a:lnTo>
                    <a:pt x="333" y="250"/>
                  </a:lnTo>
                  <a:lnTo>
                    <a:pt x="333" y="247"/>
                  </a:lnTo>
                  <a:lnTo>
                    <a:pt x="333" y="245"/>
                  </a:lnTo>
                  <a:lnTo>
                    <a:pt x="333" y="244"/>
                  </a:lnTo>
                  <a:lnTo>
                    <a:pt x="330" y="245"/>
                  </a:lnTo>
                  <a:lnTo>
                    <a:pt x="325" y="244"/>
                  </a:lnTo>
                  <a:lnTo>
                    <a:pt x="324" y="242"/>
                  </a:lnTo>
                  <a:lnTo>
                    <a:pt x="322" y="240"/>
                  </a:lnTo>
                  <a:lnTo>
                    <a:pt x="322" y="239"/>
                  </a:lnTo>
                  <a:lnTo>
                    <a:pt x="322" y="235"/>
                  </a:lnTo>
                  <a:lnTo>
                    <a:pt x="322" y="232"/>
                  </a:lnTo>
                  <a:lnTo>
                    <a:pt x="322" y="230"/>
                  </a:lnTo>
                  <a:lnTo>
                    <a:pt x="322" y="230"/>
                  </a:lnTo>
                  <a:lnTo>
                    <a:pt x="324" y="227"/>
                  </a:lnTo>
                  <a:lnTo>
                    <a:pt x="325" y="227"/>
                  </a:lnTo>
                  <a:lnTo>
                    <a:pt x="329" y="227"/>
                  </a:lnTo>
                  <a:lnTo>
                    <a:pt x="332" y="227"/>
                  </a:lnTo>
                  <a:lnTo>
                    <a:pt x="335" y="229"/>
                  </a:lnTo>
                  <a:lnTo>
                    <a:pt x="337" y="230"/>
                  </a:lnTo>
                  <a:lnTo>
                    <a:pt x="338" y="230"/>
                  </a:lnTo>
                  <a:lnTo>
                    <a:pt x="340" y="232"/>
                  </a:lnTo>
                  <a:lnTo>
                    <a:pt x="342" y="232"/>
                  </a:lnTo>
                  <a:lnTo>
                    <a:pt x="342" y="230"/>
                  </a:lnTo>
                  <a:lnTo>
                    <a:pt x="342" y="230"/>
                  </a:lnTo>
                  <a:lnTo>
                    <a:pt x="342" y="229"/>
                  </a:lnTo>
                  <a:lnTo>
                    <a:pt x="342" y="229"/>
                  </a:lnTo>
                  <a:lnTo>
                    <a:pt x="342" y="229"/>
                  </a:lnTo>
                  <a:lnTo>
                    <a:pt x="345" y="229"/>
                  </a:lnTo>
                  <a:lnTo>
                    <a:pt x="347" y="230"/>
                  </a:lnTo>
                  <a:lnTo>
                    <a:pt x="347" y="230"/>
                  </a:lnTo>
                  <a:lnTo>
                    <a:pt x="345" y="232"/>
                  </a:lnTo>
                  <a:lnTo>
                    <a:pt x="345" y="232"/>
                  </a:lnTo>
                  <a:lnTo>
                    <a:pt x="345" y="232"/>
                  </a:lnTo>
                  <a:lnTo>
                    <a:pt x="345" y="234"/>
                  </a:lnTo>
                  <a:lnTo>
                    <a:pt x="350" y="234"/>
                  </a:lnTo>
                  <a:lnTo>
                    <a:pt x="352" y="229"/>
                  </a:lnTo>
                  <a:lnTo>
                    <a:pt x="352" y="226"/>
                  </a:lnTo>
                  <a:lnTo>
                    <a:pt x="350" y="222"/>
                  </a:lnTo>
                  <a:lnTo>
                    <a:pt x="348" y="219"/>
                  </a:lnTo>
                  <a:lnTo>
                    <a:pt x="345" y="217"/>
                  </a:lnTo>
                  <a:lnTo>
                    <a:pt x="342" y="216"/>
                  </a:lnTo>
                  <a:lnTo>
                    <a:pt x="340" y="214"/>
                  </a:lnTo>
                  <a:lnTo>
                    <a:pt x="338" y="212"/>
                  </a:lnTo>
                  <a:lnTo>
                    <a:pt x="337" y="212"/>
                  </a:lnTo>
                  <a:lnTo>
                    <a:pt x="337" y="207"/>
                  </a:lnTo>
                  <a:lnTo>
                    <a:pt x="337" y="204"/>
                  </a:lnTo>
                  <a:lnTo>
                    <a:pt x="338" y="202"/>
                  </a:lnTo>
                  <a:lnTo>
                    <a:pt x="340" y="201"/>
                  </a:lnTo>
                  <a:lnTo>
                    <a:pt x="343" y="199"/>
                  </a:lnTo>
                  <a:lnTo>
                    <a:pt x="345" y="199"/>
                  </a:lnTo>
                  <a:lnTo>
                    <a:pt x="347" y="199"/>
                  </a:lnTo>
                  <a:lnTo>
                    <a:pt x="347" y="198"/>
                  </a:lnTo>
                  <a:lnTo>
                    <a:pt x="348" y="196"/>
                  </a:lnTo>
                  <a:lnTo>
                    <a:pt x="347" y="194"/>
                  </a:lnTo>
                  <a:lnTo>
                    <a:pt x="345" y="194"/>
                  </a:lnTo>
                  <a:lnTo>
                    <a:pt x="342" y="193"/>
                  </a:lnTo>
                  <a:lnTo>
                    <a:pt x="340" y="193"/>
                  </a:lnTo>
                  <a:lnTo>
                    <a:pt x="340" y="189"/>
                  </a:lnTo>
                  <a:lnTo>
                    <a:pt x="340" y="189"/>
                  </a:lnTo>
                  <a:lnTo>
                    <a:pt x="342" y="186"/>
                  </a:lnTo>
                  <a:lnTo>
                    <a:pt x="342" y="183"/>
                  </a:lnTo>
                  <a:lnTo>
                    <a:pt x="343" y="181"/>
                  </a:lnTo>
                  <a:lnTo>
                    <a:pt x="343" y="179"/>
                  </a:lnTo>
                  <a:lnTo>
                    <a:pt x="340" y="179"/>
                  </a:lnTo>
                  <a:lnTo>
                    <a:pt x="338" y="179"/>
                  </a:lnTo>
                  <a:lnTo>
                    <a:pt x="335" y="179"/>
                  </a:lnTo>
                  <a:lnTo>
                    <a:pt x="333" y="179"/>
                  </a:lnTo>
                  <a:lnTo>
                    <a:pt x="332" y="178"/>
                  </a:lnTo>
                  <a:lnTo>
                    <a:pt x="330" y="175"/>
                  </a:lnTo>
                  <a:lnTo>
                    <a:pt x="330" y="171"/>
                  </a:lnTo>
                  <a:lnTo>
                    <a:pt x="332" y="166"/>
                  </a:lnTo>
                  <a:lnTo>
                    <a:pt x="332" y="161"/>
                  </a:lnTo>
                  <a:lnTo>
                    <a:pt x="333" y="156"/>
                  </a:lnTo>
                  <a:lnTo>
                    <a:pt x="332" y="155"/>
                  </a:lnTo>
                  <a:lnTo>
                    <a:pt x="332" y="153"/>
                  </a:lnTo>
                  <a:lnTo>
                    <a:pt x="330" y="153"/>
                  </a:lnTo>
                  <a:lnTo>
                    <a:pt x="330" y="151"/>
                  </a:lnTo>
                  <a:lnTo>
                    <a:pt x="330" y="150"/>
                  </a:lnTo>
                  <a:lnTo>
                    <a:pt x="332" y="148"/>
                  </a:lnTo>
                  <a:lnTo>
                    <a:pt x="333" y="147"/>
                  </a:lnTo>
                  <a:lnTo>
                    <a:pt x="337" y="145"/>
                  </a:lnTo>
                  <a:lnTo>
                    <a:pt x="338" y="142"/>
                  </a:lnTo>
                  <a:lnTo>
                    <a:pt x="342" y="140"/>
                  </a:lnTo>
                  <a:lnTo>
                    <a:pt x="342" y="137"/>
                  </a:lnTo>
                  <a:lnTo>
                    <a:pt x="342" y="133"/>
                  </a:lnTo>
                  <a:lnTo>
                    <a:pt x="340" y="132"/>
                  </a:lnTo>
                  <a:lnTo>
                    <a:pt x="337" y="130"/>
                  </a:lnTo>
                  <a:lnTo>
                    <a:pt x="333" y="128"/>
                  </a:lnTo>
                  <a:lnTo>
                    <a:pt x="330" y="127"/>
                  </a:lnTo>
                  <a:lnTo>
                    <a:pt x="327" y="124"/>
                  </a:lnTo>
                  <a:lnTo>
                    <a:pt x="327" y="120"/>
                  </a:lnTo>
                  <a:lnTo>
                    <a:pt x="327" y="117"/>
                  </a:lnTo>
                  <a:lnTo>
                    <a:pt x="327" y="114"/>
                  </a:lnTo>
                  <a:lnTo>
                    <a:pt x="327" y="109"/>
                  </a:lnTo>
                  <a:lnTo>
                    <a:pt x="329" y="104"/>
                  </a:lnTo>
                  <a:lnTo>
                    <a:pt x="329" y="100"/>
                  </a:lnTo>
                  <a:lnTo>
                    <a:pt x="327" y="97"/>
                  </a:lnTo>
                  <a:lnTo>
                    <a:pt x="325" y="94"/>
                  </a:lnTo>
                  <a:lnTo>
                    <a:pt x="322" y="94"/>
                  </a:lnTo>
                  <a:lnTo>
                    <a:pt x="319" y="94"/>
                  </a:lnTo>
                  <a:lnTo>
                    <a:pt x="317" y="96"/>
                  </a:lnTo>
                  <a:lnTo>
                    <a:pt x="315" y="97"/>
                  </a:lnTo>
                  <a:lnTo>
                    <a:pt x="314" y="99"/>
                  </a:lnTo>
                  <a:lnTo>
                    <a:pt x="312" y="99"/>
                  </a:lnTo>
                  <a:lnTo>
                    <a:pt x="309" y="99"/>
                  </a:lnTo>
                  <a:lnTo>
                    <a:pt x="309" y="97"/>
                  </a:lnTo>
                  <a:lnTo>
                    <a:pt x="309" y="96"/>
                  </a:lnTo>
                  <a:lnTo>
                    <a:pt x="310" y="94"/>
                  </a:lnTo>
                  <a:lnTo>
                    <a:pt x="312" y="91"/>
                  </a:lnTo>
                  <a:lnTo>
                    <a:pt x="315" y="87"/>
                  </a:lnTo>
                  <a:lnTo>
                    <a:pt x="317" y="84"/>
                  </a:lnTo>
                  <a:lnTo>
                    <a:pt x="319" y="82"/>
                  </a:lnTo>
                  <a:lnTo>
                    <a:pt x="320" y="82"/>
                  </a:lnTo>
                  <a:lnTo>
                    <a:pt x="322" y="82"/>
                  </a:lnTo>
                  <a:lnTo>
                    <a:pt x="324" y="81"/>
                  </a:lnTo>
                  <a:lnTo>
                    <a:pt x="325" y="81"/>
                  </a:lnTo>
                  <a:lnTo>
                    <a:pt x="325" y="81"/>
                  </a:lnTo>
                  <a:lnTo>
                    <a:pt x="325" y="79"/>
                  </a:lnTo>
                  <a:lnTo>
                    <a:pt x="324" y="77"/>
                  </a:lnTo>
                  <a:lnTo>
                    <a:pt x="322" y="77"/>
                  </a:lnTo>
                  <a:lnTo>
                    <a:pt x="320" y="76"/>
                  </a:lnTo>
                  <a:lnTo>
                    <a:pt x="319" y="74"/>
                  </a:lnTo>
                  <a:lnTo>
                    <a:pt x="319" y="73"/>
                  </a:lnTo>
                  <a:lnTo>
                    <a:pt x="319" y="71"/>
                  </a:lnTo>
                  <a:lnTo>
                    <a:pt x="317" y="71"/>
                  </a:lnTo>
                  <a:lnTo>
                    <a:pt x="317" y="71"/>
                  </a:lnTo>
                  <a:lnTo>
                    <a:pt x="315" y="71"/>
                  </a:lnTo>
                  <a:lnTo>
                    <a:pt x="314" y="71"/>
                  </a:lnTo>
                  <a:lnTo>
                    <a:pt x="314" y="69"/>
                  </a:lnTo>
                  <a:lnTo>
                    <a:pt x="312" y="66"/>
                  </a:lnTo>
                  <a:lnTo>
                    <a:pt x="312" y="64"/>
                  </a:lnTo>
                  <a:lnTo>
                    <a:pt x="310" y="61"/>
                  </a:lnTo>
                  <a:lnTo>
                    <a:pt x="309" y="61"/>
                  </a:lnTo>
                  <a:lnTo>
                    <a:pt x="307" y="61"/>
                  </a:lnTo>
                  <a:lnTo>
                    <a:pt x="306" y="61"/>
                  </a:lnTo>
                  <a:lnTo>
                    <a:pt x="304" y="63"/>
                  </a:lnTo>
                  <a:lnTo>
                    <a:pt x="304" y="61"/>
                  </a:lnTo>
                  <a:lnTo>
                    <a:pt x="304" y="59"/>
                  </a:lnTo>
                  <a:lnTo>
                    <a:pt x="304" y="56"/>
                  </a:lnTo>
                  <a:lnTo>
                    <a:pt x="306" y="53"/>
                  </a:lnTo>
                  <a:lnTo>
                    <a:pt x="306" y="49"/>
                  </a:lnTo>
                  <a:lnTo>
                    <a:pt x="307" y="46"/>
                  </a:lnTo>
                  <a:lnTo>
                    <a:pt x="307" y="45"/>
                  </a:lnTo>
                  <a:lnTo>
                    <a:pt x="306" y="43"/>
                  </a:lnTo>
                  <a:lnTo>
                    <a:pt x="304" y="43"/>
                  </a:lnTo>
                  <a:lnTo>
                    <a:pt x="302" y="43"/>
                  </a:lnTo>
                  <a:lnTo>
                    <a:pt x="302" y="41"/>
                  </a:lnTo>
                  <a:lnTo>
                    <a:pt x="301" y="38"/>
                  </a:lnTo>
                  <a:lnTo>
                    <a:pt x="301" y="35"/>
                  </a:lnTo>
                  <a:lnTo>
                    <a:pt x="301" y="30"/>
                  </a:lnTo>
                  <a:lnTo>
                    <a:pt x="301" y="26"/>
                  </a:lnTo>
                  <a:lnTo>
                    <a:pt x="299" y="23"/>
                  </a:lnTo>
                  <a:lnTo>
                    <a:pt x="296" y="22"/>
                  </a:lnTo>
                  <a:lnTo>
                    <a:pt x="296" y="20"/>
                  </a:lnTo>
                  <a:lnTo>
                    <a:pt x="292" y="20"/>
                  </a:lnTo>
                  <a:lnTo>
                    <a:pt x="289" y="18"/>
                  </a:lnTo>
                  <a:lnTo>
                    <a:pt x="286" y="18"/>
                  </a:lnTo>
                  <a:lnTo>
                    <a:pt x="282" y="18"/>
                  </a:lnTo>
                  <a:lnTo>
                    <a:pt x="281" y="18"/>
                  </a:lnTo>
                  <a:lnTo>
                    <a:pt x="279" y="20"/>
                  </a:lnTo>
                  <a:lnTo>
                    <a:pt x="281" y="20"/>
                  </a:lnTo>
                  <a:lnTo>
                    <a:pt x="281" y="22"/>
                  </a:lnTo>
                  <a:lnTo>
                    <a:pt x="282" y="23"/>
                  </a:lnTo>
                  <a:lnTo>
                    <a:pt x="284" y="25"/>
                  </a:lnTo>
                  <a:lnTo>
                    <a:pt x="284" y="25"/>
                  </a:lnTo>
                  <a:lnTo>
                    <a:pt x="284" y="28"/>
                  </a:lnTo>
                  <a:lnTo>
                    <a:pt x="282" y="30"/>
                  </a:lnTo>
                  <a:lnTo>
                    <a:pt x="279" y="30"/>
                  </a:lnTo>
                  <a:lnTo>
                    <a:pt x="278" y="31"/>
                  </a:lnTo>
                  <a:lnTo>
                    <a:pt x="274" y="31"/>
                  </a:lnTo>
                  <a:lnTo>
                    <a:pt x="273" y="31"/>
                  </a:lnTo>
                  <a:lnTo>
                    <a:pt x="269" y="35"/>
                  </a:lnTo>
                  <a:lnTo>
                    <a:pt x="268" y="36"/>
                  </a:lnTo>
                  <a:lnTo>
                    <a:pt x="264" y="40"/>
                  </a:lnTo>
                  <a:lnTo>
                    <a:pt x="263" y="41"/>
                  </a:lnTo>
                  <a:lnTo>
                    <a:pt x="259" y="41"/>
                  </a:lnTo>
                  <a:lnTo>
                    <a:pt x="255" y="38"/>
                  </a:lnTo>
                  <a:lnTo>
                    <a:pt x="246" y="35"/>
                  </a:lnTo>
                  <a:lnTo>
                    <a:pt x="240" y="31"/>
                  </a:lnTo>
                  <a:lnTo>
                    <a:pt x="233" y="31"/>
                  </a:lnTo>
                  <a:lnTo>
                    <a:pt x="233" y="31"/>
                  </a:lnTo>
                  <a:lnTo>
                    <a:pt x="230" y="33"/>
                  </a:lnTo>
                  <a:lnTo>
                    <a:pt x="228" y="33"/>
                  </a:lnTo>
                  <a:lnTo>
                    <a:pt x="227" y="35"/>
                  </a:lnTo>
                  <a:lnTo>
                    <a:pt x="225" y="36"/>
                  </a:lnTo>
                  <a:lnTo>
                    <a:pt x="223" y="38"/>
                  </a:lnTo>
                  <a:lnTo>
                    <a:pt x="222" y="40"/>
                  </a:lnTo>
                  <a:lnTo>
                    <a:pt x="220" y="43"/>
                  </a:lnTo>
                  <a:lnTo>
                    <a:pt x="218" y="45"/>
                  </a:lnTo>
                  <a:lnTo>
                    <a:pt x="217" y="45"/>
                  </a:lnTo>
                  <a:lnTo>
                    <a:pt x="215" y="43"/>
                  </a:lnTo>
                  <a:lnTo>
                    <a:pt x="212" y="41"/>
                  </a:lnTo>
                  <a:lnTo>
                    <a:pt x="212" y="38"/>
                  </a:lnTo>
                  <a:lnTo>
                    <a:pt x="210" y="35"/>
                  </a:lnTo>
                  <a:lnTo>
                    <a:pt x="209" y="33"/>
                  </a:lnTo>
                  <a:lnTo>
                    <a:pt x="207" y="31"/>
                  </a:lnTo>
                  <a:lnTo>
                    <a:pt x="204" y="30"/>
                  </a:lnTo>
                  <a:lnTo>
                    <a:pt x="200" y="30"/>
                  </a:lnTo>
                  <a:lnTo>
                    <a:pt x="199" y="31"/>
                  </a:lnTo>
                  <a:lnTo>
                    <a:pt x="197" y="35"/>
                  </a:lnTo>
                  <a:lnTo>
                    <a:pt x="195" y="36"/>
                  </a:lnTo>
                  <a:lnTo>
                    <a:pt x="194" y="40"/>
                  </a:lnTo>
                  <a:lnTo>
                    <a:pt x="192" y="41"/>
                  </a:lnTo>
                  <a:lnTo>
                    <a:pt x="189" y="41"/>
                  </a:lnTo>
                  <a:lnTo>
                    <a:pt x="185" y="38"/>
                  </a:lnTo>
                  <a:lnTo>
                    <a:pt x="182" y="36"/>
                  </a:lnTo>
                  <a:lnTo>
                    <a:pt x="181" y="33"/>
                  </a:lnTo>
                  <a:lnTo>
                    <a:pt x="179" y="28"/>
                  </a:lnTo>
                  <a:lnTo>
                    <a:pt x="181" y="25"/>
                  </a:lnTo>
                  <a:lnTo>
                    <a:pt x="182" y="22"/>
                  </a:lnTo>
                  <a:lnTo>
                    <a:pt x="185" y="20"/>
                  </a:lnTo>
                  <a:lnTo>
                    <a:pt x="179" y="18"/>
                  </a:lnTo>
                  <a:lnTo>
                    <a:pt x="176" y="18"/>
                  </a:lnTo>
                  <a:lnTo>
                    <a:pt x="171" y="18"/>
                  </a:lnTo>
                  <a:lnTo>
                    <a:pt x="167" y="18"/>
                  </a:lnTo>
                  <a:lnTo>
                    <a:pt x="164" y="18"/>
                  </a:lnTo>
                  <a:lnTo>
                    <a:pt x="159" y="17"/>
                  </a:lnTo>
                  <a:lnTo>
                    <a:pt x="156" y="20"/>
                  </a:lnTo>
                  <a:lnTo>
                    <a:pt x="154" y="18"/>
                  </a:lnTo>
                  <a:lnTo>
                    <a:pt x="153" y="18"/>
                  </a:lnTo>
                  <a:lnTo>
                    <a:pt x="149" y="18"/>
                  </a:lnTo>
                  <a:lnTo>
                    <a:pt x="148" y="18"/>
                  </a:lnTo>
                  <a:lnTo>
                    <a:pt x="144" y="20"/>
                  </a:lnTo>
                  <a:lnTo>
                    <a:pt x="141" y="23"/>
                  </a:lnTo>
                  <a:lnTo>
                    <a:pt x="138" y="23"/>
                  </a:lnTo>
                  <a:lnTo>
                    <a:pt x="138" y="23"/>
                  </a:lnTo>
                  <a:lnTo>
                    <a:pt x="136" y="22"/>
                  </a:lnTo>
                  <a:lnTo>
                    <a:pt x="135" y="20"/>
                  </a:lnTo>
                  <a:lnTo>
                    <a:pt x="135" y="18"/>
                  </a:lnTo>
                  <a:lnTo>
                    <a:pt x="133" y="18"/>
                  </a:lnTo>
                  <a:lnTo>
                    <a:pt x="131" y="17"/>
                  </a:lnTo>
                  <a:lnTo>
                    <a:pt x="131" y="18"/>
                  </a:lnTo>
                  <a:lnTo>
                    <a:pt x="130" y="18"/>
                  </a:lnTo>
                  <a:lnTo>
                    <a:pt x="130" y="20"/>
                  </a:lnTo>
                  <a:lnTo>
                    <a:pt x="128" y="20"/>
                  </a:lnTo>
                  <a:lnTo>
                    <a:pt x="126" y="18"/>
                  </a:lnTo>
                  <a:lnTo>
                    <a:pt x="125" y="17"/>
                  </a:lnTo>
                  <a:lnTo>
                    <a:pt x="121" y="15"/>
                  </a:lnTo>
                  <a:lnTo>
                    <a:pt x="120" y="13"/>
                  </a:lnTo>
                  <a:lnTo>
                    <a:pt x="116" y="12"/>
                  </a:lnTo>
                  <a:lnTo>
                    <a:pt x="115" y="10"/>
                  </a:lnTo>
                  <a:lnTo>
                    <a:pt x="113" y="8"/>
                  </a:lnTo>
                  <a:lnTo>
                    <a:pt x="112" y="8"/>
                  </a:lnTo>
                  <a:lnTo>
                    <a:pt x="112" y="10"/>
                  </a:lnTo>
                  <a:lnTo>
                    <a:pt x="110" y="10"/>
                  </a:lnTo>
                  <a:lnTo>
                    <a:pt x="110" y="12"/>
                  </a:lnTo>
                  <a:lnTo>
                    <a:pt x="110" y="13"/>
                  </a:lnTo>
                  <a:lnTo>
                    <a:pt x="108" y="13"/>
                  </a:lnTo>
                  <a:lnTo>
                    <a:pt x="107" y="13"/>
                  </a:lnTo>
                  <a:lnTo>
                    <a:pt x="103" y="12"/>
                  </a:lnTo>
                  <a:lnTo>
                    <a:pt x="105" y="10"/>
                  </a:lnTo>
                  <a:lnTo>
                    <a:pt x="105" y="8"/>
                  </a:lnTo>
                  <a:lnTo>
                    <a:pt x="107" y="7"/>
                  </a:lnTo>
                  <a:lnTo>
                    <a:pt x="107" y="7"/>
                  </a:lnTo>
                  <a:lnTo>
                    <a:pt x="105" y="5"/>
                  </a:lnTo>
                  <a:lnTo>
                    <a:pt x="98" y="2"/>
                  </a:lnTo>
                  <a:lnTo>
                    <a:pt x="87" y="2"/>
                  </a:lnTo>
                  <a:lnTo>
                    <a:pt x="74" y="0"/>
                  </a:lnTo>
                  <a:lnTo>
                    <a:pt x="74" y="0"/>
                  </a:lnTo>
                  <a:lnTo>
                    <a:pt x="74" y="3"/>
                  </a:lnTo>
                  <a:lnTo>
                    <a:pt x="75" y="7"/>
                  </a:lnTo>
                  <a:lnTo>
                    <a:pt x="75" y="12"/>
                  </a:lnTo>
                  <a:lnTo>
                    <a:pt x="75" y="15"/>
                  </a:lnTo>
                  <a:lnTo>
                    <a:pt x="75" y="18"/>
                  </a:lnTo>
                  <a:lnTo>
                    <a:pt x="75" y="22"/>
                  </a:lnTo>
                  <a:lnTo>
                    <a:pt x="72" y="23"/>
                  </a:lnTo>
                  <a:lnTo>
                    <a:pt x="72" y="23"/>
                  </a:lnTo>
                  <a:lnTo>
                    <a:pt x="69" y="23"/>
                  </a:lnTo>
                  <a:lnTo>
                    <a:pt x="67" y="23"/>
                  </a:lnTo>
                  <a:lnTo>
                    <a:pt x="64" y="23"/>
                  </a:lnTo>
                  <a:lnTo>
                    <a:pt x="62" y="25"/>
                  </a:lnTo>
                  <a:lnTo>
                    <a:pt x="61" y="25"/>
                  </a:lnTo>
                  <a:lnTo>
                    <a:pt x="59" y="26"/>
                  </a:lnTo>
                  <a:lnTo>
                    <a:pt x="61" y="28"/>
                  </a:lnTo>
                  <a:lnTo>
                    <a:pt x="61" y="28"/>
                  </a:lnTo>
                  <a:lnTo>
                    <a:pt x="62" y="28"/>
                  </a:lnTo>
                  <a:lnTo>
                    <a:pt x="64" y="28"/>
                  </a:lnTo>
                  <a:lnTo>
                    <a:pt x="67" y="31"/>
                  </a:lnTo>
                  <a:lnTo>
                    <a:pt x="70" y="35"/>
                  </a:lnTo>
                  <a:lnTo>
                    <a:pt x="72" y="38"/>
                  </a:lnTo>
                  <a:lnTo>
                    <a:pt x="72" y="43"/>
                  </a:lnTo>
                  <a:lnTo>
                    <a:pt x="70" y="48"/>
                  </a:lnTo>
                  <a:lnTo>
                    <a:pt x="70" y="51"/>
                  </a:lnTo>
                  <a:lnTo>
                    <a:pt x="69" y="53"/>
                  </a:lnTo>
                  <a:lnTo>
                    <a:pt x="67" y="53"/>
                  </a:lnTo>
                  <a:lnTo>
                    <a:pt x="65" y="51"/>
                  </a:lnTo>
                  <a:lnTo>
                    <a:pt x="64" y="49"/>
                  </a:lnTo>
                  <a:lnTo>
                    <a:pt x="62" y="49"/>
                  </a:lnTo>
                  <a:lnTo>
                    <a:pt x="62" y="51"/>
                  </a:lnTo>
                  <a:lnTo>
                    <a:pt x="61" y="53"/>
                  </a:lnTo>
                  <a:lnTo>
                    <a:pt x="59" y="54"/>
                  </a:lnTo>
                  <a:lnTo>
                    <a:pt x="56" y="56"/>
                  </a:lnTo>
                  <a:lnTo>
                    <a:pt x="52" y="54"/>
                  </a:lnTo>
                  <a:lnTo>
                    <a:pt x="49" y="54"/>
                  </a:lnTo>
                  <a:lnTo>
                    <a:pt x="46" y="53"/>
                  </a:lnTo>
                  <a:lnTo>
                    <a:pt x="42" y="53"/>
                  </a:lnTo>
                  <a:lnTo>
                    <a:pt x="39" y="54"/>
                  </a:lnTo>
                  <a:lnTo>
                    <a:pt x="36" y="56"/>
                  </a:lnTo>
                  <a:lnTo>
                    <a:pt x="34" y="59"/>
                  </a:lnTo>
                  <a:lnTo>
                    <a:pt x="31" y="61"/>
                  </a:lnTo>
                  <a:lnTo>
                    <a:pt x="28" y="61"/>
                  </a:lnTo>
                  <a:lnTo>
                    <a:pt x="24" y="61"/>
                  </a:lnTo>
                  <a:lnTo>
                    <a:pt x="23" y="61"/>
                  </a:lnTo>
                  <a:lnTo>
                    <a:pt x="15" y="69"/>
                  </a:lnTo>
                  <a:lnTo>
                    <a:pt x="8" y="82"/>
                  </a:lnTo>
                  <a:lnTo>
                    <a:pt x="1" y="92"/>
                  </a:lnTo>
                  <a:lnTo>
                    <a:pt x="1" y="92"/>
                  </a:lnTo>
                  <a:lnTo>
                    <a:pt x="1" y="92"/>
                  </a:lnTo>
                  <a:lnTo>
                    <a:pt x="0" y="94"/>
                  </a:lnTo>
                  <a:lnTo>
                    <a:pt x="1" y="96"/>
                  </a:lnTo>
                  <a:lnTo>
                    <a:pt x="3" y="99"/>
                  </a:lnTo>
                  <a:lnTo>
                    <a:pt x="5" y="100"/>
                  </a:lnTo>
                  <a:lnTo>
                    <a:pt x="6" y="100"/>
                  </a:lnTo>
                  <a:lnTo>
                    <a:pt x="6" y="99"/>
                  </a:lnTo>
                  <a:lnTo>
                    <a:pt x="6" y="99"/>
                  </a:lnTo>
                  <a:lnTo>
                    <a:pt x="6" y="97"/>
                  </a:lnTo>
                  <a:lnTo>
                    <a:pt x="6" y="96"/>
                  </a:lnTo>
                  <a:lnTo>
                    <a:pt x="5" y="94"/>
                  </a:lnTo>
                  <a:lnTo>
                    <a:pt x="6" y="94"/>
                  </a:lnTo>
                  <a:lnTo>
                    <a:pt x="8" y="94"/>
                  </a:lnTo>
                  <a:lnTo>
                    <a:pt x="8" y="96"/>
                  </a:lnTo>
                  <a:lnTo>
                    <a:pt x="8" y="96"/>
                  </a:lnTo>
                  <a:lnTo>
                    <a:pt x="10" y="94"/>
                  </a:lnTo>
                  <a:lnTo>
                    <a:pt x="10" y="92"/>
                  </a:lnTo>
                  <a:lnTo>
                    <a:pt x="10" y="91"/>
                  </a:lnTo>
                  <a:lnTo>
                    <a:pt x="8" y="89"/>
                  </a:lnTo>
                  <a:lnTo>
                    <a:pt x="8" y="89"/>
                  </a:lnTo>
                  <a:lnTo>
                    <a:pt x="8" y="87"/>
                  </a:lnTo>
                  <a:lnTo>
                    <a:pt x="10" y="86"/>
                  </a:lnTo>
                  <a:lnTo>
                    <a:pt x="10" y="86"/>
                  </a:lnTo>
                  <a:lnTo>
                    <a:pt x="11" y="87"/>
                  </a:lnTo>
                  <a:lnTo>
                    <a:pt x="13" y="87"/>
                  </a:lnTo>
                  <a:lnTo>
                    <a:pt x="15" y="89"/>
                  </a:lnTo>
                  <a:lnTo>
                    <a:pt x="18" y="89"/>
                  </a:lnTo>
                  <a:lnTo>
                    <a:pt x="18" y="87"/>
                  </a:lnTo>
                  <a:lnTo>
                    <a:pt x="19" y="86"/>
                  </a:lnTo>
                  <a:lnTo>
                    <a:pt x="21" y="86"/>
                  </a:lnTo>
                  <a:lnTo>
                    <a:pt x="21" y="86"/>
                  </a:lnTo>
                  <a:lnTo>
                    <a:pt x="19" y="87"/>
                  </a:lnTo>
                  <a:lnTo>
                    <a:pt x="18" y="89"/>
                  </a:lnTo>
                  <a:lnTo>
                    <a:pt x="16" y="91"/>
                  </a:lnTo>
                  <a:lnTo>
                    <a:pt x="15" y="92"/>
                  </a:lnTo>
                  <a:lnTo>
                    <a:pt x="13" y="94"/>
                  </a:lnTo>
                  <a:lnTo>
                    <a:pt x="13" y="96"/>
                  </a:lnTo>
                  <a:lnTo>
                    <a:pt x="13" y="97"/>
                  </a:lnTo>
                  <a:lnTo>
                    <a:pt x="15" y="97"/>
                  </a:lnTo>
                  <a:lnTo>
                    <a:pt x="16" y="96"/>
                  </a:lnTo>
                  <a:lnTo>
                    <a:pt x="16" y="96"/>
                  </a:lnTo>
                  <a:lnTo>
                    <a:pt x="18" y="96"/>
                  </a:lnTo>
                  <a:lnTo>
                    <a:pt x="18" y="96"/>
                  </a:lnTo>
                  <a:lnTo>
                    <a:pt x="16" y="97"/>
                  </a:lnTo>
                  <a:lnTo>
                    <a:pt x="16" y="99"/>
                  </a:lnTo>
                  <a:lnTo>
                    <a:pt x="15" y="100"/>
                  </a:lnTo>
                  <a:lnTo>
                    <a:pt x="15" y="102"/>
                  </a:lnTo>
                  <a:lnTo>
                    <a:pt x="15" y="104"/>
                  </a:lnTo>
                  <a:lnTo>
                    <a:pt x="16" y="104"/>
                  </a:lnTo>
                  <a:lnTo>
                    <a:pt x="16" y="104"/>
                  </a:lnTo>
                  <a:lnTo>
                    <a:pt x="18" y="102"/>
                  </a:lnTo>
                  <a:lnTo>
                    <a:pt x="18" y="102"/>
                  </a:lnTo>
                  <a:lnTo>
                    <a:pt x="18" y="102"/>
                  </a:lnTo>
                  <a:lnTo>
                    <a:pt x="18" y="104"/>
                  </a:lnTo>
                  <a:lnTo>
                    <a:pt x="18" y="105"/>
                  </a:lnTo>
                  <a:lnTo>
                    <a:pt x="19" y="105"/>
                  </a:lnTo>
                  <a:lnTo>
                    <a:pt x="21" y="105"/>
                  </a:lnTo>
                  <a:lnTo>
                    <a:pt x="23" y="104"/>
                  </a:lnTo>
                  <a:lnTo>
                    <a:pt x="23" y="100"/>
                  </a:lnTo>
                  <a:lnTo>
                    <a:pt x="24" y="99"/>
                  </a:lnTo>
                  <a:lnTo>
                    <a:pt x="26" y="96"/>
                  </a:lnTo>
                  <a:lnTo>
                    <a:pt x="28" y="94"/>
                  </a:lnTo>
                  <a:lnTo>
                    <a:pt x="28" y="94"/>
                  </a:lnTo>
                  <a:lnTo>
                    <a:pt x="28" y="96"/>
                  </a:lnTo>
                  <a:lnTo>
                    <a:pt x="26" y="99"/>
                  </a:lnTo>
                  <a:lnTo>
                    <a:pt x="26" y="100"/>
                  </a:lnTo>
                  <a:lnTo>
                    <a:pt x="24" y="102"/>
                  </a:lnTo>
                  <a:lnTo>
                    <a:pt x="23" y="105"/>
                  </a:lnTo>
                  <a:lnTo>
                    <a:pt x="21" y="109"/>
                  </a:lnTo>
                  <a:lnTo>
                    <a:pt x="19" y="112"/>
                  </a:lnTo>
                  <a:lnTo>
                    <a:pt x="19" y="115"/>
                  </a:lnTo>
                  <a:lnTo>
                    <a:pt x="19" y="115"/>
                  </a:lnTo>
                  <a:lnTo>
                    <a:pt x="19" y="115"/>
                  </a:lnTo>
                  <a:lnTo>
                    <a:pt x="21" y="115"/>
                  </a:lnTo>
                  <a:lnTo>
                    <a:pt x="23" y="115"/>
                  </a:lnTo>
                  <a:lnTo>
                    <a:pt x="24" y="117"/>
                  </a:lnTo>
                  <a:lnTo>
                    <a:pt x="26" y="119"/>
                  </a:lnTo>
                  <a:lnTo>
                    <a:pt x="28" y="122"/>
                  </a:lnTo>
                  <a:lnTo>
                    <a:pt x="28" y="125"/>
                  </a:lnTo>
                  <a:lnTo>
                    <a:pt x="28" y="127"/>
                  </a:lnTo>
                  <a:lnTo>
                    <a:pt x="28" y="128"/>
                  </a:lnTo>
                  <a:lnTo>
                    <a:pt x="28" y="130"/>
                  </a:lnTo>
                  <a:lnTo>
                    <a:pt x="28" y="130"/>
                  </a:lnTo>
                  <a:lnTo>
                    <a:pt x="29" y="130"/>
                  </a:lnTo>
                  <a:lnTo>
                    <a:pt x="31" y="130"/>
                  </a:lnTo>
                  <a:lnTo>
                    <a:pt x="31" y="128"/>
                  </a:lnTo>
                  <a:lnTo>
                    <a:pt x="33" y="130"/>
                  </a:lnTo>
                  <a:lnTo>
                    <a:pt x="36" y="130"/>
                  </a:lnTo>
                  <a:lnTo>
                    <a:pt x="38" y="132"/>
                  </a:lnTo>
                  <a:lnTo>
                    <a:pt x="38" y="132"/>
                  </a:lnTo>
                  <a:lnTo>
                    <a:pt x="38" y="133"/>
                  </a:lnTo>
                  <a:lnTo>
                    <a:pt x="38" y="135"/>
                  </a:lnTo>
                  <a:lnTo>
                    <a:pt x="39" y="137"/>
                  </a:lnTo>
                  <a:lnTo>
                    <a:pt x="39" y="137"/>
                  </a:lnTo>
                  <a:lnTo>
                    <a:pt x="41" y="138"/>
                  </a:lnTo>
                  <a:lnTo>
                    <a:pt x="44" y="138"/>
                  </a:lnTo>
                  <a:lnTo>
                    <a:pt x="46" y="138"/>
                  </a:lnTo>
                  <a:lnTo>
                    <a:pt x="46" y="137"/>
                  </a:lnTo>
                  <a:lnTo>
                    <a:pt x="47" y="135"/>
                  </a:lnTo>
                  <a:lnTo>
                    <a:pt x="47" y="133"/>
                  </a:lnTo>
                  <a:lnTo>
                    <a:pt x="49" y="132"/>
                  </a:lnTo>
                  <a:lnTo>
                    <a:pt x="49" y="132"/>
                  </a:lnTo>
                  <a:lnTo>
                    <a:pt x="49" y="132"/>
                  </a:lnTo>
                  <a:lnTo>
                    <a:pt x="49" y="133"/>
                  </a:lnTo>
                  <a:lnTo>
                    <a:pt x="49" y="135"/>
                  </a:lnTo>
                  <a:lnTo>
                    <a:pt x="49" y="137"/>
                  </a:lnTo>
                  <a:lnTo>
                    <a:pt x="47" y="137"/>
                  </a:lnTo>
                  <a:lnTo>
                    <a:pt x="47" y="137"/>
                  </a:lnTo>
                  <a:lnTo>
                    <a:pt x="46" y="137"/>
                  </a:lnTo>
                  <a:lnTo>
                    <a:pt x="46" y="138"/>
                  </a:lnTo>
                  <a:lnTo>
                    <a:pt x="46" y="140"/>
                  </a:lnTo>
                  <a:lnTo>
                    <a:pt x="46" y="142"/>
                  </a:lnTo>
                  <a:lnTo>
                    <a:pt x="49" y="143"/>
                  </a:lnTo>
                  <a:lnTo>
                    <a:pt x="52" y="145"/>
                  </a:lnTo>
                  <a:lnTo>
                    <a:pt x="54" y="148"/>
                  </a:lnTo>
                  <a:lnTo>
                    <a:pt x="57" y="150"/>
                  </a:lnTo>
                  <a:lnTo>
                    <a:pt x="59" y="150"/>
                  </a:lnTo>
                  <a:lnTo>
                    <a:pt x="61" y="150"/>
                  </a:lnTo>
                  <a:lnTo>
                    <a:pt x="61" y="148"/>
                  </a:lnTo>
                  <a:lnTo>
                    <a:pt x="62" y="147"/>
                  </a:lnTo>
                  <a:lnTo>
                    <a:pt x="62" y="145"/>
                  </a:lnTo>
                  <a:lnTo>
                    <a:pt x="64" y="145"/>
                  </a:lnTo>
                  <a:lnTo>
                    <a:pt x="64" y="147"/>
                  </a:lnTo>
                  <a:lnTo>
                    <a:pt x="62" y="148"/>
                  </a:lnTo>
                  <a:lnTo>
                    <a:pt x="62" y="150"/>
                  </a:lnTo>
                  <a:lnTo>
                    <a:pt x="61" y="153"/>
                  </a:lnTo>
                  <a:lnTo>
                    <a:pt x="59" y="155"/>
                  </a:lnTo>
                  <a:lnTo>
                    <a:pt x="61" y="156"/>
                  </a:lnTo>
                  <a:lnTo>
                    <a:pt x="62" y="156"/>
                  </a:lnTo>
                  <a:lnTo>
                    <a:pt x="64" y="155"/>
                  </a:lnTo>
                  <a:lnTo>
                    <a:pt x="64" y="155"/>
                  </a:lnTo>
                  <a:lnTo>
                    <a:pt x="65" y="155"/>
                  </a:lnTo>
                  <a:lnTo>
                    <a:pt x="65" y="153"/>
                  </a:lnTo>
                  <a:lnTo>
                    <a:pt x="65" y="153"/>
                  </a:lnTo>
                  <a:lnTo>
                    <a:pt x="65" y="155"/>
                  </a:lnTo>
                  <a:lnTo>
                    <a:pt x="65" y="158"/>
                  </a:lnTo>
                  <a:lnTo>
                    <a:pt x="64" y="161"/>
                  </a:lnTo>
                  <a:lnTo>
                    <a:pt x="64" y="163"/>
                  </a:lnTo>
                  <a:lnTo>
                    <a:pt x="62" y="165"/>
                  </a:lnTo>
                  <a:lnTo>
                    <a:pt x="62" y="166"/>
                  </a:lnTo>
                  <a:lnTo>
                    <a:pt x="64" y="166"/>
                  </a:lnTo>
                  <a:lnTo>
                    <a:pt x="65" y="166"/>
                  </a:lnTo>
                  <a:lnTo>
                    <a:pt x="67" y="166"/>
                  </a:lnTo>
                  <a:lnTo>
                    <a:pt x="67" y="165"/>
                  </a:lnTo>
                  <a:lnTo>
                    <a:pt x="67" y="165"/>
                  </a:lnTo>
                  <a:lnTo>
                    <a:pt x="67" y="166"/>
                  </a:lnTo>
                  <a:lnTo>
                    <a:pt x="67" y="166"/>
                  </a:lnTo>
                  <a:lnTo>
                    <a:pt x="67" y="168"/>
                  </a:lnTo>
                  <a:lnTo>
                    <a:pt x="69" y="168"/>
                  </a:lnTo>
                  <a:lnTo>
                    <a:pt x="70" y="168"/>
                  </a:lnTo>
                  <a:lnTo>
                    <a:pt x="70" y="168"/>
                  </a:lnTo>
                  <a:lnTo>
                    <a:pt x="72" y="166"/>
                  </a:lnTo>
                  <a:lnTo>
                    <a:pt x="72" y="165"/>
                  </a:lnTo>
                  <a:lnTo>
                    <a:pt x="72" y="165"/>
                  </a:lnTo>
                  <a:lnTo>
                    <a:pt x="72" y="166"/>
                  </a:lnTo>
                  <a:lnTo>
                    <a:pt x="70" y="168"/>
                  </a:lnTo>
                  <a:lnTo>
                    <a:pt x="70" y="170"/>
                  </a:lnTo>
                  <a:lnTo>
                    <a:pt x="69" y="171"/>
                  </a:lnTo>
                  <a:lnTo>
                    <a:pt x="70" y="173"/>
                  </a:lnTo>
                  <a:lnTo>
                    <a:pt x="72" y="173"/>
                  </a:lnTo>
                  <a:lnTo>
                    <a:pt x="74" y="173"/>
                  </a:lnTo>
                  <a:lnTo>
                    <a:pt x="75" y="175"/>
                  </a:lnTo>
                  <a:lnTo>
                    <a:pt x="77" y="176"/>
                  </a:lnTo>
                  <a:lnTo>
                    <a:pt x="80" y="176"/>
                  </a:lnTo>
                  <a:lnTo>
                    <a:pt x="80" y="178"/>
                  </a:lnTo>
                  <a:lnTo>
                    <a:pt x="80" y="179"/>
                  </a:lnTo>
                  <a:lnTo>
                    <a:pt x="79" y="179"/>
                  </a:lnTo>
                  <a:lnTo>
                    <a:pt x="79" y="183"/>
                  </a:lnTo>
                  <a:lnTo>
                    <a:pt x="79" y="186"/>
                  </a:lnTo>
                  <a:lnTo>
                    <a:pt x="79" y="186"/>
                  </a:lnTo>
                  <a:lnTo>
                    <a:pt x="80" y="186"/>
                  </a:lnTo>
                  <a:lnTo>
                    <a:pt x="82" y="186"/>
                  </a:lnTo>
                  <a:lnTo>
                    <a:pt x="84" y="186"/>
                  </a:lnTo>
                  <a:lnTo>
                    <a:pt x="85" y="186"/>
                  </a:lnTo>
                  <a:lnTo>
                    <a:pt x="87" y="186"/>
                  </a:lnTo>
                  <a:lnTo>
                    <a:pt x="84" y="188"/>
                  </a:lnTo>
                  <a:lnTo>
                    <a:pt x="82" y="189"/>
                  </a:lnTo>
                  <a:lnTo>
                    <a:pt x="79" y="191"/>
                  </a:lnTo>
                  <a:lnTo>
                    <a:pt x="77" y="194"/>
                  </a:lnTo>
                  <a:lnTo>
                    <a:pt x="79" y="194"/>
                  </a:lnTo>
                  <a:lnTo>
                    <a:pt x="82" y="193"/>
                  </a:lnTo>
                  <a:lnTo>
                    <a:pt x="85" y="193"/>
                  </a:lnTo>
                  <a:lnTo>
                    <a:pt x="88" y="193"/>
                  </a:lnTo>
                  <a:lnTo>
                    <a:pt x="92" y="193"/>
                  </a:lnTo>
                  <a:lnTo>
                    <a:pt x="93" y="191"/>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53"/>
            <p:cNvSpPr>
              <a:spLocks/>
            </p:cNvSpPr>
            <p:nvPr/>
          </p:nvSpPr>
          <p:spPr bwMode="auto">
            <a:xfrm>
              <a:off x="651233" y="2061347"/>
              <a:ext cx="155418" cy="171386"/>
            </a:xfrm>
            <a:custGeom>
              <a:avLst/>
              <a:gdLst>
                <a:gd name="T0" fmla="*/ 120 w 146"/>
                <a:gd name="T1" fmla="*/ 122 h 161"/>
                <a:gd name="T2" fmla="*/ 128 w 146"/>
                <a:gd name="T3" fmla="*/ 117 h 161"/>
                <a:gd name="T4" fmla="*/ 132 w 146"/>
                <a:gd name="T5" fmla="*/ 102 h 161"/>
                <a:gd name="T6" fmla="*/ 143 w 146"/>
                <a:gd name="T7" fmla="*/ 95 h 161"/>
                <a:gd name="T8" fmla="*/ 143 w 146"/>
                <a:gd name="T9" fmla="*/ 81 h 161"/>
                <a:gd name="T10" fmla="*/ 130 w 146"/>
                <a:gd name="T11" fmla="*/ 90 h 161"/>
                <a:gd name="T12" fmla="*/ 125 w 146"/>
                <a:gd name="T13" fmla="*/ 89 h 161"/>
                <a:gd name="T14" fmla="*/ 133 w 146"/>
                <a:gd name="T15" fmla="*/ 76 h 161"/>
                <a:gd name="T16" fmla="*/ 135 w 146"/>
                <a:gd name="T17" fmla="*/ 66 h 161"/>
                <a:gd name="T18" fmla="*/ 132 w 146"/>
                <a:gd name="T19" fmla="*/ 56 h 161"/>
                <a:gd name="T20" fmla="*/ 130 w 146"/>
                <a:gd name="T21" fmla="*/ 49 h 161"/>
                <a:gd name="T22" fmla="*/ 127 w 146"/>
                <a:gd name="T23" fmla="*/ 43 h 161"/>
                <a:gd name="T24" fmla="*/ 127 w 146"/>
                <a:gd name="T25" fmla="*/ 34 h 161"/>
                <a:gd name="T26" fmla="*/ 112 w 146"/>
                <a:gd name="T27" fmla="*/ 6 h 161"/>
                <a:gd name="T28" fmla="*/ 81 w 146"/>
                <a:gd name="T29" fmla="*/ 0 h 161"/>
                <a:gd name="T30" fmla="*/ 71 w 146"/>
                <a:gd name="T31" fmla="*/ 0 h 161"/>
                <a:gd name="T32" fmla="*/ 59 w 146"/>
                <a:gd name="T33" fmla="*/ 6 h 161"/>
                <a:gd name="T34" fmla="*/ 43 w 146"/>
                <a:gd name="T35" fmla="*/ 6 h 161"/>
                <a:gd name="T36" fmla="*/ 41 w 146"/>
                <a:gd name="T37" fmla="*/ 13 h 161"/>
                <a:gd name="T38" fmla="*/ 18 w 146"/>
                <a:gd name="T39" fmla="*/ 38 h 161"/>
                <a:gd name="T40" fmla="*/ 11 w 146"/>
                <a:gd name="T41" fmla="*/ 48 h 161"/>
                <a:gd name="T42" fmla="*/ 2 w 146"/>
                <a:gd name="T43" fmla="*/ 51 h 161"/>
                <a:gd name="T44" fmla="*/ 15 w 146"/>
                <a:gd name="T45" fmla="*/ 59 h 161"/>
                <a:gd name="T46" fmla="*/ 13 w 146"/>
                <a:gd name="T47" fmla="*/ 59 h 161"/>
                <a:gd name="T48" fmla="*/ 3 w 146"/>
                <a:gd name="T49" fmla="*/ 61 h 161"/>
                <a:gd name="T50" fmla="*/ 7 w 146"/>
                <a:gd name="T51" fmla="*/ 74 h 161"/>
                <a:gd name="T52" fmla="*/ 8 w 146"/>
                <a:gd name="T53" fmla="*/ 67 h 161"/>
                <a:gd name="T54" fmla="*/ 13 w 146"/>
                <a:gd name="T55" fmla="*/ 69 h 161"/>
                <a:gd name="T56" fmla="*/ 11 w 146"/>
                <a:gd name="T57" fmla="*/ 72 h 161"/>
                <a:gd name="T58" fmla="*/ 20 w 146"/>
                <a:gd name="T59" fmla="*/ 67 h 161"/>
                <a:gd name="T60" fmla="*/ 18 w 146"/>
                <a:gd name="T61" fmla="*/ 72 h 161"/>
                <a:gd name="T62" fmla="*/ 20 w 146"/>
                <a:gd name="T63" fmla="*/ 74 h 161"/>
                <a:gd name="T64" fmla="*/ 10 w 146"/>
                <a:gd name="T65" fmla="*/ 77 h 161"/>
                <a:gd name="T66" fmla="*/ 11 w 146"/>
                <a:gd name="T67" fmla="*/ 82 h 161"/>
                <a:gd name="T68" fmla="*/ 8 w 146"/>
                <a:gd name="T69" fmla="*/ 82 h 161"/>
                <a:gd name="T70" fmla="*/ 2 w 146"/>
                <a:gd name="T71" fmla="*/ 77 h 161"/>
                <a:gd name="T72" fmla="*/ 5 w 146"/>
                <a:gd name="T73" fmla="*/ 87 h 161"/>
                <a:gd name="T74" fmla="*/ 5 w 146"/>
                <a:gd name="T75" fmla="*/ 94 h 161"/>
                <a:gd name="T76" fmla="*/ 15 w 146"/>
                <a:gd name="T77" fmla="*/ 90 h 161"/>
                <a:gd name="T78" fmla="*/ 16 w 146"/>
                <a:gd name="T79" fmla="*/ 97 h 161"/>
                <a:gd name="T80" fmla="*/ 20 w 146"/>
                <a:gd name="T81" fmla="*/ 108 h 161"/>
                <a:gd name="T82" fmla="*/ 15 w 146"/>
                <a:gd name="T83" fmla="*/ 110 h 161"/>
                <a:gd name="T84" fmla="*/ 18 w 146"/>
                <a:gd name="T85" fmla="*/ 113 h 161"/>
                <a:gd name="T86" fmla="*/ 23 w 146"/>
                <a:gd name="T87" fmla="*/ 115 h 161"/>
                <a:gd name="T88" fmla="*/ 31 w 146"/>
                <a:gd name="T89" fmla="*/ 120 h 161"/>
                <a:gd name="T90" fmla="*/ 38 w 146"/>
                <a:gd name="T91" fmla="*/ 115 h 161"/>
                <a:gd name="T92" fmla="*/ 35 w 146"/>
                <a:gd name="T93" fmla="*/ 122 h 161"/>
                <a:gd name="T94" fmla="*/ 36 w 146"/>
                <a:gd name="T95" fmla="*/ 127 h 161"/>
                <a:gd name="T96" fmla="*/ 48 w 146"/>
                <a:gd name="T97" fmla="*/ 125 h 161"/>
                <a:gd name="T98" fmla="*/ 46 w 146"/>
                <a:gd name="T99" fmla="*/ 128 h 161"/>
                <a:gd name="T100" fmla="*/ 36 w 146"/>
                <a:gd name="T101" fmla="*/ 131 h 161"/>
                <a:gd name="T102" fmla="*/ 41 w 146"/>
                <a:gd name="T103" fmla="*/ 136 h 161"/>
                <a:gd name="T104" fmla="*/ 35 w 146"/>
                <a:gd name="T105" fmla="*/ 136 h 161"/>
                <a:gd name="T106" fmla="*/ 51 w 146"/>
                <a:gd name="T107" fmla="*/ 143 h 161"/>
                <a:gd name="T108" fmla="*/ 77 w 146"/>
                <a:gd name="T109" fmla="*/ 156 h 161"/>
                <a:gd name="T110" fmla="*/ 94 w 146"/>
                <a:gd name="T111" fmla="*/ 1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6" h="161">
                  <a:moveTo>
                    <a:pt x="94" y="146"/>
                  </a:moveTo>
                  <a:lnTo>
                    <a:pt x="99" y="141"/>
                  </a:lnTo>
                  <a:lnTo>
                    <a:pt x="105" y="135"/>
                  </a:lnTo>
                  <a:lnTo>
                    <a:pt x="113" y="128"/>
                  </a:lnTo>
                  <a:lnTo>
                    <a:pt x="120" y="122"/>
                  </a:lnTo>
                  <a:lnTo>
                    <a:pt x="123" y="118"/>
                  </a:lnTo>
                  <a:lnTo>
                    <a:pt x="125" y="118"/>
                  </a:lnTo>
                  <a:lnTo>
                    <a:pt x="127" y="118"/>
                  </a:lnTo>
                  <a:lnTo>
                    <a:pt x="128" y="118"/>
                  </a:lnTo>
                  <a:lnTo>
                    <a:pt x="128" y="117"/>
                  </a:lnTo>
                  <a:lnTo>
                    <a:pt x="128" y="113"/>
                  </a:lnTo>
                  <a:lnTo>
                    <a:pt x="128" y="110"/>
                  </a:lnTo>
                  <a:lnTo>
                    <a:pt x="128" y="107"/>
                  </a:lnTo>
                  <a:lnTo>
                    <a:pt x="128" y="104"/>
                  </a:lnTo>
                  <a:lnTo>
                    <a:pt x="132" y="102"/>
                  </a:lnTo>
                  <a:lnTo>
                    <a:pt x="133" y="100"/>
                  </a:lnTo>
                  <a:lnTo>
                    <a:pt x="136" y="99"/>
                  </a:lnTo>
                  <a:lnTo>
                    <a:pt x="140" y="99"/>
                  </a:lnTo>
                  <a:lnTo>
                    <a:pt x="141" y="99"/>
                  </a:lnTo>
                  <a:lnTo>
                    <a:pt x="143" y="95"/>
                  </a:lnTo>
                  <a:lnTo>
                    <a:pt x="145" y="92"/>
                  </a:lnTo>
                  <a:lnTo>
                    <a:pt x="145" y="87"/>
                  </a:lnTo>
                  <a:lnTo>
                    <a:pt x="146" y="84"/>
                  </a:lnTo>
                  <a:lnTo>
                    <a:pt x="146" y="79"/>
                  </a:lnTo>
                  <a:lnTo>
                    <a:pt x="143" y="81"/>
                  </a:lnTo>
                  <a:lnTo>
                    <a:pt x="141" y="82"/>
                  </a:lnTo>
                  <a:lnTo>
                    <a:pt x="138" y="85"/>
                  </a:lnTo>
                  <a:lnTo>
                    <a:pt x="135" y="87"/>
                  </a:lnTo>
                  <a:lnTo>
                    <a:pt x="133" y="89"/>
                  </a:lnTo>
                  <a:lnTo>
                    <a:pt x="130" y="90"/>
                  </a:lnTo>
                  <a:lnTo>
                    <a:pt x="128" y="90"/>
                  </a:lnTo>
                  <a:lnTo>
                    <a:pt x="125" y="92"/>
                  </a:lnTo>
                  <a:lnTo>
                    <a:pt x="123" y="92"/>
                  </a:lnTo>
                  <a:lnTo>
                    <a:pt x="123" y="90"/>
                  </a:lnTo>
                  <a:lnTo>
                    <a:pt x="125" y="89"/>
                  </a:lnTo>
                  <a:lnTo>
                    <a:pt x="125" y="87"/>
                  </a:lnTo>
                  <a:lnTo>
                    <a:pt x="127" y="85"/>
                  </a:lnTo>
                  <a:lnTo>
                    <a:pt x="128" y="84"/>
                  </a:lnTo>
                  <a:lnTo>
                    <a:pt x="130" y="79"/>
                  </a:lnTo>
                  <a:lnTo>
                    <a:pt x="133" y="76"/>
                  </a:lnTo>
                  <a:lnTo>
                    <a:pt x="135" y="72"/>
                  </a:lnTo>
                  <a:lnTo>
                    <a:pt x="136" y="72"/>
                  </a:lnTo>
                  <a:lnTo>
                    <a:pt x="136" y="71"/>
                  </a:lnTo>
                  <a:lnTo>
                    <a:pt x="136" y="69"/>
                  </a:lnTo>
                  <a:lnTo>
                    <a:pt x="135" y="66"/>
                  </a:lnTo>
                  <a:lnTo>
                    <a:pt x="133" y="64"/>
                  </a:lnTo>
                  <a:lnTo>
                    <a:pt x="132" y="62"/>
                  </a:lnTo>
                  <a:lnTo>
                    <a:pt x="132" y="59"/>
                  </a:lnTo>
                  <a:lnTo>
                    <a:pt x="132" y="57"/>
                  </a:lnTo>
                  <a:lnTo>
                    <a:pt x="132" y="56"/>
                  </a:lnTo>
                  <a:lnTo>
                    <a:pt x="133" y="54"/>
                  </a:lnTo>
                  <a:lnTo>
                    <a:pt x="133" y="53"/>
                  </a:lnTo>
                  <a:lnTo>
                    <a:pt x="133" y="51"/>
                  </a:lnTo>
                  <a:lnTo>
                    <a:pt x="132" y="49"/>
                  </a:lnTo>
                  <a:lnTo>
                    <a:pt x="130" y="49"/>
                  </a:lnTo>
                  <a:lnTo>
                    <a:pt x="127" y="49"/>
                  </a:lnTo>
                  <a:lnTo>
                    <a:pt x="125" y="49"/>
                  </a:lnTo>
                  <a:lnTo>
                    <a:pt x="125" y="48"/>
                  </a:lnTo>
                  <a:lnTo>
                    <a:pt x="125" y="46"/>
                  </a:lnTo>
                  <a:lnTo>
                    <a:pt x="127" y="43"/>
                  </a:lnTo>
                  <a:lnTo>
                    <a:pt x="128" y="41"/>
                  </a:lnTo>
                  <a:lnTo>
                    <a:pt x="130" y="39"/>
                  </a:lnTo>
                  <a:lnTo>
                    <a:pt x="130" y="38"/>
                  </a:lnTo>
                  <a:lnTo>
                    <a:pt x="130" y="36"/>
                  </a:lnTo>
                  <a:lnTo>
                    <a:pt x="127" y="34"/>
                  </a:lnTo>
                  <a:lnTo>
                    <a:pt x="123" y="33"/>
                  </a:lnTo>
                  <a:lnTo>
                    <a:pt x="122" y="31"/>
                  </a:lnTo>
                  <a:lnTo>
                    <a:pt x="118" y="23"/>
                  </a:lnTo>
                  <a:lnTo>
                    <a:pt x="115" y="15"/>
                  </a:lnTo>
                  <a:lnTo>
                    <a:pt x="112" y="6"/>
                  </a:lnTo>
                  <a:lnTo>
                    <a:pt x="105" y="0"/>
                  </a:lnTo>
                  <a:lnTo>
                    <a:pt x="104" y="0"/>
                  </a:lnTo>
                  <a:lnTo>
                    <a:pt x="102" y="0"/>
                  </a:lnTo>
                  <a:lnTo>
                    <a:pt x="97" y="0"/>
                  </a:lnTo>
                  <a:lnTo>
                    <a:pt x="81" y="0"/>
                  </a:lnTo>
                  <a:lnTo>
                    <a:pt x="77" y="0"/>
                  </a:lnTo>
                  <a:lnTo>
                    <a:pt x="76" y="0"/>
                  </a:lnTo>
                  <a:lnTo>
                    <a:pt x="74" y="0"/>
                  </a:lnTo>
                  <a:lnTo>
                    <a:pt x="72" y="0"/>
                  </a:lnTo>
                  <a:lnTo>
                    <a:pt x="71" y="0"/>
                  </a:lnTo>
                  <a:lnTo>
                    <a:pt x="71" y="3"/>
                  </a:lnTo>
                  <a:lnTo>
                    <a:pt x="67" y="5"/>
                  </a:lnTo>
                  <a:lnTo>
                    <a:pt x="64" y="6"/>
                  </a:lnTo>
                  <a:lnTo>
                    <a:pt x="61" y="6"/>
                  </a:lnTo>
                  <a:lnTo>
                    <a:pt x="59" y="6"/>
                  </a:lnTo>
                  <a:lnTo>
                    <a:pt x="56" y="5"/>
                  </a:lnTo>
                  <a:lnTo>
                    <a:pt x="53" y="3"/>
                  </a:lnTo>
                  <a:lnTo>
                    <a:pt x="49" y="3"/>
                  </a:lnTo>
                  <a:lnTo>
                    <a:pt x="46" y="3"/>
                  </a:lnTo>
                  <a:lnTo>
                    <a:pt x="43" y="6"/>
                  </a:lnTo>
                  <a:lnTo>
                    <a:pt x="43" y="6"/>
                  </a:lnTo>
                  <a:lnTo>
                    <a:pt x="43" y="8"/>
                  </a:lnTo>
                  <a:lnTo>
                    <a:pt x="43" y="11"/>
                  </a:lnTo>
                  <a:lnTo>
                    <a:pt x="41" y="13"/>
                  </a:lnTo>
                  <a:lnTo>
                    <a:pt x="41" y="13"/>
                  </a:lnTo>
                  <a:lnTo>
                    <a:pt x="38" y="21"/>
                  </a:lnTo>
                  <a:lnTo>
                    <a:pt x="33" y="28"/>
                  </a:lnTo>
                  <a:lnTo>
                    <a:pt x="26" y="31"/>
                  </a:lnTo>
                  <a:lnTo>
                    <a:pt x="20" y="36"/>
                  </a:lnTo>
                  <a:lnTo>
                    <a:pt x="18" y="38"/>
                  </a:lnTo>
                  <a:lnTo>
                    <a:pt x="18" y="41"/>
                  </a:lnTo>
                  <a:lnTo>
                    <a:pt x="16" y="43"/>
                  </a:lnTo>
                  <a:lnTo>
                    <a:pt x="16" y="46"/>
                  </a:lnTo>
                  <a:lnTo>
                    <a:pt x="15" y="48"/>
                  </a:lnTo>
                  <a:lnTo>
                    <a:pt x="11" y="48"/>
                  </a:lnTo>
                  <a:lnTo>
                    <a:pt x="8" y="48"/>
                  </a:lnTo>
                  <a:lnTo>
                    <a:pt x="5" y="48"/>
                  </a:lnTo>
                  <a:lnTo>
                    <a:pt x="2" y="49"/>
                  </a:lnTo>
                  <a:lnTo>
                    <a:pt x="0" y="49"/>
                  </a:lnTo>
                  <a:lnTo>
                    <a:pt x="2" y="51"/>
                  </a:lnTo>
                  <a:lnTo>
                    <a:pt x="3" y="53"/>
                  </a:lnTo>
                  <a:lnTo>
                    <a:pt x="7" y="54"/>
                  </a:lnTo>
                  <a:lnTo>
                    <a:pt x="10" y="57"/>
                  </a:lnTo>
                  <a:lnTo>
                    <a:pt x="13" y="57"/>
                  </a:lnTo>
                  <a:lnTo>
                    <a:pt x="15" y="59"/>
                  </a:lnTo>
                  <a:lnTo>
                    <a:pt x="16" y="59"/>
                  </a:lnTo>
                  <a:lnTo>
                    <a:pt x="16" y="59"/>
                  </a:lnTo>
                  <a:lnTo>
                    <a:pt x="16" y="59"/>
                  </a:lnTo>
                  <a:lnTo>
                    <a:pt x="15" y="59"/>
                  </a:lnTo>
                  <a:lnTo>
                    <a:pt x="13" y="59"/>
                  </a:lnTo>
                  <a:lnTo>
                    <a:pt x="10" y="59"/>
                  </a:lnTo>
                  <a:lnTo>
                    <a:pt x="8" y="59"/>
                  </a:lnTo>
                  <a:lnTo>
                    <a:pt x="7" y="57"/>
                  </a:lnTo>
                  <a:lnTo>
                    <a:pt x="5" y="57"/>
                  </a:lnTo>
                  <a:lnTo>
                    <a:pt x="3" y="61"/>
                  </a:lnTo>
                  <a:lnTo>
                    <a:pt x="3" y="64"/>
                  </a:lnTo>
                  <a:lnTo>
                    <a:pt x="3" y="67"/>
                  </a:lnTo>
                  <a:lnTo>
                    <a:pt x="3" y="71"/>
                  </a:lnTo>
                  <a:lnTo>
                    <a:pt x="5" y="72"/>
                  </a:lnTo>
                  <a:lnTo>
                    <a:pt x="7" y="74"/>
                  </a:lnTo>
                  <a:lnTo>
                    <a:pt x="8" y="72"/>
                  </a:lnTo>
                  <a:lnTo>
                    <a:pt x="8" y="71"/>
                  </a:lnTo>
                  <a:lnTo>
                    <a:pt x="8" y="69"/>
                  </a:lnTo>
                  <a:lnTo>
                    <a:pt x="8" y="69"/>
                  </a:lnTo>
                  <a:lnTo>
                    <a:pt x="8" y="67"/>
                  </a:lnTo>
                  <a:lnTo>
                    <a:pt x="10" y="69"/>
                  </a:lnTo>
                  <a:lnTo>
                    <a:pt x="10" y="71"/>
                  </a:lnTo>
                  <a:lnTo>
                    <a:pt x="11" y="69"/>
                  </a:lnTo>
                  <a:lnTo>
                    <a:pt x="13" y="69"/>
                  </a:lnTo>
                  <a:lnTo>
                    <a:pt x="13" y="69"/>
                  </a:lnTo>
                  <a:lnTo>
                    <a:pt x="11" y="69"/>
                  </a:lnTo>
                  <a:lnTo>
                    <a:pt x="11" y="71"/>
                  </a:lnTo>
                  <a:lnTo>
                    <a:pt x="11" y="71"/>
                  </a:lnTo>
                  <a:lnTo>
                    <a:pt x="11" y="72"/>
                  </a:lnTo>
                  <a:lnTo>
                    <a:pt x="11" y="72"/>
                  </a:lnTo>
                  <a:lnTo>
                    <a:pt x="11" y="72"/>
                  </a:lnTo>
                  <a:lnTo>
                    <a:pt x="15" y="72"/>
                  </a:lnTo>
                  <a:lnTo>
                    <a:pt x="18" y="71"/>
                  </a:lnTo>
                  <a:lnTo>
                    <a:pt x="18" y="69"/>
                  </a:lnTo>
                  <a:lnTo>
                    <a:pt x="20" y="67"/>
                  </a:lnTo>
                  <a:lnTo>
                    <a:pt x="20" y="67"/>
                  </a:lnTo>
                  <a:lnTo>
                    <a:pt x="20" y="67"/>
                  </a:lnTo>
                  <a:lnTo>
                    <a:pt x="20" y="69"/>
                  </a:lnTo>
                  <a:lnTo>
                    <a:pt x="18" y="71"/>
                  </a:lnTo>
                  <a:lnTo>
                    <a:pt x="18" y="72"/>
                  </a:lnTo>
                  <a:lnTo>
                    <a:pt x="18" y="72"/>
                  </a:lnTo>
                  <a:lnTo>
                    <a:pt x="20" y="72"/>
                  </a:lnTo>
                  <a:lnTo>
                    <a:pt x="21" y="74"/>
                  </a:lnTo>
                  <a:lnTo>
                    <a:pt x="21" y="74"/>
                  </a:lnTo>
                  <a:lnTo>
                    <a:pt x="20" y="74"/>
                  </a:lnTo>
                  <a:lnTo>
                    <a:pt x="18" y="74"/>
                  </a:lnTo>
                  <a:lnTo>
                    <a:pt x="16" y="74"/>
                  </a:lnTo>
                  <a:lnTo>
                    <a:pt x="15" y="76"/>
                  </a:lnTo>
                  <a:lnTo>
                    <a:pt x="11" y="76"/>
                  </a:lnTo>
                  <a:lnTo>
                    <a:pt x="10" y="77"/>
                  </a:lnTo>
                  <a:lnTo>
                    <a:pt x="8" y="79"/>
                  </a:lnTo>
                  <a:lnTo>
                    <a:pt x="8" y="81"/>
                  </a:lnTo>
                  <a:lnTo>
                    <a:pt x="8" y="81"/>
                  </a:lnTo>
                  <a:lnTo>
                    <a:pt x="10" y="81"/>
                  </a:lnTo>
                  <a:lnTo>
                    <a:pt x="11" y="82"/>
                  </a:lnTo>
                  <a:lnTo>
                    <a:pt x="11" y="82"/>
                  </a:lnTo>
                  <a:lnTo>
                    <a:pt x="11" y="84"/>
                  </a:lnTo>
                  <a:lnTo>
                    <a:pt x="10" y="84"/>
                  </a:lnTo>
                  <a:lnTo>
                    <a:pt x="10" y="84"/>
                  </a:lnTo>
                  <a:lnTo>
                    <a:pt x="8" y="82"/>
                  </a:lnTo>
                  <a:lnTo>
                    <a:pt x="7" y="79"/>
                  </a:lnTo>
                  <a:lnTo>
                    <a:pt x="5" y="77"/>
                  </a:lnTo>
                  <a:lnTo>
                    <a:pt x="3" y="76"/>
                  </a:lnTo>
                  <a:lnTo>
                    <a:pt x="2" y="76"/>
                  </a:lnTo>
                  <a:lnTo>
                    <a:pt x="2" y="77"/>
                  </a:lnTo>
                  <a:lnTo>
                    <a:pt x="0" y="81"/>
                  </a:lnTo>
                  <a:lnTo>
                    <a:pt x="2" y="82"/>
                  </a:lnTo>
                  <a:lnTo>
                    <a:pt x="2" y="84"/>
                  </a:lnTo>
                  <a:lnTo>
                    <a:pt x="3" y="85"/>
                  </a:lnTo>
                  <a:lnTo>
                    <a:pt x="5" y="87"/>
                  </a:lnTo>
                  <a:lnTo>
                    <a:pt x="5" y="89"/>
                  </a:lnTo>
                  <a:lnTo>
                    <a:pt x="7" y="92"/>
                  </a:lnTo>
                  <a:lnTo>
                    <a:pt x="5" y="92"/>
                  </a:lnTo>
                  <a:lnTo>
                    <a:pt x="5" y="94"/>
                  </a:lnTo>
                  <a:lnTo>
                    <a:pt x="5" y="94"/>
                  </a:lnTo>
                  <a:lnTo>
                    <a:pt x="7" y="94"/>
                  </a:lnTo>
                  <a:lnTo>
                    <a:pt x="8" y="92"/>
                  </a:lnTo>
                  <a:lnTo>
                    <a:pt x="10" y="90"/>
                  </a:lnTo>
                  <a:lnTo>
                    <a:pt x="11" y="90"/>
                  </a:lnTo>
                  <a:lnTo>
                    <a:pt x="15" y="90"/>
                  </a:lnTo>
                  <a:lnTo>
                    <a:pt x="15" y="92"/>
                  </a:lnTo>
                  <a:lnTo>
                    <a:pt x="15" y="92"/>
                  </a:lnTo>
                  <a:lnTo>
                    <a:pt x="15" y="94"/>
                  </a:lnTo>
                  <a:lnTo>
                    <a:pt x="15" y="95"/>
                  </a:lnTo>
                  <a:lnTo>
                    <a:pt x="16" y="97"/>
                  </a:lnTo>
                  <a:lnTo>
                    <a:pt x="18" y="100"/>
                  </a:lnTo>
                  <a:lnTo>
                    <a:pt x="20" y="104"/>
                  </a:lnTo>
                  <a:lnTo>
                    <a:pt x="21" y="107"/>
                  </a:lnTo>
                  <a:lnTo>
                    <a:pt x="21" y="108"/>
                  </a:lnTo>
                  <a:lnTo>
                    <a:pt x="20" y="108"/>
                  </a:lnTo>
                  <a:lnTo>
                    <a:pt x="18" y="108"/>
                  </a:lnTo>
                  <a:lnTo>
                    <a:pt x="16" y="108"/>
                  </a:lnTo>
                  <a:lnTo>
                    <a:pt x="15" y="108"/>
                  </a:lnTo>
                  <a:lnTo>
                    <a:pt x="13" y="108"/>
                  </a:lnTo>
                  <a:lnTo>
                    <a:pt x="15" y="110"/>
                  </a:lnTo>
                  <a:lnTo>
                    <a:pt x="15" y="110"/>
                  </a:lnTo>
                  <a:lnTo>
                    <a:pt x="16" y="110"/>
                  </a:lnTo>
                  <a:lnTo>
                    <a:pt x="16" y="112"/>
                  </a:lnTo>
                  <a:lnTo>
                    <a:pt x="18" y="112"/>
                  </a:lnTo>
                  <a:lnTo>
                    <a:pt x="18" y="113"/>
                  </a:lnTo>
                  <a:lnTo>
                    <a:pt x="20" y="113"/>
                  </a:lnTo>
                  <a:lnTo>
                    <a:pt x="21" y="113"/>
                  </a:lnTo>
                  <a:lnTo>
                    <a:pt x="23" y="113"/>
                  </a:lnTo>
                  <a:lnTo>
                    <a:pt x="23" y="113"/>
                  </a:lnTo>
                  <a:lnTo>
                    <a:pt x="23" y="115"/>
                  </a:lnTo>
                  <a:lnTo>
                    <a:pt x="23" y="115"/>
                  </a:lnTo>
                  <a:lnTo>
                    <a:pt x="23" y="117"/>
                  </a:lnTo>
                  <a:lnTo>
                    <a:pt x="25" y="118"/>
                  </a:lnTo>
                  <a:lnTo>
                    <a:pt x="28" y="120"/>
                  </a:lnTo>
                  <a:lnTo>
                    <a:pt x="31" y="120"/>
                  </a:lnTo>
                  <a:lnTo>
                    <a:pt x="33" y="120"/>
                  </a:lnTo>
                  <a:lnTo>
                    <a:pt x="36" y="118"/>
                  </a:lnTo>
                  <a:lnTo>
                    <a:pt x="36" y="117"/>
                  </a:lnTo>
                  <a:lnTo>
                    <a:pt x="38" y="115"/>
                  </a:lnTo>
                  <a:lnTo>
                    <a:pt x="38" y="115"/>
                  </a:lnTo>
                  <a:lnTo>
                    <a:pt x="38" y="118"/>
                  </a:lnTo>
                  <a:lnTo>
                    <a:pt x="36" y="120"/>
                  </a:lnTo>
                  <a:lnTo>
                    <a:pt x="35" y="122"/>
                  </a:lnTo>
                  <a:lnTo>
                    <a:pt x="35" y="122"/>
                  </a:lnTo>
                  <a:lnTo>
                    <a:pt x="35" y="122"/>
                  </a:lnTo>
                  <a:lnTo>
                    <a:pt x="36" y="122"/>
                  </a:lnTo>
                  <a:lnTo>
                    <a:pt x="38" y="123"/>
                  </a:lnTo>
                  <a:lnTo>
                    <a:pt x="38" y="123"/>
                  </a:lnTo>
                  <a:lnTo>
                    <a:pt x="36" y="125"/>
                  </a:lnTo>
                  <a:lnTo>
                    <a:pt x="36" y="127"/>
                  </a:lnTo>
                  <a:lnTo>
                    <a:pt x="38" y="128"/>
                  </a:lnTo>
                  <a:lnTo>
                    <a:pt x="39" y="128"/>
                  </a:lnTo>
                  <a:lnTo>
                    <a:pt x="43" y="128"/>
                  </a:lnTo>
                  <a:lnTo>
                    <a:pt x="44" y="127"/>
                  </a:lnTo>
                  <a:lnTo>
                    <a:pt x="48" y="125"/>
                  </a:lnTo>
                  <a:lnTo>
                    <a:pt x="49" y="125"/>
                  </a:lnTo>
                  <a:lnTo>
                    <a:pt x="51" y="125"/>
                  </a:lnTo>
                  <a:lnTo>
                    <a:pt x="51" y="127"/>
                  </a:lnTo>
                  <a:lnTo>
                    <a:pt x="49" y="127"/>
                  </a:lnTo>
                  <a:lnTo>
                    <a:pt x="46" y="128"/>
                  </a:lnTo>
                  <a:lnTo>
                    <a:pt x="43" y="128"/>
                  </a:lnTo>
                  <a:lnTo>
                    <a:pt x="39" y="128"/>
                  </a:lnTo>
                  <a:lnTo>
                    <a:pt x="38" y="128"/>
                  </a:lnTo>
                  <a:lnTo>
                    <a:pt x="36" y="130"/>
                  </a:lnTo>
                  <a:lnTo>
                    <a:pt x="36" y="131"/>
                  </a:lnTo>
                  <a:lnTo>
                    <a:pt x="36" y="133"/>
                  </a:lnTo>
                  <a:lnTo>
                    <a:pt x="38" y="135"/>
                  </a:lnTo>
                  <a:lnTo>
                    <a:pt x="39" y="135"/>
                  </a:lnTo>
                  <a:lnTo>
                    <a:pt x="41" y="136"/>
                  </a:lnTo>
                  <a:lnTo>
                    <a:pt x="41" y="136"/>
                  </a:lnTo>
                  <a:lnTo>
                    <a:pt x="39" y="136"/>
                  </a:lnTo>
                  <a:lnTo>
                    <a:pt x="38" y="136"/>
                  </a:lnTo>
                  <a:lnTo>
                    <a:pt x="36" y="136"/>
                  </a:lnTo>
                  <a:lnTo>
                    <a:pt x="36" y="136"/>
                  </a:lnTo>
                  <a:lnTo>
                    <a:pt x="35" y="136"/>
                  </a:lnTo>
                  <a:lnTo>
                    <a:pt x="36" y="136"/>
                  </a:lnTo>
                  <a:lnTo>
                    <a:pt x="38" y="138"/>
                  </a:lnTo>
                  <a:lnTo>
                    <a:pt x="43" y="140"/>
                  </a:lnTo>
                  <a:lnTo>
                    <a:pt x="48" y="141"/>
                  </a:lnTo>
                  <a:lnTo>
                    <a:pt x="51" y="143"/>
                  </a:lnTo>
                  <a:lnTo>
                    <a:pt x="56" y="145"/>
                  </a:lnTo>
                  <a:lnTo>
                    <a:pt x="59" y="146"/>
                  </a:lnTo>
                  <a:lnTo>
                    <a:pt x="64" y="150"/>
                  </a:lnTo>
                  <a:lnTo>
                    <a:pt x="71" y="153"/>
                  </a:lnTo>
                  <a:lnTo>
                    <a:pt x="77" y="156"/>
                  </a:lnTo>
                  <a:lnTo>
                    <a:pt x="82" y="161"/>
                  </a:lnTo>
                  <a:lnTo>
                    <a:pt x="82" y="161"/>
                  </a:lnTo>
                  <a:lnTo>
                    <a:pt x="87" y="156"/>
                  </a:lnTo>
                  <a:lnTo>
                    <a:pt x="90" y="151"/>
                  </a:lnTo>
                  <a:lnTo>
                    <a:pt x="94" y="146"/>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54"/>
            <p:cNvSpPr>
              <a:spLocks/>
            </p:cNvSpPr>
            <p:nvPr/>
          </p:nvSpPr>
          <p:spPr bwMode="auto">
            <a:xfrm>
              <a:off x="738523" y="2143313"/>
              <a:ext cx="211837" cy="236320"/>
            </a:xfrm>
            <a:custGeom>
              <a:avLst/>
              <a:gdLst>
                <a:gd name="T0" fmla="*/ 189 w 199"/>
                <a:gd name="T1" fmla="*/ 186 h 222"/>
                <a:gd name="T2" fmla="*/ 194 w 199"/>
                <a:gd name="T3" fmla="*/ 173 h 222"/>
                <a:gd name="T4" fmla="*/ 199 w 199"/>
                <a:gd name="T5" fmla="*/ 171 h 222"/>
                <a:gd name="T6" fmla="*/ 196 w 199"/>
                <a:gd name="T7" fmla="*/ 165 h 222"/>
                <a:gd name="T8" fmla="*/ 199 w 199"/>
                <a:gd name="T9" fmla="*/ 158 h 222"/>
                <a:gd name="T10" fmla="*/ 196 w 199"/>
                <a:gd name="T11" fmla="*/ 153 h 222"/>
                <a:gd name="T12" fmla="*/ 197 w 199"/>
                <a:gd name="T13" fmla="*/ 145 h 222"/>
                <a:gd name="T14" fmla="*/ 191 w 199"/>
                <a:gd name="T15" fmla="*/ 142 h 222"/>
                <a:gd name="T16" fmla="*/ 179 w 199"/>
                <a:gd name="T17" fmla="*/ 138 h 222"/>
                <a:gd name="T18" fmla="*/ 176 w 199"/>
                <a:gd name="T19" fmla="*/ 125 h 222"/>
                <a:gd name="T20" fmla="*/ 165 w 199"/>
                <a:gd name="T21" fmla="*/ 120 h 222"/>
                <a:gd name="T22" fmla="*/ 150 w 199"/>
                <a:gd name="T23" fmla="*/ 115 h 222"/>
                <a:gd name="T24" fmla="*/ 150 w 199"/>
                <a:gd name="T25" fmla="*/ 110 h 222"/>
                <a:gd name="T26" fmla="*/ 142 w 199"/>
                <a:gd name="T27" fmla="*/ 112 h 222"/>
                <a:gd name="T28" fmla="*/ 143 w 199"/>
                <a:gd name="T29" fmla="*/ 105 h 222"/>
                <a:gd name="T30" fmla="*/ 151 w 199"/>
                <a:gd name="T31" fmla="*/ 96 h 222"/>
                <a:gd name="T32" fmla="*/ 150 w 199"/>
                <a:gd name="T33" fmla="*/ 53 h 222"/>
                <a:gd name="T34" fmla="*/ 145 w 199"/>
                <a:gd name="T35" fmla="*/ 50 h 222"/>
                <a:gd name="T36" fmla="*/ 143 w 199"/>
                <a:gd name="T37" fmla="*/ 46 h 222"/>
                <a:gd name="T38" fmla="*/ 137 w 199"/>
                <a:gd name="T39" fmla="*/ 56 h 222"/>
                <a:gd name="T40" fmla="*/ 130 w 199"/>
                <a:gd name="T41" fmla="*/ 69 h 222"/>
                <a:gd name="T42" fmla="*/ 119 w 199"/>
                <a:gd name="T43" fmla="*/ 73 h 222"/>
                <a:gd name="T44" fmla="*/ 114 w 199"/>
                <a:gd name="T45" fmla="*/ 66 h 222"/>
                <a:gd name="T46" fmla="*/ 105 w 199"/>
                <a:gd name="T47" fmla="*/ 61 h 222"/>
                <a:gd name="T48" fmla="*/ 99 w 199"/>
                <a:gd name="T49" fmla="*/ 63 h 222"/>
                <a:gd name="T50" fmla="*/ 105 w 199"/>
                <a:gd name="T51" fmla="*/ 48 h 222"/>
                <a:gd name="T52" fmla="*/ 102 w 199"/>
                <a:gd name="T53" fmla="*/ 23 h 222"/>
                <a:gd name="T54" fmla="*/ 102 w 199"/>
                <a:gd name="T55" fmla="*/ 12 h 222"/>
                <a:gd name="T56" fmla="*/ 96 w 199"/>
                <a:gd name="T57" fmla="*/ 10 h 222"/>
                <a:gd name="T58" fmla="*/ 96 w 199"/>
                <a:gd name="T59" fmla="*/ 7 h 222"/>
                <a:gd name="T60" fmla="*/ 92 w 199"/>
                <a:gd name="T61" fmla="*/ 5 h 222"/>
                <a:gd name="T62" fmla="*/ 91 w 199"/>
                <a:gd name="T63" fmla="*/ 5 h 222"/>
                <a:gd name="T64" fmla="*/ 89 w 199"/>
                <a:gd name="T65" fmla="*/ 0 h 222"/>
                <a:gd name="T66" fmla="*/ 77 w 199"/>
                <a:gd name="T67" fmla="*/ 7 h 222"/>
                <a:gd name="T68" fmla="*/ 74 w 199"/>
                <a:gd name="T69" fmla="*/ 4 h 222"/>
                <a:gd name="T70" fmla="*/ 64 w 199"/>
                <a:gd name="T71" fmla="*/ 2 h 222"/>
                <a:gd name="T72" fmla="*/ 61 w 199"/>
                <a:gd name="T73" fmla="*/ 18 h 222"/>
                <a:gd name="T74" fmla="*/ 51 w 199"/>
                <a:gd name="T75" fmla="*/ 23 h 222"/>
                <a:gd name="T76" fmla="*/ 46 w 199"/>
                <a:gd name="T77" fmla="*/ 33 h 222"/>
                <a:gd name="T78" fmla="*/ 45 w 199"/>
                <a:gd name="T79" fmla="*/ 41 h 222"/>
                <a:gd name="T80" fmla="*/ 31 w 199"/>
                <a:gd name="T81" fmla="*/ 51 h 222"/>
                <a:gd name="T82" fmla="*/ 8 w 199"/>
                <a:gd name="T83" fmla="*/ 74 h 222"/>
                <a:gd name="T84" fmla="*/ 3 w 199"/>
                <a:gd name="T85" fmla="*/ 87 h 222"/>
                <a:gd name="T86" fmla="*/ 7 w 199"/>
                <a:gd name="T87" fmla="*/ 96 h 222"/>
                <a:gd name="T88" fmla="*/ 18 w 199"/>
                <a:gd name="T89" fmla="*/ 102 h 222"/>
                <a:gd name="T90" fmla="*/ 30 w 199"/>
                <a:gd name="T91" fmla="*/ 109 h 222"/>
                <a:gd name="T92" fmla="*/ 35 w 199"/>
                <a:gd name="T93" fmla="*/ 114 h 222"/>
                <a:gd name="T94" fmla="*/ 35 w 199"/>
                <a:gd name="T95" fmla="*/ 117 h 222"/>
                <a:gd name="T96" fmla="*/ 31 w 199"/>
                <a:gd name="T97" fmla="*/ 117 h 222"/>
                <a:gd name="T98" fmla="*/ 41 w 199"/>
                <a:gd name="T99" fmla="*/ 124 h 222"/>
                <a:gd name="T100" fmla="*/ 53 w 199"/>
                <a:gd name="T101" fmla="*/ 127 h 222"/>
                <a:gd name="T102" fmla="*/ 48 w 199"/>
                <a:gd name="T103" fmla="*/ 124 h 222"/>
                <a:gd name="T104" fmla="*/ 54 w 199"/>
                <a:gd name="T105" fmla="*/ 125 h 222"/>
                <a:gd name="T106" fmla="*/ 61 w 199"/>
                <a:gd name="T107" fmla="*/ 133 h 222"/>
                <a:gd name="T108" fmla="*/ 81 w 199"/>
                <a:gd name="T109" fmla="*/ 155 h 222"/>
                <a:gd name="T110" fmla="*/ 122 w 199"/>
                <a:gd name="T111" fmla="*/ 191 h 222"/>
                <a:gd name="T112" fmla="*/ 153 w 199"/>
                <a:gd name="T113" fmla="*/ 211 h 222"/>
                <a:gd name="T114" fmla="*/ 173 w 199"/>
                <a:gd name="T115" fmla="*/ 217 h 222"/>
                <a:gd name="T116" fmla="*/ 186 w 199"/>
                <a:gd name="T117" fmla="*/ 222 h 222"/>
                <a:gd name="T118" fmla="*/ 188 w 199"/>
                <a:gd name="T119" fmla="*/ 216 h 222"/>
                <a:gd name="T120" fmla="*/ 188 w 199"/>
                <a:gd name="T121" fmla="*/ 19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9" h="222">
                  <a:moveTo>
                    <a:pt x="188" y="198"/>
                  </a:moveTo>
                  <a:lnTo>
                    <a:pt x="188" y="194"/>
                  </a:lnTo>
                  <a:lnTo>
                    <a:pt x="188" y="191"/>
                  </a:lnTo>
                  <a:lnTo>
                    <a:pt x="189" y="186"/>
                  </a:lnTo>
                  <a:lnTo>
                    <a:pt x="191" y="181"/>
                  </a:lnTo>
                  <a:lnTo>
                    <a:pt x="193" y="176"/>
                  </a:lnTo>
                  <a:lnTo>
                    <a:pt x="194" y="175"/>
                  </a:lnTo>
                  <a:lnTo>
                    <a:pt x="194" y="173"/>
                  </a:lnTo>
                  <a:lnTo>
                    <a:pt x="196" y="173"/>
                  </a:lnTo>
                  <a:lnTo>
                    <a:pt x="197" y="173"/>
                  </a:lnTo>
                  <a:lnTo>
                    <a:pt x="197" y="173"/>
                  </a:lnTo>
                  <a:lnTo>
                    <a:pt x="199" y="171"/>
                  </a:lnTo>
                  <a:lnTo>
                    <a:pt x="197" y="170"/>
                  </a:lnTo>
                  <a:lnTo>
                    <a:pt x="196" y="168"/>
                  </a:lnTo>
                  <a:lnTo>
                    <a:pt x="196" y="166"/>
                  </a:lnTo>
                  <a:lnTo>
                    <a:pt x="196" y="165"/>
                  </a:lnTo>
                  <a:lnTo>
                    <a:pt x="196" y="163"/>
                  </a:lnTo>
                  <a:lnTo>
                    <a:pt x="197" y="161"/>
                  </a:lnTo>
                  <a:lnTo>
                    <a:pt x="199" y="160"/>
                  </a:lnTo>
                  <a:lnTo>
                    <a:pt x="199" y="158"/>
                  </a:lnTo>
                  <a:lnTo>
                    <a:pt x="199" y="156"/>
                  </a:lnTo>
                  <a:lnTo>
                    <a:pt x="197" y="156"/>
                  </a:lnTo>
                  <a:lnTo>
                    <a:pt x="196" y="155"/>
                  </a:lnTo>
                  <a:lnTo>
                    <a:pt x="196" y="153"/>
                  </a:lnTo>
                  <a:lnTo>
                    <a:pt x="196" y="152"/>
                  </a:lnTo>
                  <a:lnTo>
                    <a:pt x="197" y="148"/>
                  </a:lnTo>
                  <a:lnTo>
                    <a:pt x="197" y="147"/>
                  </a:lnTo>
                  <a:lnTo>
                    <a:pt x="197" y="145"/>
                  </a:lnTo>
                  <a:lnTo>
                    <a:pt x="197" y="143"/>
                  </a:lnTo>
                  <a:lnTo>
                    <a:pt x="196" y="142"/>
                  </a:lnTo>
                  <a:lnTo>
                    <a:pt x="193" y="142"/>
                  </a:lnTo>
                  <a:lnTo>
                    <a:pt x="191" y="142"/>
                  </a:lnTo>
                  <a:lnTo>
                    <a:pt x="188" y="142"/>
                  </a:lnTo>
                  <a:lnTo>
                    <a:pt x="184" y="140"/>
                  </a:lnTo>
                  <a:lnTo>
                    <a:pt x="181" y="140"/>
                  </a:lnTo>
                  <a:lnTo>
                    <a:pt x="179" y="138"/>
                  </a:lnTo>
                  <a:lnTo>
                    <a:pt x="179" y="135"/>
                  </a:lnTo>
                  <a:lnTo>
                    <a:pt x="178" y="132"/>
                  </a:lnTo>
                  <a:lnTo>
                    <a:pt x="178" y="129"/>
                  </a:lnTo>
                  <a:lnTo>
                    <a:pt x="176" y="125"/>
                  </a:lnTo>
                  <a:lnTo>
                    <a:pt x="176" y="122"/>
                  </a:lnTo>
                  <a:lnTo>
                    <a:pt x="174" y="120"/>
                  </a:lnTo>
                  <a:lnTo>
                    <a:pt x="170" y="120"/>
                  </a:lnTo>
                  <a:lnTo>
                    <a:pt x="165" y="120"/>
                  </a:lnTo>
                  <a:lnTo>
                    <a:pt x="160" y="119"/>
                  </a:lnTo>
                  <a:lnTo>
                    <a:pt x="155" y="119"/>
                  </a:lnTo>
                  <a:lnTo>
                    <a:pt x="151" y="117"/>
                  </a:lnTo>
                  <a:lnTo>
                    <a:pt x="150" y="115"/>
                  </a:lnTo>
                  <a:lnTo>
                    <a:pt x="150" y="114"/>
                  </a:lnTo>
                  <a:lnTo>
                    <a:pt x="150" y="112"/>
                  </a:lnTo>
                  <a:lnTo>
                    <a:pt x="150" y="110"/>
                  </a:lnTo>
                  <a:lnTo>
                    <a:pt x="150" y="110"/>
                  </a:lnTo>
                  <a:lnTo>
                    <a:pt x="148" y="110"/>
                  </a:lnTo>
                  <a:lnTo>
                    <a:pt x="145" y="110"/>
                  </a:lnTo>
                  <a:lnTo>
                    <a:pt x="143" y="112"/>
                  </a:lnTo>
                  <a:lnTo>
                    <a:pt x="142" y="112"/>
                  </a:lnTo>
                  <a:lnTo>
                    <a:pt x="142" y="112"/>
                  </a:lnTo>
                  <a:lnTo>
                    <a:pt x="140" y="109"/>
                  </a:lnTo>
                  <a:lnTo>
                    <a:pt x="142" y="107"/>
                  </a:lnTo>
                  <a:lnTo>
                    <a:pt x="143" y="105"/>
                  </a:lnTo>
                  <a:lnTo>
                    <a:pt x="145" y="102"/>
                  </a:lnTo>
                  <a:lnTo>
                    <a:pt x="148" y="101"/>
                  </a:lnTo>
                  <a:lnTo>
                    <a:pt x="151" y="99"/>
                  </a:lnTo>
                  <a:lnTo>
                    <a:pt x="151" y="96"/>
                  </a:lnTo>
                  <a:lnTo>
                    <a:pt x="155" y="82"/>
                  </a:lnTo>
                  <a:lnTo>
                    <a:pt x="155" y="66"/>
                  </a:lnTo>
                  <a:lnTo>
                    <a:pt x="150" y="53"/>
                  </a:lnTo>
                  <a:lnTo>
                    <a:pt x="150" y="53"/>
                  </a:lnTo>
                  <a:lnTo>
                    <a:pt x="148" y="53"/>
                  </a:lnTo>
                  <a:lnTo>
                    <a:pt x="147" y="53"/>
                  </a:lnTo>
                  <a:lnTo>
                    <a:pt x="145" y="51"/>
                  </a:lnTo>
                  <a:lnTo>
                    <a:pt x="145" y="50"/>
                  </a:lnTo>
                  <a:lnTo>
                    <a:pt x="145" y="48"/>
                  </a:lnTo>
                  <a:lnTo>
                    <a:pt x="147" y="48"/>
                  </a:lnTo>
                  <a:lnTo>
                    <a:pt x="145" y="46"/>
                  </a:lnTo>
                  <a:lnTo>
                    <a:pt x="143" y="46"/>
                  </a:lnTo>
                  <a:lnTo>
                    <a:pt x="142" y="46"/>
                  </a:lnTo>
                  <a:lnTo>
                    <a:pt x="140" y="48"/>
                  </a:lnTo>
                  <a:lnTo>
                    <a:pt x="138" y="53"/>
                  </a:lnTo>
                  <a:lnTo>
                    <a:pt x="137" y="56"/>
                  </a:lnTo>
                  <a:lnTo>
                    <a:pt x="135" y="59"/>
                  </a:lnTo>
                  <a:lnTo>
                    <a:pt x="133" y="64"/>
                  </a:lnTo>
                  <a:lnTo>
                    <a:pt x="132" y="68"/>
                  </a:lnTo>
                  <a:lnTo>
                    <a:pt x="130" y="69"/>
                  </a:lnTo>
                  <a:lnTo>
                    <a:pt x="127" y="69"/>
                  </a:lnTo>
                  <a:lnTo>
                    <a:pt x="125" y="69"/>
                  </a:lnTo>
                  <a:lnTo>
                    <a:pt x="122" y="71"/>
                  </a:lnTo>
                  <a:lnTo>
                    <a:pt x="119" y="73"/>
                  </a:lnTo>
                  <a:lnTo>
                    <a:pt x="117" y="73"/>
                  </a:lnTo>
                  <a:lnTo>
                    <a:pt x="115" y="71"/>
                  </a:lnTo>
                  <a:lnTo>
                    <a:pt x="115" y="69"/>
                  </a:lnTo>
                  <a:lnTo>
                    <a:pt x="114" y="66"/>
                  </a:lnTo>
                  <a:lnTo>
                    <a:pt x="112" y="63"/>
                  </a:lnTo>
                  <a:lnTo>
                    <a:pt x="110" y="61"/>
                  </a:lnTo>
                  <a:lnTo>
                    <a:pt x="109" y="61"/>
                  </a:lnTo>
                  <a:lnTo>
                    <a:pt x="105" y="61"/>
                  </a:lnTo>
                  <a:lnTo>
                    <a:pt x="102" y="61"/>
                  </a:lnTo>
                  <a:lnTo>
                    <a:pt x="102" y="61"/>
                  </a:lnTo>
                  <a:lnTo>
                    <a:pt x="100" y="63"/>
                  </a:lnTo>
                  <a:lnTo>
                    <a:pt x="99" y="63"/>
                  </a:lnTo>
                  <a:lnTo>
                    <a:pt x="99" y="63"/>
                  </a:lnTo>
                  <a:lnTo>
                    <a:pt x="100" y="58"/>
                  </a:lnTo>
                  <a:lnTo>
                    <a:pt x="104" y="53"/>
                  </a:lnTo>
                  <a:lnTo>
                    <a:pt x="105" y="48"/>
                  </a:lnTo>
                  <a:lnTo>
                    <a:pt x="107" y="43"/>
                  </a:lnTo>
                  <a:lnTo>
                    <a:pt x="105" y="36"/>
                  </a:lnTo>
                  <a:lnTo>
                    <a:pt x="104" y="30"/>
                  </a:lnTo>
                  <a:lnTo>
                    <a:pt x="102" y="23"/>
                  </a:lnTo>
                  <a:lnTo>
                    <a:pt x="100" y="17"/>
                  </a:lnTo>
                  <a:lnTo>
                    <a:pt x="100" y="15"/>
                  </a:lnTo>
                  <a:lnTo>
                    <a:pt x="102" y="13"/>
                  </a:lnTo>
                  <a:lnTo>
                    <a:pt x="102" y="12"/>
                  </a:lnTo>
                  <a:lnTo>
                    <a:pt x="100" y="10"/>
                  </a:lnTo>
                  <a:lnTo>
                    <a:pt x="99" y="8"/>
                  </a:lnTo>
                  <a:lnTo>
                    <a:pt x="97" y="10"/>
                  </a:lnTo>
                  <a:lnTo>
                    <a:pt x="96" y="10"/>
                  </a:lnTo>
                  <a:lnTo>
                    <a:pt x="94" y="10"/>
                  </a:lnTo>
                  <a:lnTo>
                    <a:pt x="94" y="8"/>
                  </a:lnTo>
                  <a:lnTo>
                    <a:pt x="94" y="7"/>
                  </a:lnTo>
                  <a:lnTo>
                    <a:pt x="96" y="7"/>
                  </a:lnTo>
                  <a:lnTo>
                    <a:pt x="94" y="5"/>
                  </a:lnTo>
                  <a:lnTo>
                    <a:pt x="92" y="4"/>
                  </a:lnTo>
                  <a:lnTo>
                    <a:pt x="92" y="5"/>
                  </a:lnTo>
                  <a:lnTo>
                    <a:pt x="92" y="5"/>
                  </a:lnTo>
                  <a:lnTo>
                    <a:pt x="92" y="7"/>
                  </a:lnTo>
                  <a:lnTo>
                    <a:pt x="92" y="7"/>
                  </a:lnTo>
                  <a:lnTo>
                    <a:pt x="91" y="7"/>
                  </a:lnTo>
                  <a:lnTo>
                    <a:pt x="91" y="5"/>
                  </a:lnTo>
                  <a:lnTo>
                    <a:pt x="91" y="4"/>
                  </a:lnTo>
                  <a:lnTo>
                    <a:pt x="91" y="2"/>
                  </a:lnTo>
                  <a:lnTo>
                    <a:pt x="89" y="0"/>
                  </a:lnTo>
                  <a:lnTo>
                    <a:pt x="89" y="0"/>
                  </a:lnTo>
                  <a:lnTo>
                    <a:pt x="86" y="4"/>
                  </a:lnTo>
                  <a:lnTo>
                    <a:pt x="82" y="5"/>
                  </a:lnTo>
                  <a:lnTo>
                    <a:pt x="81" y="5"/>
                  </a:lnTo>
                  <a:lnTo>
                    <a:pt x="77" y="7"/>
                  </a:lnTo>
                  <a:lnTo>
                    <a:pt x="74" y="8"/>
                  </a:lnTo>
                  <a:lnTo>
                    <a:pt x="74" y="7"/>
                  </a:lnTo>
                  <a:lnTo>
                    <a:pt x="74" y="5"/>
                  </a:lnTo>
                  <a:lnTo>
                    <a:pt x="74" y="4"/>
                  </a:lnTo>
                  <a:lnTo>
                    <a:pt x="73" y="2"/>
                  </a:lnTo>
                  <a:lnTo>
                    <a:pt x="69" y="2"/>
                  </a:lnTo>
                  <a:lnTo>
                    <a:pt x="66" y="2"/>
                  </a:lnTo>
                  <a:lnTo>
                    <a:pt x="64" y="2"/>
                  </a:lnTo>
                  <a:lnTo>
                    <a:pt x="64" y="7"/>
                  </a:lnTo>
                  <a:lnTo>
                    <a:pt x="63" y="10"/>
                  </a:lnTo>
                  <a:lnTo>
                    <a:pt x="63" y="15"/>
                  </a:lnTo>
                  <a:lnTo>
                    <a:pt x="61" y="18"/>
                  </a:lnTo>
                  <a:lnTo>
                    <a:pt x="59" y="22"/>
                  </a:lnTo>
                  <a:lnTo>
                    <a:pt x="58" y="22"/>
                  </a:lnTo>
                  <a:lnTo>
                    <a:pt x="54" y="22"/>
                  </a:lnTo>
                  <a:lnTo>
                    <a:pt x="51" y="23"/>
                  </a:lnTo>
                  <a:lnTo>
                    <a:pt x="50" y="25"/>
                  </a:lnTo>
                  <a:lnTo>
                    <a:pt x="46" y="27"/>
                  </a:lnTo>
                  <a:lnTo>
                    <a:pt x="46" y="30"/>
                  </a:lnTo>
                  <a:lnTo>
                    <a:pt x="46" y="33"/>
                  </a:lnTo>
                  <a:lnTo>
                    <a:pt x="46" y="36"/>
                  </a:lnTo>
                  <a:lnTo>
                    <a:pt x="46" y="40"/>
                  </a:lnTo>
                  <a:lnTo>
                    <a:pt x="46" y="41"/>
                  </a:lnTo>
                  <a:lnTo>
                    <a:pt x="45" y="41"/>
                  </a:lnTo>
                  <a:lnTo>
                    <a:pt x="43" y="41"/>
                  </a:lnTo>
                  <a:lnTo>
                    <a:pt x="41" y="41"/>
                  </a:lnTo>
                  <a:lnTo>
                    <a:pt x="38" y="45"/>
                  </a:lnTo>
                  <a:lnTo>
                    <a:pt x="31" y="51"/>
                  </a:lnTo>
                  <a:lnTo>
                    <a:pt x="23" y="58"/>
                  </a:lnTo>
                  <a:lnTo>
                    <a:pt x="17" y="64"/>
                  </a:lnTo>
                  <a:lnTo>
                    <a:pt x="12" y="69"/>
                  </a:lnTo>
                  <a:lnTo>
                    <a:pt x="8" y="74"/>
                  </a:lnTo>
                  <a:lnTo>
                    <a:pt x="5" y="79"/>
                  </a:lnTo>
                  <a:lnTo>
                    <a:pt x="0" y="84"/>
                  </a:lnTo>
                  <a:lnTo>
                    <a:pt x="0" y="84"/>
                  </a:lnTo>
                  <a:lnTo>
                    <a:pt x="3" y="87"/>
                  </a:lnTo>
                  <a:lnTo>
                    <a:pt x="5" y="89"/>
                  </a:lnTo>
                  <a:lnTo>
                    <a:pt x="7" y="92"/>
                  </a:lnTo>
                  <a:lnTo>
                    <a:pt x="5" y="94"/>
                  </a:lnTo>
                  <a:lnTo>
                    <a:pt x="7" y="96"/>
                  </a:lnTo>
                  <a:lnTo>
                    <a:pt x="7" y="97"/>
                  </a:lnTo>
                  <a:lnTo>
                    <a:pt x="10" y="99"/>
                  </a:lnTo>
                  <a:lnTo>
                    <a:pt x="13" y="101"/>
                  </a:lnTo>
                  <a:lnTo>
                    <a:pt x="18" y="102"/>
                  </a:lnTo>
                  <a:lnTo>
                    <a:pt x="22" y="104"/>
                  </a:lnTo>
                  <a:lnTo>
                    <a:pt x="25" y="105"/>
                  </a:lnTo>
                  <a:lnTo>
                    <a:pt x="28" y="107"/>
                  </a:lnTo>
                  <a:lnTo>
                    <a:pt x="30" y="109"/>
                  </a:lnTo>
                  <a:lnTo>
                    <a:pt x="33" y="110"/>
                  </a:lnTo>
                  <a:lnTo>
                    <a:pt x="35" y="112"/>
                  </a:lnTo>
                  <a:lnTo>
                    <a:pt x="35" y="112"/>
                  </a:lnTo>
                  <a:lnTo>
                    <a:pt x="35" y="114"/>
                  </a:lnTo>
                  <a:lnTo>
                    <a:pt x="33" y="114"/>
                  </a:lnTo>
                  <a:lnTo>
                    <a:pt x="33" y="114"/>
                  </a:lnTo>
                  <a:lnTo>
                    <a:pt x="33" y="115"/>
                  </a:lnTo>
                  <a:lnTo>
                    <a:pt x="35" y="117"/>
                  </a:lnTo>
                  <a:lnTo>
                    <a:pt x="35" y="119"/>
                  </a:lnTo>
                  <a:lnTo>
                    <a:pt x="33" y="119"/>
                  </a:lnTo>
                  <a:lnTo>
                    <a:pt x="33" y="117"/>
                  </a:lnTo>
                  <a:lnTo>
                    <a:pt x="31" y="117"/>
                  </a:lnTo>
                  <a:lnTo>
                    <a:pt x="31" y="117"/>
                  </a:lnTo>
                  <a:lnTo>
                    <a:pt x="33" y="119"/>
                  </a:lnTo>
                  <a:lnTo>
                    <a:pt x="36" y="122"/>
                  </a:lnTo>
                  <a:lnTo>
                    <a:pt x="41" y="124"/>
                  </a:lnTo>
                  <a:lnTo>
                    <a:pt x="46" y="125"/>
                  </a:lnTo>
                  <a:lnTo>
                    <a:pt x="50" y="127"/>
                  </a:lnTo>
                  <a:lnTo>
                    <a:pt x="53" y="127"/>
                  </a:lnTo>
                  <a:lnTo>
                    <a:pt x="53" y="127"/>
                  </a:lnTo>
                  <a:lnTo>
                    <a:pt x="51" y="127"/>
                  </a:lnTo>
                  <a:lnTo>
                    <a:pt x="51" y="125"/>
                  </a:lnTo>
                  <a:lnTo>
                    <a:pt x="50" y="125"/>
                  </a:lnTo>
                  <a:lnTo>
                    <a:pt x="48" y="124"/>
                  </a:lnTo>
                  <a:lnTo>
                    <a:pt x="50" y="122"/>
                  </a:lnTo>
                  <a:lnTo>
                    <a:pt x="51" y="124"/>
                  </a:lnTo>
                  <a:lnTo>
                    <a:pt x="53" y="124"/>
                  </a:lnTo>
                  <a:lnTo>
                    <a:pt x="54" y="125"/>
                  </a:lnTo>
                  <a:lnTo>
                    <a:pt x="54" y="127"/>
                  </a:lnTo>
                  <a:lnTo>
                    <a:pt x="56" y="129"/>
                  </a:lnTo>
                  <a:lnTo>
                    <a:pt x="58" y="132"/>
                  </a:lnTo>
                  <a:lnTo>
                    <a:pt x="61" y="133"/>
                  </a:lnTo>
                  <a:lnTo>
                    <a:pt x="64" y="135"/>
                  </a:lnTo>
                  <a:lnTo>
                    <a:pt x="68" y="138"/>
                  </a:lnTo>
                  <a:lnTo>
                    <a:pt x="73" y="145"/>
                  </a:lnTo>
                  <a:lnTo>
                    <a:pt x="81" y="155"/>
                  </a:lnTo>
                  <a:lnTo>
                    <a:pt x="91" y="165"/>
                  </a:lnTo>
                  <a:lnTo>
                    <a:pt x="99" y="175"/>
                  </a:lnTo>
                  <a:lnTo>
                    <a:pt x="105" y="180"/>
                  </a:lnTo>
                  <a:lnTo>
                    <a:pt x="122" y="191"/>
                  </a:lnTo>
                  <a:lnTo>
                    <a:pt x="140" y="201"/>
                  </a:lnTo>
                  <a:lnTo>
                    <a:pt x="145" y="204"/>
                  </a:lnTo>
                  <a:lnTo>
                    <a:pt x="150" y="207"/>
                  </a:lnTo>
                  <a:lnTo>
                    <a:pt x="153" y="211"/>
                  </a:lnTo>
                  <a:lnTo>
                    <a:pt x="158" y="212"/>
                  </a:lnTo>
                  <a:lnTo>
                    <a:pt x="163" y="212"/>
                  </a:lnTo>
                  <a:lnTo>
                    <a:pt x="168" y="214"/>
                  </a:lnTo>
                  <a:lnTo>
                    <a:pt x="173" y="217"/>
                  </a:lnTo>
                  <a:lnTo>
                    <a:pt x="176" y="219"/>
                  </a:lnTo>
                  <a:lnTo>
                    <a:pt x="179" y="222"/>
                  </a:lnTo>
                  <a:lnTo>
                    <a:pt x="183" y="222"/>
                  </a:lnTo>
                  <a:lnTo>
                    <a:pt x="186" y="222"/>
                  </a:lnTo>
                  <a:lnTo>
                    <a:pt x="189" y="222"/>
                  </a:lnTo>
                  <a:lnTo>
                    <a:pt x="189" y="222"/>
                  </a:lnTo>
                  <a:lnTo>
                    <a:pt x="188" y="219"/>
                  </a:lnTo>
                  <a:lnTo>
                    <a:pt x="188" y="216"/>
                  </a:lnTo>
                  <a:lnTo>
                    <a:pt x="188" y="211"/>
                  </a:lnTo>
                  <a:lnTo>
                    <a:pt x="188" y="206"/>
                  </a:lnTo>
                  <a:lnTo>
                    <a:pt x="188" y="201"/>
                  </a:lnTo>
                  <a:lnTo>
                    <a:pt x="188" y="198"/>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55"/>
            <p:cNvSpPr>
              <a:spLocks/>
            </p:cNvSpPr>
            <p:nvPr/>
          </p:nvSpPr>
          <p:spPr bwMode="auto">
            <a:xfrm>
              <a:off x="733200" y="1247001"/>
              <a:ext cx="863312" cy="811152"/>
            </a:xfrm>
            <a:custGeom>
              <a:avLst/>
              <a:gdLst>
                <a:gd name="T0" fmla="*/ 761 w 811"/>
                <a:gd name="T1" fmla="*/ 308 h 762"/>
                <a:gd name="T2" fmla="*/ 758 w 811"/>
                <a:gd name="T3" fmla="*/ 276 h 762"/>
                <a:gd name="T4" fmla="*/ 709 w 811"/>
                <a:gd name="T5" fmla="*/ 258 h 762"/>
                <a:gd name="T6" fmla="*/ 691 w 811"/>
                <a:gd name="T7" fmla="*/ 240 h 762"/>
                <a:gd name="T8" fmla="*/ 671 w 811"/>
                <a:gd name="T9" fmla="*/ 232 h 762"/>
                <a:gd name="T10" fmla="*/ 633 w 811"/>
                <a:gd name="T11" fmla="*/ 184 h 762"/>
                <a:gd name="T12" fmla="*/ 396 w 811"/>
                <a:gd name="T13" fmla="*/ 3 h 762"/>
                <a:gd name="T14" fmla="*/ 331 w 811"/>
                <a:gd name="T15" fmla="*/ 132 h 762"/>
                <a:gd name="T16" fmla="*/ 337 w 811"/>
                <a:gd name="T17" fmla="*/ 444 h 762"/>
                <a:gd name="T18" fmla="*/ 313 w 811"/>
                <a:gd name="T19" fmla="*/ 489 h 762"/>
                <a:gd name="T20" fmla="*/ 145 w 811"/>
                <a:gd name="T21" fmla="*/ 477 h 762"/>
                <a:gd name="T22" fmla="*/ 138 w 811"/>
                <a:gd name="T23" fmla="*/ 484 h 762"/>
                <a:gd name="T24" fmla="*/ 84 w 811"/>
                <a:gd name="T25" fmla="*/ 482 h 762"/>
                <a:gd name="T26" fmla="*/ 41 w 811"/>
                <a:gd name="T27" fmla="*/ 469 h 762"/>
                <a:gd name="T28" fmla="*/ 28 w 811"/>
                <a:gd name="T29" fmla="*/ 480 h 762"/>
                <a:gd name="T30" fmla="*/ 22 w 811"/>
                <a:gd name="T31" fmla="*/ 510 h 762"/>
                <a:gd name="T32" fmla="*/ 4 w 811"/>
                <a:gd name="T33" fmla="*/ 523 h 762"/>
                <a:gd name="T34" fmla="*/ 10 w 811"/>
                <a:gd name="T35" fmla="*/ 549 h 762"/>
                <a:gd name="T36" fmla="*/ 10 w 811"/>
                <a:gd name="T37" fmla="*/ 581 h 762"/>
                <a:gd name="T38" fmla="*/ 22 w 811"/>
                <a:gd name="T39" fmla="*/ 586 h 762"/>
                <a:gd name="T40" fmla="*/ 33 w 811"/>
                <a:gd name="T41" fmla="*/ 610 h 762"/>
                <a:gd name="T42" fmla="*/ 27 w 811"/>
                <a:gd name="T43" fmla="*/ 645 h 762"/>
                <a:gd name="T44" fmla="*/ 46 w 811"/>
                <a:gd name="T45" fmla="*/ 650 h 762"/>
                <a:gd name="T46" fmla="*/ 68 w 811"/>
                <a:gd name="T47" fmla="*/ 660 h 762"/>
                <a:gd name="T48" fmla="*/ 105 w 811"/>
                <a:gd name="T49" fmla="*/ 661 h 762"/>
                <a:gd name="T50" fmla="*/ 130 w 811"/>
                <a:gd name="T51" fmla="*/ 645 h 762"/>
                <a:gd name="T52" fmla="*/ 142 w 811"/>
                <a:gd name="T53" fmla="*/ 640 h 762"/>
                <a:gd name="T54" fmla="*/ 153 w 811"/>
                <a:gd name="T55" fmla="*/ 665 h 762"/>
                <a:gd name="T56" fmla="*/ 156 w 811"/>
                <a:gd name="T57" fmla="*/ 681 h 762"/>
                <a:gd name="T58" fmla="*/ 166 w 811"/>
                <a:gd name="T59" fmla="*/ 696 h 762"/>
                <a:gd name="T60" fmla="*/ 161 w 811"/>
                <a:gd name="T61" fmla="*/ 707 h 762"/>
                <a:gd name="T62" fmla="*/ 168 w 811"/>
                <a:gd name="T63" fmla="*/ 714 h 762"/>
                <a:gd name="T64" fmla="*/ 179 w 811"/>
                <a:gd name="T65" fmla="*/ 748 h 762"/>
                <a:gd name="T66" fmla="*/ 199 w 811"/>
                <a:gd name="T67" fmla="*/ 748 h 762"/>
                <a:gd name="T68" fmla="*/ 221 w 811"/>
                <a:gd name="T69" fmla="*/ 758 h 762"/>
                <a:gd name="T70" fmla="*/ 235 w 811"/>
                <a:gd name="T71" fmla="*/ 752 h 762"/>
                <a:gd name="T72" fmla="*/ 250 w 811"/>
                <a:gd name="T73" fmla="*/ 737 h 762"/>
                <a:gd name="T74" fmla="*/ 263 w 811"/>
                <a:gd name="T75" fmla="*/ 740 h 762"/>
                <a:gd name="T76" fmla="*/ 272 w 811"/>
                <a:gd name="T77" fmla="*/ 744 h 762"/>
                <a:gd name="T78" fmla="*/ 275 w 811"/>
                <a:gd name="T79" fmla="*/ 762 h 762"/>
                <a:gd name="T80" fmla="*/ 313 w 811"/>
                <a:gd name="T81" fmla="*/ 729 h 762"/>
                <a:gd name="T82" fmla="*/ 323 w 811"/>
                <a:gd name="T83" fmla="*/ 706 h 762"/>
                <a:gd name="T84" fmla="*/ 321 w 811"/>
                <a:gd name="T85" fmla="*/ 681 h 762"/>
                <a:gd name="T86" fmla="*/ 355 w 811"/>
                <a:gd name="T87" fmla="*/ 666 h 762"/>
                <a:gd name="T88" fmla="*/ 367 w 811"/>
                <a:gd name="T89" fmla="*/ 650 h 762"/>
                <a:gd name="T90" fmla="*/ 367 w 811"/>
                <a:gd name="T91" fmla="*/ 633 h 762"/>
                <a:gd name="T92" fmla="*/ 373 w 811"/>
                <a:gd name="T93" fmla="*/ 612 h 762"/>
                <a:gd name="T94" fmla="*/ 382 w 811"/>
                <a:gd name="T95" fmla="*/ 604 h 762"/>
                <a:gd name="T96" fmla="*/ 395 w 811"/>
                <a:gd name="T97" fmla="*/ 597 h 762"/>
                <a:gd name="T98" fmla="*/ 413 w 811"/>
                <a:gd name="T99" fmla="*/ 610 h 762"/>
                <a:gd name="T100" fmla="*/ 428 w 811"/>
                <a:gd name="T101" fmla="*/ 602 h 762"/>
                <a:gd name="T102" fmla="*/ 443 w 811"/>
                <a:gd name="T103" fmla="*/ 589 h 762"/>
                <a:gd name="T104" fmla="*/ 464 w 811"/>
                <a:gd name="T105" fmla="*/ 558 h 762"/>
                <a:gd name="T106" fmla="*/ 492 w 811"/>
                <a:gd name="T107" fmla="*/ 558 h 762"/>
                <a:gd name="T108" fmla="*/ 551 w 811"/>
                <a:gd name="T109" fmla="*/ 518 h 762"/>
                <a:gd name="T110" fmla="*/ 587 w 811"/>
                <a:gd name="T111" fmla="*/ 520 h 762"/>
                <a:gd name="T112" fmla="*/ 648 w 811"/>
                <a:gd name="T113" fmla="*/ 513 h 762"/>
                <a:gd name="T114" fmla="*/ 763 w 811"/>
                <a:gd name="T115" fmla="*/ 505 h 762"/>
                <a:gd name="T116" fmla="*/ 780 w 811"/>
                <a:gd name="T117" fmla="*/ 492 h 762"/>
                <a:gd name="T118" fmla="*/ 803 w 811"/>
                <a:gd name="T119" fmla="*/ 424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11" h="762">
                  <a:moveTo>
                    <a:pt x="811" y="316"/>
                  </a:moveTo>
                  <a:lnTo>
                    <a:pt x="799" y="317"/>
                  </a:lnTo>
                  <a:lnTo>
                    <a:pt x="786" y="321"/>
                  </a:lnTo>
                  <a:lnTo>
                    <a:pt x="775" y="322"/>
                  </a:lnTo>
                  <a:lnTo>
                    <a:pt x="766" y="322"/>
                  </a:lnTo>
                  <a:lnTo>
                    <a:pt x="760" y="317"/>
                  </a:lnTo>
                  <a:lnTo>
                    <a:pt x="757" y="316"/>
                  </a:lnTo>
                  <a:lnTo>
                    <a:pt x="757" y="312"/>
                  </a:lnTo>
                  <a:lnTo>
                    <a:pt x="758" y="311"/>
                  </a:lnTo>
                  <a:lnTo>
                    <a:pt x="760" y="309"/>
                  </a:lnTo>
                  <a:lnTo>
                    <a:pt x="761" y="308"/>
                  </a:lnTo>
                  <a:lnTo>
                    <a:pt x="763" y="306"/>
                  </a:lnTo>
                  <a:lnTo>
                    <a:pt x="765" y="303"/>
                  </a:lnTo>
                  <a:lnTo>
                    <a:pt x="765" y="299"/>
                  </a:lnTo>
                  <a:lnTo>
                    <a:pt x="763" y="298"/>
                  </a:lnTo>
                  <a:lnTo>
                    <a:pt x="763" y="294"/>
                  </a:lnTo>
                  <a:lnTo>
                    <a:pt x="763" y="293"/>
                  </a:lnTo>
                  <a:lnTo>
                    <a:pt x="763" y="289"/>
                  </a:lnTo>
                  <a:lnTo>
                    <a:pt x="765" y="286"/>
                  </a:lnTo>
                  <a:lnTo>
                    <a:pt x="765" y="283"/>
                  </a:lnTo>
                  <a:lnTo>
                    <a:pt x="765" y="281"/>
                  </a:lnTo>
                  <a:lnTo>
                    <a:pt x="758" y="276"/>
                  </a:lnTo>
                  <a:lnTo>
                    <a:pt x="747" y="273"/>
                  </a:lnTo>
                  <a:lnTo>
                    <a:pt x="735" y="271"/>
                  </a:lnTo>
                  <a:lnTo>
                    <a:pt x="727" y="268"/>
                  </a:lnTo>
                  <a:lnTo>
                    <a:pt x="724" y="265"/>
                  </a:lnTo>
                  <a:lnTo>
                    <a:pt x="722" y="261"/>
                  </a:lnTo>
                  <a:lnTo>
                    <a:pt x="720" y="258"/>
                  </a:lnTo>
                  <a:lnTo>
                    <a:pt x="717" y="255"/>
                  </a:lnTo>
                  <a:lnTo>
                    <a:pt x="715" y="255"/>
                  </a:lnTo>
                  <a:lnTo>
                    <a:pt x="714" y="257"/>
                  </a:lnTo>
                  <a:lnTo>
                    <a:pt x="711" y="258"/>
                  </a:lnTo>
                  <a:lnTo>
                    <a:pt x="709" y="258"/>
                  </a:lnTo>
                  <a:lnTo>
                    <a:pt x="706" y="260"/>
                  </a:lnTo>
                  <a:lnTo>
                    <a:pt x="704" y="258"/>
                  </a:lnTo>
                  <a:lnTo>
                    <a:pt x="701" y="255"/>
                  </a:lnTo>
                  <a:lnTo>
                    <a:pt x="697" y="253"/>
                  </a:lnTo>
                  <a:lnTo>
                    <a:pt x="694" y="250"/>
                  </a:lnTo>
                  <a:lnTo>
                    <a:pt x="692" y="247"/>
                  </a:lnTo>
                  <a:lnTo>
                    <a:pt x="692" y="245"/>
                  </a:lnTo>
                  <a:lnTo>
                    <a:pt x="692" y="245"/>
                  </a:lnTo>
                  <a:lnTo>
                    <a:pt x="692" y="243"/>
                  </a:lnTo>
                  <a:lnTo>
                    <a:pt x="692" y="242"/>
                  </a:lnTo>
                  <a:lnTo>
                    <a:pt x="691" y="240"/>
                  </a:lnTo>
                  <a:lnTo>
                    <a:pt x="688" y="238"/>
                  </a:lnTo>
                  <a:lnTo>
                    <a:pt x="684" y="238"/>
                  </a:lnTo>
                  <a:lnTo>
                    <a:pt x="681" y="237"/>
                  </a:lnTo>
                  <a:lnTo>
                    <a:pt x="679" y="237"/>
                  </a:lnTo>
                  <a:lnTo>
                    <a:pt x="678" y="235"/>
                  </a:lnTo>
                  <a:lnTo>
                    <a:pt x="678" y="234"/>
                  </a:lnTo>
                  <a:lnTo>
                    <a:pt x="678" y="232"/>
                  </a:lnTo>
                  <a:lnTo>
                    <a:pt x="676" y="232"/>
                  </a:lnTo>
                  <a:lnTo>
                    <a:pt x="674" y="232"/>
                  </a:lnTo>
                  <a:lnTo>
                    <a:pt x="673" y="232"/>
                  </a:lnTo>
                  <a:lnTo>
                    <a:pt x="671" y="232"/>
                  </a:lnTo>
                  <a:lnTo>
                    <a:pt x="669" y="230"/>
                  </a:lnTo>
                  <a:lnTo>
                    <a:pt x="669" y="227"/>
                  </a:lnTo>
                  <a:lnTo>
                    <a:pt x="669" y="225"/>
                  </a:lnTo>
                  <a:lnTo>
                    <a:pt x="671" y="220"/>
                  </a:lnTo>
                  <a:lnTo>
                    <a:pt x="671" y="217"/>
                  </a:lnTo>
                  <a:lnTo>
                    <a:pt x="671" y="215"/>
                  </a:lnTo>
                  <a:lnTo>
                    <a:pt x="671" y="214"/>
                  </a:lnTo>
                  <a:lnTo>
                    <a:pt x="666" y="209"/>
                  </a:lnTo>
                  <a:lnTo>
                    <a:pt x="656" y="201"/>
                  </a:lnTo>
                  <a:lnTo>
                    <a:pt x="645" y="192"/>
                  </a:lnTo>
                  <a:lnTo>
                    <a:pt x="633" y="184"/>
                  </a:lnTo>
                  <a:lnTo>
                    <a:pt x="627" y="179"/>
                  </a:lnTo>
                  <a:lnTo>
                    <a:pt x="554" y="122"/>
                  </a:lnTo>
                  <a:lnTo>
                    <a:pt x="484" y="62"/>
                  </a:lnTo>
                  <a:lnTo>
                    <a:pt x="413" y="2"/>
                  </a:lnTo>
                  <a:lnTo>
                    <a:pt x="413" y="3"/>
                  </a:lnTo>
                  <a:lnTo>
                    <a:pt x="411" y="5"/>
                  </a:lnTo>
                  <a:lnTo>
                    <a:pt x="408" y="5"/>
                  </a:lnTo>
                  <a:lnTo>
                    <a:pt x="405" y="5"/>
                  </a:lnTo>
                  <a:lnTo>
                    <a:pt x="400" y="3"/>
                  </a:lnTo>
                  <a:lnTo>
                    <a:pt x="398" y="3"/>
                  </a:lnTo>
                  <a:lnTo>
                    <a:pt x="396" y="3"/>
                  </a:lnTo>
                  <a:lnTo>
                    <a:pt x="390" y="3"/>
                  </a:lnTo>
                  <a:lnTo>
                    <a:pt x="378" y="3"/>
                  </a:lnTo>
                  <a:lnTo>
                    <a:pt x="364" y="2"/>
                  </a:lnTo>
                  <a:lnTo>
                    <a:pt x="349" y="2"/>
                  </a:lnTo>
                  <a:lnTo>
                    <a:pt x="339" y="0"/>
                  </a:lnTo>
                  <a:lnTo>
                    <a:pt x="336" y="0"/>
                  </a:lnTo>
                  <a:lnTo>
                    <a:pt x="334" y="5"/>
                  </a:lnTo>
                  <a:lnTo>
                    <a:pt x="334" y="16"/>
                  </a:lnTo>
                  <a:lnTo>
                    <a:pt x="334" y="28"/>
                  </a:lnTo>
                  <a:lnTo>
                    <a:pt x="334" y="34"/>
                  </a:lnTo>
                  <a:lnTo>
                    <a:pt x="331" y="132"/>
                  </a:lnTo>
                  <a:lnTo>
                    <a:pt x="327" y="265"/>
                  </a:lnTo>
                  <a:lnTo>
                    <a:pt x="327" y="400"/>
                  </a:lnTo>
                  <a:lnTo>
                    <a:pt x="327" y="428"/>
                  </a:lnTo>
                  <a:lnTo>
                    <a:pt x="327" y="429"/>
                  </a:lnTo>
                  <a:lnTo>
                    <a:pt x="327" y="433"/>
                  </a:lnTo>
                  <a:lnTo>
                    <a:pt x="327" y="436"/>
                  </a:lnTo>
                  <a:lnTo>
                    <a:pt x="327" y="436"/>
                  </a:lnTo>
                  <a:lnTo>
                    <a:pt x="329" y="439"/>
                  </a:lnTo>
                  <a:lnTo>
                    <a:pt x="331" y="441"/>
                  </a:lnTo>
                  <a:lnTo>
                    <a:pt x="334" y="441"/>
                  </a:lnTo>
                  <a:lnTo>
                    <a:pt x="337" y="444"/>
                  </a:lnTo>
                  <a:lnTo>
                    <a:pt x="339" y="446"/>
                  </a:lnTo>
                  <a:lnTo>
                    <a:pt x="337" y="451"/>
                  </a:lnTo>
                  <a:lnTo>
                    <a:pt x="336" y="461"/>
                  </a:lnTo>
                  <a:lnTo>
                    <a:pt x="332" y="470"/>
                  </a:lnTo>
                  <a:lnTo>
                    <a:pt x="331" y="477"/>
                  </a:lnTo>
                  <a:lnTo>
                    <a:pt x="329" y="479"/>
                  </a:lnTo>
                  <a:lnTo>
                    <a:pt x="329" y="482"/>
                  </a:lnTo>
                  <a:lnTo>
                    <a:pt x="327" y="485"/>
                  </a:lnTo>
                  <a:lnTo>
                    <a:pt x="327" y="489"/>
                  </a:lnTo>
                  <a:lnTo>
                    <a:pt x="323" y="489"/>
                  </a:lnTo>
                  <a:lnTo>
                    <a:pt x="313" y="489"/>
                  </a:lnTo>
                  <a:lnTo>
                    <a:pt x="299" y="487"/>
                  </a:lnTo>
                  <a:lnTo>
                    <a:pt x="290" y="487"/>
                  </a:lnTo>
                  <a:lnTo>
                    <a:pt x="283" y="487"/>
                  </a:lnTo>
                  <a:lnTo>
                    <a:pt x="179" y="484"/>
                  </a:lnTo>
                  <a:lnTo>
                    <a:pt x="173" y="482"/>
                  </a:lnTo>
                  <a:lnTo>
                    <a:pt x="161" y="482"/>
                  </a:lnTo>
                  <a:lnTo>
                    <a:pt x="148" y="482"/>
                  </a:lnTo>
                  <a:lnTo>
                    <a:pt x="143" y="482"/>
                  </a:lnTo>
                  <a:lnTo>
                    <a:pt x="143" y="480"/>
                  </a:lnTo>
                  <a:lnTo>
                    <a:pt x="143" y="479"/>
                  </a:lnTo>
                  <a:lnTo>
                    <a:pt x="145" y="477"/>
                  </a:lnTo>
                  <a:lnTo>
                    <a:pt x="145" y="474"/>
                  </a:lnTo>
                  <a:lnTo>
                    <a:pt x="145" y="472"/>
                  </a:lnTo>
                  <a:lnTo>
                    <a:pt x="145" y="470"/>
                  </a:lnTo>
                  <a:lnTo>
                    <a:pt x="142" y="470"/>
                  </a:lnTo>
                  <a:lnTo>
                    <a:pt x="140" y="472"/>
                  </a:lnTo>
                  <a:lnTo>
                    <a:pt x="140" y="475"/>
                  </a:lnTo>
                  <a:lnTo>
                    <a:pt x="140" y="477"/>
                  </a:lnTo>
                  <a:lnTo>
                    <a:pt x="140" y="480"/>
                  </a:lnTo>
                  <a:lnTo>
                    <a:pt x="140" y="484"/>
                  </a:lnTo>
                  <a:lnTo>
                    <a:pt x="140" y="484"/>
                  </a:lnTo>
                  <a:lnTo>
                    <a:pt x="138" y="484"/>
                  </a:lnTo>
                  <a:lnTo>
                    <a:pt x="137" y="484"/>
                  </a:lnTo>
                  <a:lnTo>
                    <a:pt x="137" y="484"/>
                  </a:lnTo>
                  <a:lnTo>
                    <a:pt x="128" y="484"/>
                  </a:lnTo>
                  <a:lnTo>
                    <a:pt x="125" y="485"/>
                  </a:lnTo>
                  <a:lnTo>
                    <a:pt x="120" y="487"/>
                  </a:lnTo>
                  <a:lnTo>
                    <a:pt x="115" y="487"/>
                  </a:lnTo>
                  <a:lnTo>
                    <a:pt x="110" y="489"/>
                  </a:lnTo>
                  <a:lnTo>
                    <a:pt x="105" y="487"/>
                  </a:lnTo>
                  <a:lnTo>
                    <a:pt x="101" y="485"/>
                  </a:lnTo>
                  <a:lnTo>
                    <a:pt x="92" y="484"/>
                  </a:lnTo>
                  <a:lnTo>
                    <a:pt x="84" y="482"/>
                  </a:lnTo>
                  <a:lnTo>
                    <a:pt x="78" y="482"/>
                  </a:lnTo>
                  <a:lnTo>
                    <a:pt x="74" y="485"/>
                  </a:lnTo>
                  <a:lnTo>
                    <a:pt x="73" y="489"/>
                  </a:lnTo>
                  <a:lnTo>
                    <a:pt x="71" y="493"/>
                  </a:lnTo>
                  <a:lnTo>
                    <a:pt x="69" y="497"/>
                  </a:lnTo>
                  <a:lnTo>
                    <a:pt x="68" y="500"/>
                  </a:lnTo>
                  <a:lnTo>
                    <a:pt x="64" y="497"/>
                  </a:lnTo>
                  <a:lnTo>
                    <a:pt x="59" y="489"/>
                  </a:lnTo>
                  <a:lnTo>
                    <a:pt x="51" y="479"/>
                  </a:lnTo>
                  <a:lnTo>
                    <a:pt x="45" y="472"/>
                  </a:lnTo>
                  <a:lnTo>
                    <a:pt x="41" y="469"/>
                  </a:lnTo>
                  <a:lnTo>
                    <a:pt x="40" y="470"/>
                  </a:lnTo>
                  <a:lnTo>
                    <a:pt x="38" y="474"/>
                  </a:lnTo>
                  <a:lnTo>
                    <a:pt x="35" y="475"/>
                  </a:lnTo>
                  <a:lnTo>
                    <a:pt x="33" y="477"/>
                  </a:lnTo>
                  <a:lnTo>
                    <a:pt x="33" y="475"/>
                  </a:lnTo>
                  <a:lnTo>
                    <a:pt x="31" y="475"/>
                  </a:lnTo>
                  <a:lnTo>
                    <a:pt x="31" y="474"/>
                  </a:lnTo>
                  <a:lnTo>
                    <a:pt x="30" y="475"/>
                  </a:lnTo>
                  <a:lnTo>
                    <a:pt x="30" y="477"/>
                  </a:lnTo>
                  <a:lnTo>
                    <a:pt x="30" y="479"/>
                  </a:lnTo>
                  <a:lnTo>
                    <a:pt x="28" y="480"/>
                  </a:lnTo>
                  <a:lnTo>
                    <a:pt x="28" y="482"/>
                  </a:lnTo>
                  <a:lnTo>
                    <a:pt x="27" y="485"/>
                  </a:lnTo>
                  <a:lnTo>
                    <a:pt x="25" y="489"/>
                  </a:lnTo>
                  <a:lnTo>
                    <a:pt x="23" y="492"/>
                  </a:lnTo>
                  <a:lnTo>
                    <a:pt x="22" y="497"/>
                  </a:lnTo>
                  <a:lnTo>
                    <a:pt x="22" y="500"/>
                  </a:lnTo>
                  <a:lnTo>
                    <a:pt x="22" y="502"/>
                  </a:lnTo>
                  <a:lnTo>
                    <a:pt x="23" y="503"/>
                  </a:lnTo>
                  <a:lnTo>
                    <a:pt x="23" y="505"/>
                  </a:lnTo>
                  <a:lnTo>
                    <a:pt x="23" y="508"/>
                  </a:lnTo>
                  <a:lnTo>
                    <a:pt x="22" y="510"/>
                  </a:lnTo>
                  <a:lnTo>
                    <a:pt x="20" y="512"/>
                  </a:lnTo>
                  <a:lnTo>
                    <a:pt x="17" y="513"/>
                  </a:lnTo>
                  <a:lnTo>
                    <a:pt x="13" y="515"/>
                  </a:lnTo>
                  <a:lnTo>
                    <a:pt x="12" y="516"/>
                  </a:lnTo>
                  <a:lnTo>
                    <a:pt x="10" y="516"/>
                  </a:lnTo>
                  <a:lnTo>
                    <a:pt x="7" y="515"/>
                  </a:lnTo>
                  <a:lnTo>
                    <a:pt x="2" y="513"/>
                  </a:lnTo>
                  <a:lnTo>
                    <a:pt x="0" y="515"/>
                  </a:lnTo>
                  <a:lnTo>
                    <a:pt x="4" y="518"/>
                  </a:lnTo>
                  <a:lnTo>
                    <a:pt x="4" y="521"/>
                  </a:lnTo>
                  <a:lnTo>
                    <a:pt x="4" y="523"/>
                  </a:lnTo>
                  <a:lnTo>
                    <a:pt x="2" y="526"/>
                  </a:lnTo>
                  <a:lnTo>
                    <a:pt x="2" y="528"/>
                  </a:lnTo>
                  <a:lnTo>
                    <a:pt x="0" y="531"/>
                  </a:lnTo>
                  <a:lnTo>
                    <a:pt x="2" y="533"/>
                  </a:lnTo>
                  <a:lnTo>
                    <a:pt x="2" y="535"/>
                  </a:lnTo>
                  <a:lnTo>
                    <a:pt x="5" y="536"/>
                  </a:lnTo>
                  <a:lnTo>
                    <a:pt x="7" y="538"/>
                  </a:lnTo>
                  <a:lnTo>
                    <a:pt x="8" y="540"/>
                  </a:lnTo>
                  <a:lnTo>
                    <a:pt x="8" y="541"/>
                  </a:lnTo>
                  <a:lnTo>
                    <a:pt x="10" y="544"/>
                  </a:lnTo>
                  <a:lnTo>
                    <a:pt x="10" y="549"/>
                  </a:lnTo>
                  <a:lnTo>
                    <a:pt x="10" y="553"/>
                  </a:lnTo>
                  <a:lnTo>
                    <a:pt x="10" y="558"/>
                  </a:lnTo>
                  <a:lnTo>
                    <a:pt x="10" y="561"/>
                  </a:lnTo>
                  <a:lnTo>
                    <a:pt x="10" y="563"/>
                  </a:lnTo>
                  <a:lnTo>
                    <a:pt x="8" y="566"/>
                  </a:lnTo>
                  <a:lnTo>
                    <a:pt x="5" y="567"/>
                  </a:lnTo>
                  <a:lnTo>
                    <a:pt x="4" y="569"/>
                  </a:lnTo>
                  <a:lnTo>
                    <a:pt x="4" y="571"/>
                  </a:lnTo>
                  <a:lnTo>
                    <a:pt x="5" y="574"/>
                  </a:lnTo>
                  <a:lnTo>
                    <a:pt x="8" y="577"/>
                  </a:lnTo>
                  <a:lnTo>
                    <a:pt x="10" y="581"/>
                  </a:lnTo>
                  <a:lnTo>
                    <a:pt x="12" y="584"/>
                  </a:lnTo>
                  <a:lnTo>
                    <a:pt x="12" y="584"/>
                  </a:lnTo>
                  <a:lnTo>
                    <a:pt x="12" y="586"/>
                  </a:lnTo>
                  <a:lnTo>
                    <a:pt x="12" y="589"/>
                  </a:lnTo>
                  <a:lnTo>
                    <a:pt x="12" y="591"/>
                  </a:lnTo>
                  <a:lnTo>
                    <a:pt x="13" y="591"/>
                  </a:lnTo>
                  <a:lnTo>
                    <a:pt x="15" y="591"/>
                  </a:lnTo>
                  <a:lnTo>
                    <a:pt x="17" y="591"/>
                  </a:lnTo>
                  <a:lnTo>
                    <a:pt x="18" y="589"/>
                  </a:lnTo>
                  <a:lnTo>
                    <a:pt x="20" y="587"/>
                  </a:lnTo>
                  <a:lnTo>
                    <a:pt x="22" y="586"/>
                  </a:lnTo>
                  <a:lnTo>
                    <a:pt x="23" y="586"/>
                  </a:lnTo>
                  <a:lnTo>
                    <a:pt x="25" y="589"/>
                  </a:lnTo>
                  <a:lnTo>
                    <a:pt x="25" y="592"/>
                  </a:lnTo>
                  <a:lnTo>
                    <a:pt x="25" y="595"/>
                  </a:lnTo>
                  <a:lnTo>
                    <a:pt x="27" y="599"/>
                  </a:lnTo>
                  <a:lnTo>
                    <a:pt x="27" y="600"/>
                  </a:lnTo>
                  <a:lnTo>
                    <a:pt x="28" y="602"/>
                  </a:lnTo>
                  <a:lnTo>
                    <a:pt x="30" y="602"/>
                  </a:lnTo>
                  <a:lnTo>
                    <a:pt x="31" y="604"/>
                  </a:lnTo>
                  <a:lnTo>
                    <a:pt x="31" y="607"/>
                  </a:lnTo>
                  <a:lnTo>
                    <a:pt x="33" y="610"/>
                  </a:lnTo>
                  <a:lnTo>
                    <a:pt x="31" y="615"/>
                  </a:lnTo>
                  <a:lnTo>
                    <a:pt x="31" y="620"/>
                  </a:lnTo>
                  <a:lnTo>
                    <a:pt x="30" y="623"/>
                  </a:lnTo>
                  <a:lnTo>
                    <a:pt x="28" y="625"/>
                  </a:lnTo>
                  <a:lnTo>
                    <a:pt x="28" y="628"/>
                  </a:lnTo>
                  <a:lnTo>
                    <a:pt x="30" y="632"/>
                  </a:lnTo>
                  <a:lnTo>
                    <a:pt x="30" y="635"/>
                  </a:lnTo>
                  <a:lnTo>
                    <a:pt x="31" y="638"/>
                  </a:lnTo>
                  <a:lnTo>
                    <a:pt x="31" y="640"/>
                  </a:lnTo>
                  <a:lnTo>
                    <a:pt x="28" y="642"/>
                  </a:lnTo>
                  <a:lnTo>
                    <a:pt x="27" y="645"/>
                  </a:lnTo>
                  <a:lnTo>
                    <a:pt x="25" y="648"/>
                  </a:lnTo>
                  <a:lnTo>
                    <a:pt x="27" y="653"/>
                  </a:lnTo>
                  <a:lnTo>
                    <a:pt x="28" y="656"/>
                  </a:lnTo>
                  <a:lnTo>
                    <a:pt x="31" y="658"/>
                  </a:lnTo>
                  <a:lnTo>
                    <a:pt x="35" y="661"/>
                  </a:lnTo>
                  <a:lnTo>
                    <a:pt x="38" y="661"/>
                  </a:lnTo>
                  <a:lnTo>
                    <a:pt x="40" y="660"/>
                  </a:lnTo>
                  <a:lnTo>
                    <a:pt x="41" y="656"/>
                  </a:lnTo>
                  <a:lnTo>
                    <a:pt x="43" y="655"/>
                  </a:lnTo>
                  <a:lnTo>
                    <a:pt x="45" y="651"/>
                  </a:lnTo>
                  <a:lnTo>
                    <a:pt x="46" y="650"/>
                  </a:lnTo>
                  <a:lnTo>
                    <a:pt x="50" y="650"/>
                  </a:lnTo>
                  <a:lnTo>
                    <a:pt x="53" y="651"/>
                  </a:lnTo>
                  <a:lnTo>
                    <a:pt x="55" y="653"/>
                  </a:lnTo>
                  <a:lnTo>
                    <a:pt x="56" y="655"/>
                  </a:lnTo>
                  <a:lnTo>
                    <a:pt x="58" y="658"/>
                  </a:lnTo>
                  <a:lnTo>
                    <a:pt x="58" y="661"/>
                  </a:lnTo>
                  <a:lnTo>
                    <a:pt x="61" y="663"/>
                  </a:lnTo>
                  <a:lnTo>
                    <a:pt x="63" y="665"/>
                  </a:lnTo>
                  <a:lnTo>
                    <a:pt x="64" y="665"/>
                  </a:lnTo>
                  <a:lnTo>
                    <a:pt x="66" y="663"/>
                  </a:lnTo>
                  <a:lnTo>
                    <a:pt x="68" y="660"/>
                  </a:lnTo>
                  <a:lnTo>
                    <a:pt x="69" y="658"/>
                  </a:lnTo>
                  <a:lnTo>
                    <a:pt x="71" y="656"/>
                  </a:lnTo>
                  <a:lnTo>
                    <a:pt x="73" y="655"/>
                  </a:lnTo>
                  <a:lnTo>
                    <a:pt x="74" y="653"/>
                  </a:lnTo>
                  <a:lnTo>
                    <a:pt x="76" y="653"/>
                  </a:lnTo>
                  <a:lnTo>
                    <a:pt x="79" y="651"/>
                  </a:lnTo>
                  <a:lnTo>
                    <a:pt x="79" y="651"/>
                  </a:lnTo>
                  <a:lnTo>
                    <a:pt x="86" y="651"/>
                  </a:lnTo>
                  <a:lnTo>
                    <a:pt x="92" y="655"/>
                  </a:lnTo>
                  <a:lnTo>
                    <a:pt x="101" y="658"/>
                  </a:lnTo>
                  <a:lnTo>
                    <a:pt x="105" y="661"/>
                  </a:lnTo>
                  <a:lnTo>
                    <a:pt x="109" y="661"/>
                  </a:lnTo>
                  <a:lnTo>
                    <a:pt x="110" y="660"/>
                  </a:lnTo>
                  <a:lnTo>
                    <a:pt x="114" y="656"/>
                  </a:lnTo>
                  <a:lnTo>
                    <a:pt x="115" y="655"/>
                  </a:lnTo>
                  <a:lnTo>
                    <a:pt x="119" y="651"/>
                  </a:lnTo>
                  <a:lnTo>
                    <a:pt x="120" y="651"/>
                  </a:lnTo>
                  <a:lnTo>
                    <a:pt x="124" y="651"/>
                  </a:lnTo>
                  <a:lnTo>
                    <a:pt x="125" y="650"/>
                  </a:lnTo>
                  <a:lnTo>
                    <a:pt x="128" y="650"/>
                  </a:lnTo>
                  <a:lnTo>
                    <a:pt x="130" y="648"/>
                  </a:lnTo>
                  <a:lnTo>
                    <a:pt x="130" y="645"/>
                  </a:lnTo>
                  <a:lnTo>
                    <a:pt x="130" y="645"/>
                  </a:lnTo>
                  <a:lnTo>
                    <a:pt x="128" y="643"/>
                  </a:lnTo>
                  <a:lnTo>
                    <a:pt x="127" y="642"/>
                  </a:lnTo>
                  <a:lnTo>
                    <a:pt x="127" y="640"/>
                  </a:lnTo>
                  <a:lnTo>
                    <a:pt x="125" y="640"/>
                  </a:lnTo>
                  <a:lnTo>
                    <a:pt x="127" y="638"/>
                  </a:lnTo>
                  <a:lnTo>
                    <a:pt x="128" y="638"/>
                  </a:lnTo>
                  <a:lnTo>
                    <a:pt x="132" y="638"/>
                  </a:lnTo>
                  <a:lnTo>
                    <a:pt x="135" y="638"/>
                  </a:lnTo>
                  <a:lnTo>
                    <a:pt x="138" y="640"/>
                  </a:lnTo>
                  <a:lnTo>
                    <a:pt x="142" y="640"/>
                  </a:lnTo>
                  <a:lnTo>
                    <a:pt x="142" y="642"/>
                  </a:lnTo>
                  <a:lnTo>
                    <a:pt x="145" y="643"/>
                  </a:lnTo>
                  <a:lnTo>
                    <a:pt x="147" y="646"/>
                  </a:lnTo>
                  <a:lnTo>
                    <a:pt x="147" y="650"/>
                  </a:lnTo>
                  <a:lnTo>
                    <a:pt x="147" y="655"/>
                  </a:lnTo>
                  <a:lnTo>
                    <a:pt x="147" y="658"/>
                  </a:lnTo>
                  <a:lnTo>
                    <a:pt x="148" y="661"/>
                  </a:lnTo>
                  <a:lnTo>
                    <a:pt x="148" y="663"/>
                  </a:lnTo>
                  <a:lnTo>
                    <a:pt x="150" y="663"/>
                  </a:lnTo>
                  <a:lnTo>
                    <a:pt x="152" y="663"/>
                  </a:lnTo>
                  <a:lnTo>
                    <a:pt x="153" y="665"/>
                  </a:lnTo>
                  <a:lnTo>
                    <a:pt x="153" y="666"/>
                  </a:lnTo>
                  <a:lnTo>
                    <a:pt x="152" y="669"/>
                  </a:lnTo>
                  <a:lnTo>
                    <a:pt x="152" y="673"/>
                  </a:lnTo>
                  <a:lnTo>
                    <a:pt x="150" y="676"/>
                  </a:lnTo>
                  <a:lnTo>
                    <a:pt x="150" y="679"/>
                  </a:lnTo>
                  <a:lnTo>
                    <a:pt x="150" y="681"/>
                  </a:lnTo>
                  <a:lnTo>
                    <a:pt x="150" y="683"/>
                  </a:lnTo>
                  <a:lnTo>
                    <a:pt x="152" y="681"/>
                  </a:lnTo>
                  <a:lnTo>
                    <a:pt x="153" y="681"/>
                  </a:lnTo>
                  <a:lnTo>
                    <a:pt x="155" y="681"/>
                  </a:lnTo>
                  <a:lnTo>
                    <a:pt x="156" y="681"/>
                  </a:lnTo>
                  <a:lnTo>
                    <a:pt x="158" y="684"/>
                  </a:lnTo>
                  <a:lnTo>
                    <a:pt x="158" y="686"/>
                  </a:lnTo>
                  <a:lnTo>
                    <a:pt x="160" y="689"/>
                  </a:lnTo>
                  <a:lnTo>
                    <a:pt x="160" y="691"/>
                  </a:lnTo>
                  <a:lnTo>
                    <a:pt x="161" y="691"/>
                  </a:lnTo>
                  <a:lnTo>
                    <a:pt x="163" y="691"/>
                  </a:lnTo>
                  <a:lnTo>
                    <a:pt x="163" y="691"/>
                  </a:lnTo>
                  <a:lnTo>
                    <a:pt x="165" y="691"/>
                  </a:lnTo>
                  <a:lnTo>
                    <a:pt x="165" y="693"/>
                  </a:lnTo>
                  <a:lnTo>
                    <a:pt x="165" y="694"/>
                  </a:lnTo>
                  <a:lnTo>
                    <a:pt x="166" y="696"/>
                  </a:lnTo>
                  <a:lnTo>
                    <a:pt x="168" y="697"/>
                  </a:lnTo>
                  <a:lnTo>
                    <a:pt x="170" y="697"/>
                  </a:lnTo>
                  <a:lnTo>
                    <a:pt x="171" y="699"/>
                  </a:lnTo>
                  <a:lnTo>
                    <a:pt x="171" y="701"/>
                  </a:lnTo>
                  <a:lnTo>
                    <a:pt x="171" y="701"/>
                  </a:lnTo>
                  <a:lnTo>
                    <a:pt x="170" y="701"/>
                  </a:lnTo>
                  <a:lnTo>
                    <a:pt x="168" y="702"/>
                  </a:lnTo>
                  <a:lnTo>
                    <a:pt x="166" y="702"/>
                  </a:lnTo>
                  <a:lnTo>
                    <a:pt x="165" y="702"/>
                  </a:lnTo>
                  <a:lnTo>
                    <a:pt x="163" y="704"/>
                  </a:lnTo>
                  <a:lnTo>
                    <a:pt x="161" y="707"/>
                  </a:lnTo>
                  <a:lnTo>
                    <a:pt x="158" y="711"/>
                  </a:lnTo>
                  <a:lnTo>
                    <a:pt x="156" y="714"/>
                  </a:lnTo>
                  <a:lnTo>
                    <a:pt x="155" y="716"/>
                  </a:lnTo>
                  <a:lnTo>
                    <a:pt x="155" y="717"/>
                  </a:lnTo>
                  <a:lnTo>
                    <a:pt x="155" y="719"/>
                  </a:lnTo>
                  <a:lnTo>
                    <a:pt x="158" y="719"/>
                  </a:lnTo>
                  <a:lnTo>
                    <a:pt x="160" y="719"/>
                  </a:lnTo>
                  <a:lnTo>
                    <a:pt x="161" y="717"/>
                  </a:lnTo>
                  <a:lnTo>
                    <a:pt x="163" y="716"/>
                  </a:lnTo>
                  <a:lnTo>
                    <a:pt x="165" y="714"/>
                  </a:lnTo>
                  <a:lnTo>
                    <a:pt x="168" y="714"/>
                  </a:lnTo>
                  <a:lnTo>
                    <a:pt x="171" y="714"/>
                  </a:lnTo>
                  <a:lnTo>
                    <a:pt x="173" y="717"/>
                  </a:lnTo>
                  <a:lnTo>
                    <a:pt x="175" y="720"/>
                  </a:lnTo>
                  <a:lnTo>
                    <a:pt x="175" y="724"/>
                  </a:lnTo>
                  <a:lnTo>
                    <a:pt x="173" y="729"/>
                  </a:lnTo>
                  <a:lnTo>
                    <a:pt x="173" y="734"/>
                  </a:lnTo>
                  <a:lnTo>
                    <a:pt x="173" y="737"/>
                  </a:lnTo>
                  <a:lnTo>
                    <a:pt x="173" y="740"/>
                  </a:lnTo>
                  <a:lnTo>
                    <a:pt x="173" y="744"/>
                  </a:lnTo>
                  <a:lnTo>
                    <a:pt x="176" y="747"/>
                  </a:lnTo>
                  <a:lnTo>
                    <a:pt x="179" y="748"/>
                  </a:lnTo>
                  <a:lnTo>
                    <a:pt x="183" y="750"/>
                  </a:lnTo>
                  <a:lnTo>
                    <a:pt x="186" y="752"/>
                  </a:lnTo>
                  <a:lnTo>
                    <a:pt x="188" y="753"/>
                  </a:lnTo>
                  <a:lnTo>
                    <a:pt x="188" y="757"/>
                  </a:lnTo>
                  <a:lnTo>
                    <a:pt x="188" y="758"/>
                  </a:lnTo>
                  <a:lnTo>
                    <a:pt x="186" y="760"/>
                  </a:lnTo>
                  <a:lnTo>
                    <a:pt x="189" y="758"/>
                  </a:lnTo>
                  <a:lnTo>
                    <a:pt x="193" y="757"/>
                  </a:lnTo>
                  <a:lnTo>
                    <a:pt x="194" y="753"/>
                  </a:lnTo>
                  <a:lnTo>
                    <a:pt x="198" y="752"/>
                  </a:lnTo>
                  <a:lnTo>
                    <a:pt x="199" y="748"/>
                  </a:lnTo>
                  <a:lnTo>
                    <a:pt x="202" y="747"/>
                  </a:lnTo>
                  <a:lnTo>
                    <a:pt x="207" y="747"/>
                  </a:lnTo>
                  <a:lnTo>
                    <a:pt x="211" y="745"/>
                  </a:lnTo>
                  <a:lnTo>
                    <a:pt x="212" y="745"/>
                  </a:lnTo>
                  <a:lnTo>
                    <a:pt x="212" y="747"/>
                  </a:lnTo>
                  <a:lnTo>
                    <a:pt x="214" y="750"/>
                  </a:lnTo>
                  <a:lnTo>
                    <a:pt x="214" y="753"/>
                  </a:lnTo>
                  <a:lnTo>
                    <a:pt x="216" y="755"/>
                  </a:lnTo>
                  <a:lnTo>
                    <a:pt x="217" y="757"/>
                  </a:lnTo>
                  <a:lnTo>
                    <a:pt x="217" y="758"/>
                  </a:lnTo>
                  <a:lnTo>
                    <a:pt x="221" y="758"/>
                  </a:lnTo>
                  <a:lnTo>
                    <a:pt x="224" y="760"/>
                  </a:lnTo>
                  <a:lnTo>
                    <a:pt x="229" y="762"/>
                  </a:lnTo>
                  <a:lnTo>
                    <a:pt x="232" y="762"/>
                  </a:lnTo>
                  <a:lnTo>
                    <a:pt x="234" y="762"/>
                  </a:lnTo>
                  <a:lnTo>
                    <a:pt x="235" y="762"/>
                  </a:lnTo>
                  <a:lnTo>
                    <a:pt x="235" y="762"/>
                  </a:lnTo>
                  <a:lnTo>
                    <a:pt x="235" y="760"/>
                  </a:lnTo>
                  <a:lnTo>
                    <a:pt x="235" y="758"/>
                  </a:lnTo>
                  <a:lnTo>
                    <a:pt x="235" y="757"/>
                  </a:lnTo>
                  <a:lnTo>
                    <a:pt x="235" y="753"/>
                  </a:lnTo>
                  <a:lnTo>
                    <a:pt x="235" y="752"/>
                  </a:lnTo>
                  <a:lnTo>
                    <a:pt x="237" y="752"/>
                  </a:lnTo>
                  <a:lnTo>
                    <a:pt x="240" y="750"/>
                  </a:lnTo>
                  <a:lnTo>
                    <a:pt x="245" y="750"/>
                  </a:lnTo>
                  <a:lnTo>
                    <a:pt x="249" y="753"/>
                  </a:lnTo>
                  <a:lnTo>
                    <a:pt x="252" y="752"/>
                  </a:lnTo>
                  <a:lnTo>
                    <a:pt x="252" y="750"/>
                  </a:lnTo>
                  <a:lnTo>
                    <a:pt x="252" y="748"/>
                  </a:lnTo>
                  <a:lnTo>
                    <a:pt x="252" y="745"/>
                  </a:lnTo>
                  <a:lnTo>
                    <a:pt x="250" y="742"/>
                  </a:lnTo>
                  <a:lnTo>
                    <a:pt x="250" y="740"/>
                  </a:lnTo>
                  <a:lnTo>
                    <a:pt x="250" y="737"/>
                  </a:lnTo>
                  <a:lnTo>
                    <a:pt x="252" y="737"/>
                  </a:lnTo>
                  <a:lnTo>
                    <a:pt x="253" y="737"/>
                  </a:lnTo>
                  <a:lnTo>
                    <a:pt x="253" y="737"/>
                  </a:lnTo>
                  <a:lnTo>
                    <a:pt x="253" y="739"/>
                  </a:lnTo>
                  <a:lnTo>
                    <a:pt x="255" y="740"/>
                  </a:lnTo>
                  <a:lnTo>
                    <a:pt x="257" y="740"/>
                  </a:lnTo>
                  <a:lnTo>
                    <a:pt x="258" y="742"/>
                  </a:lnTo>
                  <a:lnTo>
                    <a:pt x="262" y="742"/>
                  </a:lnTo>
                  <a:lnTo>
                    <a:pt x="263" y="742"/>
                  </a:lnTo>
                  <a:lnTo>
                    <a:pt x="263" y="742"/>
                  </a:lnTo>
                  <a:lnTo>
                    <a:pt x="263" y="740"/>
                  </a:lnTo>
                  <a:lnTo>
                    <a:pt x="263" y="739"/>
                  </a:lnTo>
                  <a:lnTo>
                    <a:pt x="265" y="737"/>
                  </a:lnTo>
                  <a:lnTo>
                    <a:pt x="265" y="734"/>
                  </a:lnTo>
                  <a:lnTo>
                    <a:pt x="267" y="734"/>
                  </a:lnTo>
                  <a:lnTo>
                    <a:pt x="268" y="732"/>
                  </a:lnTo>
                  <a:lnTo>
                    <a:pt x="272" y="734"/>
                  </a:lnTo>
                  <a:lnTo>
                    <a:pt x="273" y="735"/>
                  </a:lnTo>
                  <a:lnTo>
                    <a:pt x="275" y="737"/>
                  </a:lnTo>
                  <a:lnTo>
                    <a:pt x="273" y="739"/>
                  </a:lnTo>
                  <a:lnTo>
                    <a:pt x="273" y="740"/>
                  </a:lnTo>
                  <a:lnTo>
                    <a:pt x="272" y="744"/>
                  </a:lnTo>
                  <a:lnTo>
                    <a:pt x="272" y="745"/>
                  </a:lnTo>
                  <a:lnTo>
                    <a:pt x="272" y="747"/>
                  </a:lnTo>
                  <a:lnTo>
                    <a:pt x="273" y="748"/>
                  </a:lnTo>
                  <a:lnTo>
                    <a:pt x="275" y="750"/>
                  </a:lnTo>
                  <a:lnTo>
                    <a:pt x="275" y="752"/>
                  </a:lnTo>
                  <a:lnTo>
                    <a:pt x="273" y="753"/>
                  </a:lnTo>
                  <a:lnTo>
                    <a:pt x="273" y="755"/>
                  </a:lnTo>
                  <a:lnTo>
                    <a:pt x="272" y="757"/>
                  </a:lnTo>
                  <a:lnTo>
                    <a:pt x="272" y="758"/>
                  </a:lnTo>
                  <a:lnTo>
                    <a:pt x="272" y="760"/>
                  </a:lnTo>
                  <a:lnTo>
                    <a:pt x="275" y="762"/>
                  </a:lnTo>
                  <a:lnTo>
                    <a:pt x="278" y="762"/>
                  </a:lnTo>
                  <a:lnTo>
                    <a:pt x="283" y="760"/>
                  </a:lnTo>
                  <a:lnTo>
                    <a:pt x="286" y="757"/>
                  </a:lnTo>
                  <a:lnTo>
                    <a:pt x="290" y="753"/>
                  </a:lnTo>
                  <a:lnTo>
                    <a:pt x="296" y="750"/>
                  </a:lnTo>
                  <a:lnTo>
                    <a:pt x="306" y="750"/>
                  </a:lnTo>
                  <a:lnTo>
                    <a:pt x="306" y="745"/>
                  </a:lnTo>
                  <a:lnTo>
                    <a:pt x="308" y="742"/>
                  </a:lnTo>
                  <a:lnTo>
                    <a:pt x="309" y="737"/>
                  </a:lnTo>
                  <a:lnTo>
                    <a:pt x="311" y="732"/>
                  </a:lnTo>
                  <a:lnTo>
                    <a:pt x="313" y="729"/>
                  </a:lnTo>
                  <a:lnTo>
                    <a:pt x="313" y="727"/>
                  </a:lnTo>
                  <a:lnTo>
                    <a:pt x="311" y="724"/>
                  </a:lnTo>
                  <a:lnTo>
                    <a:pt x="309" y="720"/>
                  </a:lnTo>
                  <a:lnTo>
                    <a:pt x="309" y="717"/>
                  </a:lnTo>
                  <a:lnTo>
                    <a:pt x="309" y="716"/>
                  </a:lnTo>
                  <a:lnTo>
                    <a:pt x="313" y="716"/>
                  </a:lnTo>
                  <a:lnTo>
                    <a:pt x="314" y="716"/>
                  </a:lnTo>
                  <a:lnTo>
                    <a:pt x="318" y="714"/>
                  </a:lnTo>
                  <a:lnTo>
                    <a:pt x="319" y="712"/>
                  </a:lnTo>
                  <a:lnTo>
                    <a:pt x="321" y="709"/>
                  </a:lnTo>
                  <a:lnTo>
                    <a:pt x="323" y="706"/>
                  </a:lnTo>
                  <a:lnTo>
                    <a:pt x="324" y="701"/>
                  </a:lnTo>
                  <a:lnTo>
                    <a:pt x="326" y="699"/>
                  </a:lnTo>
                  <a:lnTo>
                    <a:pt x="326" y="696"/>
                  </a:lnTo>
                  <a:lnTo>
                    <a:pt x="324" y="693"/>
                  </a:lnTo>
                  <a:lnTo>
                    <a:pt x="323" y="691"/>
                  </a:lnTo>
                  <a:lnTo>
                    <a:pt x="321" y="689"/>
                  </a:lnTo>
                  <a:lnTo>
                    <a:pt x="323" y="688"/>
                  </a:lnTo>
                  <a:lnTo>
                    <a:pt x="323" y="684"/>
                  </a:lnTo>
                  <a:lnTo>
                    <a:pt x="323" y="683"/>
                  </a:lnTo>
                  <a:lnTo>
                    <a:pt x="323" y="681"/>
                  </a:lnTo>
                  <a:lnTo>
                    <a:pt x="321" y="681"/>
                  </a:lnTo>
                  <a:lnTo>
                    <a:pt x="319" y="679"/>
                  </a:lnTo>
                  <a:lnTo>
                    <a:pt x="318" y="679"/>
                  </a:lnTo>
                  <a:lnTo>
                    <a:pt x="316" y="678"/>
                  </a:lnTo>
                  <a:lnTo>
                    <a:pt x="318" y="678"/>
                  </a:lnTo>
                  <a:lnTo>
                    <a:pt x="318" y="678"/>
                  </a:lnTo>
                  <a:lnTo>
                    <a:pt x="319" y="678"/>
                  </a:lnTo>
                  <a:lnTo>
                    <a:pt x="326" y="674"/>
                  </a:lnTo>
                  <a:lnTo>
                    <a:pt x="334" y="671"/>
                  </a:lnTo>
                  <a:lnTo>
                    <a:pt x="339" y="669"/>
                  </a:lnTo>
                  <a:lnTo>
                    <a:pt x="347" y="668"/>
                  </a:lnTo>
                  <a:lnTo>
                    <a:pt x="355" y="666"/>
                  </a:lnTo>
                  <a:lnTo>
                    <a:pt x="360" y="663"/>
                  </a:lnTo>
                  <a:lnTo>
                    <a:pt x="360" y="661"/>
                  </a:lnTo>
                  <a:lnTo>
                    <a:pt x="360" y="660"/>
                  </a:lnTo>
                  <a:lnTo>
                    <a:pt x="360" y="658"/>
                  </a:lnTo>
                  <a:lnTo>
                    <a:pt x="360" y="656"/>
                  </a:lnTo>
                  <a:lnTo>
                    <a:pt x="362" y="655"/>
                  </a:lnTo>
                  <a:lnTo>
                    <a:pt x="365" y="653"/>
                  </a:lnTo>
                  <a:lnTo>
                    <a:pt x="367" y="653"/>
                  </a:lnTo>
                  <a:lnTo>
                    <a:pt x="369" y="653"/>
                  </a:lnTo>
                  <a:lnTo>
                    <a:pt x="367" y="653"/>
                  </a:lnTo>
                  <a:lnTo>
                    <a:pt x="367" y="650"/>
                  </a:lnTo>
                  <a:lnTo>
                    <a:pt x="367" y="648"/>
                  </a:lnTo>
                  <a:lnTo>
                    <a:pt x="365" y="648"/>
                  </a:lnTo>
                  <a:lnTo>
                    <a:pt x="367" y="645"/>
                  </a:lnTo>
                  <a:lnTo>
                    <a:pt x="369" y="645"/>
                  </a:lnTo>
                  <a:lnTo>
                    <a:pt x="370" y="642"/>
                  </a:lnTo>
                  <a:lnTo>
                    <a:pt x="369" y="642"/>
                  </a:lnTo>
                  <a:lnTo>
                    <a:pt x="367" y="640"/>
                  </a:lnTo>
                  <a:lnTo>
                    <a:pt x="365" y="638"/>
                  </a:lnTo>
                  <a:lnTo>
                    <a:pt x="365" y="635"/>
                  </a:lnTo>
                  <a:lnTo>
                    <a:pt x="365" y="633"/>
                  </a:lnTo>
                  <a:lnTo>
                    <a:pt x="367" y="633"/>
                  </a:lnTo>
                  <a:lnTo>
                    <a:pt x="370" y="633"/>
                  </a:lnTo>
                  <a:lnTo>
                    <a:pt x="372" y="633"/>
                  </a:lnTo>
                  <a:lnTo>
                    <a:pt x="375" y="633"/>
                  </a:lnTo>
                  <a:lnTo>
                    <a:pt x="377" y="632"/>
                  </a:lnTo>
                  <a:lnTo>
                    <a:pt x="378" y="630"/>
                  </a:lnTo>
                  <a:lnTo>
                    <a:pt x="380" y="627"/>
                  </a:lnTo>
                  <a:lnTo>
                    <a:pt x="378" y="623"/>
                  </a:lnTo>
                  <a:lnTo>
                    <a:pt x="377" y="620"/>
                  </a:lnTo>
                  <a:lnTo>
                    <a:pt x="375" y="618"/>
                  </a:lnTo>
                  <a:lnTo>
                    <a:pt x="373" y="615"/>
                  </a:lnTo>
                  <a:lnTo>
                    <a:pt x="373" y="612"/>
                  </a:lnTo>
                  <a:lnTo>
                    <a:pt x="373" y="610"/>
                  </a:lnTo>
                  <a:lnTo>
                    <a:pt x="373" y="610"/>
                  </a:lnTo>
                  <a:lnTo>
                    <a:pt x="375" y="610"/>
                  </a:lnTo>
                  <a:lnTo>
                    <a:pt x="377" y="610"/>
                  </a:lnTo>
                  <a:lnTo>
                    <a:pt x="378" y="610"/>
                  </a:lnTo>
                  <a:lnTo>
                    <a:pt x="378" y="609"/>
                  </a:lnTo>
                  <a:lnTo>
                    <a:pt x="378" y="609"/>
                  </a:lnTo>
                  <a:lnTo>
                    <a:pt x="378" y="607"/>
                  </a:lnTo>
                  <a:lnTo>
                    <a:pt x="378" y="607"/>
                  </a:lnTo>
                  <a:lnTo>
                    <a:pt x="378" y="605"/>
                  </a:lnTo>
                  <a:lnTo>
                    <a:pt x="382" y="604"/>
                  </a:lnTo>
                  <a:lnTo>
                    <a:pt x="383" y="602"/>
                  </a:lnTo>
                  <a:lnTo>
                    <a:pt x="385" y="600"/>
                  </a:lnTo>
                  <a:lnTo>
                    <a:pt x="387" y="600"/>
                  </a:lnTo>
                  <a:lnTo>
                    <a:pt x="388" y="597"/>
                  </a:lnTo>
                  <a:lnTo>
                    <a:pt x="390" y="595"/>
                  </a:lnTo>
                  <a:lnTo>
                    <a:pt x="392" y="594"/>
                  </a:lnTo>
                  <a:lnTo>
                    <a:pt x="393" y="594"/>
                  </a:lnTo>
                  <a:lnTo>
                    <a:pt x="395" y="594"/>
                  </a:lnTo>
                  <a:lnTo>
                    <a:pt x="396" y="595"/>
                  </a:lnTo>
                  <a:lnTo>
                    <a:pt x="395" y="595"/>
                  </a:lnTo>
                  <a:lnTo>
                    <a:pt x="395" y="597"/>
                  </a:lnTo>
                  <a:lnTo>
                    <a:pt x="393" y="597"/>
                  </a:lnTo>
                  <a:lnTo>
                    <a:pt x="392" y="599"/>
                  </a:lnTo>
                  <a:lnTo>
                    <a:pt x="393" y="599"/>
                  </a:lnTo>
                  <a:lnTo>
                    <a:pt x="393" y="599"/>
                  </a:lnTo>
                  <a:lnTo>
                    <a:pt x="395" y="599"/>
                  </a:lnTo>
                  <a:lnTo>
                    <a:pt x="396" y="600"/>
                  </a:lnTo>
                  <a:lnTo>
                    <a:pt x="400" y="600"/>
                  </a:lnTo>
                  <a:lnTo>
                    <a:pt x="403" y="602"/>
                  </a:lnTo>
                  <a:lnTo>
                    <a:pt x="406" y="605"/>
                  </a:lnTo>
                  <a:lnTo>
                    <a:pt x="410" y="609"/>
                  </a:lnTo>
                  <a:lnTo>
                    <a:pt x="413" y="610"/>
                  </a:lnTo>
                  <a:lnTo>
                    <a:pt x="416" y="612"/>
                  </a:lnTo>
                  <a:lnTo>
                    <a:pt x="418" y="610"/>
                  </a:lnTo>
                  <a:lnTo>
                    <a:pt x="418" y="609"/>
                  </a:lnTo>
                  <a:lnTo>
                    <a:pt x="418" y="609"/>
                  </a:lnTo>
                  <a:lnTo>
                    <a:pt x="418" y="607"/>
                  </a:lnTo>
                  <a:lnTo>
                    <a:pt x="418" y="607"/>
                  </a:lnTo>
                  <a:lnTo>
                    <a:pt x="418" y="605"/>
                  </a:lnTo>
                  <a:lnTo>
                    <a:pt x="421" y="605"/>
                  </a:lnTo>
                  <a:lnTo>
                    <a:pt x="428" y="605"/>
                  </a:lnTo>
                  <a:lnTo>
                    <a:pt x="428" y="604"/>
                  </a:lnTo>
                  <a:lnTo>
                    <a:pt x="428" y="602"/>
                  </a:lnTo>
                  <a:lnTo>
                    <a:pt x="428" y="602"/>
                  </a:lnTo>
                  <a:lnTo>
                    <a:pt x="428" y="599"/>
                  </a:lnTo>
                  <a:lnTo>
                    <a:pt x="428" y="587"/>
                  </a:lnTo>
                  <a:lnTo>
                    <a:pt x="428" y="584"/>
                  </a:lnTo>
                  <a:lnTo>
                    <a:pt x="428" y="582"/>
                  </a:lnTo>
                  <a:lnTo>
                    <a:pt x="428" y="582"/>
                  </a:lnTo>
                  <a:lnTo>
                    <a:pt x="431" y="584"/>
                  </a:lnTo>
                  <a:lnTo>
                    <a:pt x="434" y="586"/>
                  </a:lnTo>
                  <a:lnTo>
                    <a:pt x="438" y="587"/>
                  </a:lnTo>
                  <a:lnTo>
                    <a:pt x="441" y="589"/>
                  </a:lnTo>
                  <a:lnTo>
                    <a:pt x="443" y="589"/>
                  </a:lnTo>
                  <a:lnTo>
                    <a:pt x="446" y="587"/>
                  </a:lnTo>
                  <a:lnTo>
                    <a:pt x="446" y="584"/>
                  </a:lnTo>
                  <a:lnTo>
                    <a:pt x="447" y="582"/>
                  </a:lnTo>
                  <a:lnTo>
                    <a:pt x="447" y="579"/>
                  </a:lnTo>
                  <a:lnTo>
                    <a:pt x="447" y="576"/>
                  </a:lnTo>
                  <a:lnTo>
                    <a:pt x="447" y="572"/>
                  </a:lnTo>
                  <a:lnTo>
                    <a:pt x="449" y="569"/>
                  </a:lnTo>
                  <a:lnTo>
                    <a:pt x="452" y="566"/>
                  </a:lnTo>
                  <a:lnTo>
                    <a:pt x="459" y="561"/>
                  </a:lnTo>
                  <a:lnTo>
                    <a:pt x="461" y="559"/>
                  </a:lnTo>
                  <a:lnTo>
                    <a:pt x="464" y="558"/>
                  </a:lnTo>
                  <a:lnTo>
                    <a:pt x="466" y="556"/>
                  </a:lnTo>
                  <a:lnTo>
                    <a:pt x="469" y="554"/>
                  </a:lnTo>
                  <a:lnTo>
                    <a:pt x="470" y="554"/>
                  </a:lnTo>
                  <a:lnTo>
                    <a:pt x="474" y="556"/>
                  </a:lnTo>
                  <a:lnTo>
                    <a:pt x="475" y="558"/>
                  </a:lnTo>
                  <a:lnTo>
                    <a:pt x="479" y="559"/>
                  </a:lnTo>
                  <a:lnTo>
                    <a:pt x="482" y="561"/>
                  </a:lnTo>
                  <a:lnTo>
                    <a:pt x="485" y="563"/>
                  </a:lnTo>
                  <a:lnTo>
                    <a:pt x="489" y="563"/>
                  </a:lnTo>
                  <a:lnTo>
                    <a:pt x="490" y="561"/>
                  </a:lnTo>
                  <a:lnTo>
                    <a:pt x="492" y="558"/>
                  </a:lnTo>
                  <a:lnTo>
                    <a:pt x="492" y="553"/>
                  </a:lnTo>
                  <a:lnTo>
                    <a:pt x="492" y="549"/>
                  </a:lnTo>
                  <a:lnTo>
                    <a:pt x="492" y="546"/>
                  </a:lnTo>
                  <a:lnTo>
                    <a:pt x="493" y="543"/>
                  </a:lnTo>
                  <a:lnTo>
                    <a:pt x="502" y="538"/>
                  </a:lnTo>
                  <a:lnTo>
                    <a:pt x="513" y="535"/>
                  </a:lnTo>
                  <a:lnTo>
                    <a:pt x="526" y="531"/>
                  </a:lnTo>
                  <a:lnTo>
                    <a:pt x="536" y="530"/>
                  </a:lnTo>
                  <a:lnTo>
                    <a:pt x="541" y="526"/>
                  </a:lnTo>
                  <a:lnTo>
                    <a:pt x="546" y="523"/>
                  </a:lnTo>
                  <a:lnTo>
                    <a:pt x="551" y="518"/>
                  </a:lnTo>
                  <a:lnTo>
                    <a:pt x="556" y="516"/>
                  </a:lnTo>
                  <a:lnTo>
                    <a:pt x="561" y="515"/>
                  </a:lnTo>
                  <a:lnTo>
                    <a:pt x="564" y="516"/>
                  </a:lnTo>
                  <a:lnTo>
                    <a:pt x="567" y="518"/>
                  </a:lnTo>
                  <a:lnTo>
                    <a:pt x="571" y="518"/>
                  </a:lnTo>
                  <a:lnTo>
                    <a:pt x="574" y="520"/>
                  </a:lnTo>
                  <a:lnTo>
                    <a:pt x="576" y="518"/>
                  </a:lnTo>
                  <a:lnTo>
                    <a:pt x="577" y="516"/>
                  </a:lnTo>
                  <a:lnTo>
                    <a:pt x="579" y="516"/>
                  </a:lnTo>
                  <a:lnTo>
                    <a:pt x="582" y="518"/>
                  </a:lnTo>
                  <a:lnTo>
                    <a:pt x="587" y="520"/>
                  </a:lnTo>
                  <a:lnTo>
                    <a:pt x="590" y="521"/>
                  </a:lnTo>
                  <a:lnTo>
                    <a:pt x="594" y="523"/>
                  </a:lnTo>
                  <a:lnTo>
                    <a:pt x="600" y="523"/>
                  </a:lnTo>
                  <a:lnTo>
                    <a:pt x="609" y="521"/>
                  </a:lnTo>
                  <a:lnTo>
                    <a:pt x="615" y="521"/>
                  </a:lnTo>
                  <a:lnTo>
                    <a:pt x="618" y="523"/>
                  </a:lnTo>
                  <a:lnTo>
                    <a:pt x="622" y="523"/>
                  </a:lnTo>
                  <a:lnTo>
                    <a:pt x="625" y="525"/>
                  </a:lnTo>
                  <a:lnTo>
                    <a:pt x="635" y="523"/>
                  </a:lnTo>
                  <a:lnTo>
                    <a:pt x="641" y="518"/>
                  </a:lnTo>
                  <a:lnTo>
                    <a:pt x="648" y="513"/>
                  </a:lnTo>
                  <a:lnTo>
                    <a:pt x="656" y="508"/>
                  </a:lnTo>
                  <a:lnTo>
                    <a:pt x="664" y="507"/>
                  </a:lnTo>
                  <a:lnTo>
                    <a:pt x="674" y="507"/>
                  </a:lnTo>
                  <a:lnTo>
                    <a:pt x="684" y="507"/>
                  </a:lnTo>
                  <a:lnTo>
                    <a:pt x="699" y="507"/>
                  </a:lnTo>
                  <a:lnTo>
                    <a:pt x="717" y="505"/>
                  </a:lnTo>
                  <a:lnTo>
                    <a:pt x="735" y="503"/>
                  </a:lnTo>
                  <a:lnTo>
                    <a:pt x="752" y="503"/>
                  </a:lnTo>
                  <a:lnTo>
                    <a:pt x="763" y="507"/>
                  </a:lnTo>
                  <a:lnTo>
                    <a:pt x="765" y="507"/>
                  </a:lnTo>
                  <a:lnTo>
                    <a:pt x="763" y="505"/>
                  </a:lnTo>
                  <a:lnTo>
                    <a:pt x="763" y="503"/>
                  </a:lnTo>
                  <a:lnTo>
                    <a:pt x="763" y="503"/>
                  </a:lnTo>
                  <a:lnTo>
                    <a:pt x="763" y="502"/>
                  </a:lnTo>
                  <a:lnTo>
                    <a:pt x="765" y="500"/>
                  </a:lnTo>
                  <a:lnTo>
                    <a:pt x="765" y="498"/>
                  </a:lnTo>
                  <a:lnTo>
                    <a:pt x="765" y="498"/>
                  </a:lnTo>
                  <a:lnTo>
                    <a:pt x="768" y="497"/>
                  </a:lnTo>
                  <a:lnTo>
                    <a:pt x="771" y="495"/>
                  </a:lnTo>
                  <a:lnTo>
                    <a:pt x="773" y="493"/>
                  </a:lnTo>
                  <a:lnTo>
                    <a:pt x="776" y="493"/>
                  </a:lnTo>
                  <a:lnTo>
                    <a:pt x="780" y="492"/>
                  </a:lnTo>
                  <a:lnTo>
                    <a:pt x="783" y="487"/>
                  </a:lnTo>
                  <a:lnTo>
                    <a:pt x="786" y="479"/>
                  </a:lnTo>
                  <a:lnTo>
                    <a:pt x="789" y="469"/>
                  </a:lnTo>
                  <a:lnTo>
                    <a:pt x="791" y="462"/>
                  </a:lnTo>
                  <a:lnTo>
                    <a:pt x="793" y="459"/>
                  </a:lnTo>
                  <a:lnTo>
                    <a:pt x="794" y="457"/>
                  </a:lnTo>
                  <a:lnTo>
                    <a:pt x="798" y="457"/>
                  </a:lnTo>
                  <a:lnTo>
                    <a:pt x="799" y="454"/>
                  </a:lnTo>
                  <a:lnTo>
                    <a:pt x="801" y="444"/>
                  </a:lnTo>
                  <a:lnTo>
                    <a:pt x="801" y="434"/>
                  </a:lnTo>
                  <a:lnTo>
                    <a:pt x="803" y="424"/>
                  </a:lnTo>
                  <a:lnTo>
                    <a:pt x="804" y="413"/>
                  </a:lnTo>
                  <a:lnTo>
                    <a:pt x="806" y="395"/>
                  </a:lnTo>
                  <a:lnTo>
                    <a:pt x="808" y="373"/>
                  </a:lnTo>
                  <a:lnTo>
                    <a:pt x="809" y="350"/>
                  </a:lnTo>
                  <a:lnTo>
                    <a:pt x="809" y="331"/>
                  </a:lnTo>
                  <a:lnTo>
                    <a:pt x="811" y="316"/>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56"/>
            <p:cNvSpPr>
              <a:spLocks/>
            </p:cNvSpPr>
            <p:nvPr/>
          </p:nvSpPr>
          <p:spPr bwMode="auto">
            <a:xfrm>
              <a:off x="1058938" y="1795221"/>
              <a:ext cx="416221" cy="309771"/>
            </a:xfrm>
            <a:custGeom>
              <a:avLst/>
              <a:gdLst>
                <a:gd name="T0" fmla="*/ 383 w 391"/>
                <a:gd name="T1" fmla="*/ 125 h 291"/>
                <a:gd name="T2" fmla="*/ 355 w 391"/>
                <a:gd name="T3" fmla="*/ 128 h 291"/>
                <a:gd name="T4" fmla="*/ 329 w 391"/>
                <a:gd name="T5" fmla="*/ 107 h 291"/>
                <a:gd name="T6" fmla="*/ 327 w 391"/>
                <a:gd name="T7" fmla="*/ 90 h 291"/>
                <a:gd name="T8" fmla="*/ 339 w 391"/>
                <a:gd name="T9" fmla="*/ 92 h 291"/>
                <a:gd name="T10" fmla="*/ 319 w 391"/>
                <a:gd name="T11" fmla="*/ 76 h 291"/>
                <a:gd name="T12" fmla="*/ 301 w 391"/>
                <a:gd name="T13" fmla="*/ 57 h 291"/>
                <a:gd name="T14" fmla="*/ 298 w 391"/>
                <a:gd name="T15" fmla="*/ 39 h 291"/>
                <a:gd name="T16" fmla="*/ 296 w 391"/>
                <a:gd name="T17" fmla="*/ 8 h 291"/>
                <a:gd name="T18" fmla="*/ 271 w 391"/>
                <a:gd name="T19" fmla="*/ 1 h 291"/>
                <a:gd name="T20" fmla="*/ 250 w 391"/>
                <a:gd name="T21" fmla="*/ 1 h 291"/>
                <a:gd name="T22" fmla="*/ 196 w 391"/>
                <a:gd name="T23" fmla="*/ 23 h 291"/>
                <a:gd name="T24" fmla="*/ 183 w 391"/>
                <a:gd name="T25" fmla="*/ 48 h 291"/>
                <a:gd name="T26" fmla="*/ 163 w 391"/>
                <a:gd name="T27" fmla="*/ 39 h 291"/>
                <a:gd name="T28" fmla="*/ 141 w 391"/>
                <a:gd name="T29" fmla="*/ 57 h 291"/>
                <a:gd name="T30" fmla="*/ 135 w 391"/>
                <a:gd name="T31" fmla="*/ 74 h 291"/>
                <a:gd name="T32" fmla="*/ 122 w 391"/>
                <a:gd name="T33" fmla="*/ 72 h 291"/>
                <a:gd name="T34" fmla="*/ 112 w 391"/>
                <a:gd name="T35" fmla="*/ 90 h 291"/>
                <a:gd name="T36" fmla="*/ 107 w 391"/>
                <a:gd name="T37" fmla="*/ 95 h 291"/>
                <a:gd name="T38" fmla="*/ 87 w 391"/>
                <a:gd name="T39" fmla="*/ 84 h 291"/>
                <a:gd name="T40" fmla="*/ 89 w 391"/>
                <a:gd name="T41" fmla="*/ 79 h 291"/>
                <a:gd name="T42" fmla="*/ 77 w 391"/>
                <a:gd name="T43" fmla="*/ 87 h 291"/>
                <a:gd name="T44" fmla="*/ 72 w 391"/>
                <a:gd name="T45" fmla="*/ 95 h 291"/>
                <a:gd name="T46" fmla="*/ 69 w 391"/>
                <a:gd name="T47" fmla="*/ 103 h 291"/>
                <a:gd name="T48" fmla="*/ 66 w 391"/>
                <a:gd name="T49" fmla="*/ 118 h 291"/>
                <a:gd name="T50" fmla="*/ 63 w 391"/>
                <a:gd name="T51" fmla="*/ 127 h 291"/>
                <a:gd name="T52" fmla="*/ 61 w 391"/>
                <a:gd name="T53" fmla="*/ 138 h 291"/>
                <a:gd name="T54" fmla="*/ 54 w 391"/>
                <a:gd name="T55" fmla="*/ 145 h 291"/>
                <a:gd name="T56" fmla="*/ 20 w 391"/>
                <a:gd name="T57" fmla="*/ 159 h 291"/>
                <a:gd name="T58" fmla="*/ 15 w 391"/>
                <a:gd name="T59" fmla="*/ 166 h 291"/>
                <a:gd name="T60" fmla="*/ 18 w 391"/>
                <a:gd name="T61" fmla="*/ 178 h 291"/>
                <a:gd name="T62" fmla="*/ 12 w 391"/>
                <a:gd name="T63" fmla="*/ 199 h 291"/>
                <a:gd name="T64" fmla="*/ 7 w 391"/>
                <a:gd name="T65" fmla="*/ 212 h 291"/>
                <a:gd name="T66" fmla="*/ 2 w 391"/>
                <a:gd name="T67" fmla="*/ 238 h 291"/>
                <a:gd name="T68" fmla="*/ 18 w 391"/>
                <a:gd name="T69" fmla="*/ 242 h 291"/>
                <a:gd name="T70" fmla="*/ 28 w 391"/>
                <a:gd name="T71" fmla="*/ 265 h 291"/>
                <a:gd name="T72" fmla="*/ 40 w 391"/>
                <a:gd name="T73" fmla="*/ 275 h 291"/>
                <a:gd name="T74" fmla="*/ 46 w 391"/>
                <a:gd name="T75" fmla="*/ 273 h 291"/>
                <a:gd name="T76" fmla="*/ 53 w 391"/>
                <a:gd name="T77" fmla="*/ 280 h 291"/>
                <a:gd name="T78" fmla="*/ 69 w 391"/>
                <a:gd name="T79" fmla="*/ 268 h 291"/>
                <a:gd name="T80" fmla="*/ 102 w 391"/>
                <a:gd name="T81" fmla="*/ 263 h 291"/>
                <a:gd name="T82" fmla="*/ 109 w 391"/>
                <a:gd name="T83" fmla="*/ 266 h 291"/>
                <a:gd name="T84" fmla="*/ 115 w 391"/>
                <a:gd name="T85" fmla="*/ 270 h 291"/>
                <a:gd name="T86" fmla="*/ 122 w 391"/>
                <a:gd name="T87" fmla="*/ 273 h 291"/>
                <a:gd name="T88" fmla="*/ 135 w 391"/>
                <a:gd name="T89" fmla="*/ 289 h 291"/>
                <a:gd name="T90" fmla="*/ 132 w 391"/>
                <a:gd name="T91" fmla="*/ 273 h 291"/>
                <a:gd name="T92" fmla="*/ 133 w 391"/>
                <a:gd name="T93" fmla="*/ 255 h 291"/>
                <a:gd name="T94" fmla="*/ 130 w 391"/>
                <a:gd name="T95" fmla="*/ 242 h 291"/>
                <a:gd name="T96" fmla="*/ 132 w 391"/>
                <a:gd name="T97" fmla="*/ 235 h 291"/>
                <a:gd name="T98" fmla="*/ 133 w 391"/>
                <a:gd name="T99" fmla="*/ 209 h 291"/>
                <a:gd name="T100" fmla="*/ 238 w 391"/>
                <a:gd name="T101" fmla="*/ 212 h 291"/>
                <a:gd name="T102" fmla="*/ 245 w 391"/>
                <a:gd name="T103" fmla="*/ 210 h 291"/>
                <a:gd name="T104" fmla="*/ 255 w 391"/>
                <a:gd name="T105" fmla="*/ 205 h 291"/>
                <a:gd name="T106" fmla="*/ 268 w 391"/>
                <a:gd name="T107" fmla="*/ 202 h 291"/>
                <a:gd name="T108" fmla="*/ 296 w 391"/>
                <a:gd name="T109" fmla="*/ 214 h 291"/>
                <a:gd name="T110" fmla="*/ 309 w 391"/>
                <a:gd name="T111" fmla="*/ 210 h 291"/>
                <a:gd name="T112" fmla="*/ 326 w 391"/>
                <a:gd name="T113" fmla="*/ 209 h 291"/>
                <a:gd name="T114" fmla="*/ 329 w 391"/>
                <a:gd name="T115" fmla="*/ 202 h 291"/>
                <a:gd name="T116" fmla="*/ 337 w 391"/>
                <a:gd name="T117" fmla="*/ 197 h 291"/>
                <a:gd name="T118" fmla="*/ 349 w 391"/>
                <a:gd name="T119" fmla="*/ 189 h 291"/>
                <a:gd name="T120" fmla="*/ 372 w 391"/>
                <a:gd name="T121" fmla="*/ 189 h 291"/>
                <a:gd name="T122" fmla="*/ 383 w 391"/>
                <a:gd name="T123" fmla="*/ 15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1" h="291">
                  <a:moveTo>
                    <a:pt x="382" y="141"/>
                  </a:moveTo>
                  <a:lnTo>
                    <a:pt x="385" y="140"/>
                  </a:lnTo>
                  <a:lnTo>
                    <a:pt x="386" y="136"/>
                  </a:lnTo>
                  <a:lnTo>
                    <a:pt x="386" y="133"/>
                  </a:lnTo>
                  <a:lnTo>
                    <a:pt x="386" y="131"/>
                  </a:lnTo>
                  <a:lnTo>
                    <a:pt x="385" y="128"/>
                  </a:lnTo>
                  <a:lnTo>
                    <a:pt x="383" y="125"/>
                  </a:lnTo>
                  <a:lnTo>
                    <a:pt x="380" y="123"/>
                  </a:lnTo>
                  <a:lnTo>
                    <a:pt x="377" y="123"/>
                  </a:lnTo>
                  <a:lnTo>
                    <a:pt x="373" y="125"/>
                  </a:lnTo>
                  <a:lnTo>
                    <a:pt x="370" y="127"/>
                  </a:lnTo>
                  <a:lnTo>
                    <a:pt x="365" y="128"/>
                  </a:lnTo>
                  <a:lnTo>
                    <a:pt x="360" y="130"/>
                  </a:lnTo>
                  <a:lnTo>
                    <a:pt x="355" y="128"/>
                  </a:lnTo>
                  <a:lnTo>
                    <a:pt x="350" y="125"/>
                  </a:lnTo>
                  <a:lnTo>
                    <a:pt x="345" y="122"/>
                  </a:lnTo>
                  <a:lnTo>
                    <a:pt x="342" y="117"/>
                  </a:lnTo>
                  <a:lnTo>
                    <a:pt x="337" y="112"/>
                  </a:lnTo>
                  <a:lnTo>
                    <a:pt x="332" y="108"/>
                  </a:lnTo>
                  <a:lnTo>
                    <a:pt x="332" y="108"/>
                  </a:lnTo>
                  <a:lnTo>
                    <a:pt x="329" y="107"/>
                  </a:lnTo>
                  <a:lnTo>
                    <a:pt x="327" y="107"/>
                  </a:lnTo>
                  <a:lnTo>
                    <a:pt x="326" y="107"/>
                  </a:lnTo>
                  <a:lnTo>
                    <a:pt x="326" y="105"/>
                  </a:lnTo>
                  <a:lnTo>
                    <a:pt x="326" y="100"/>
                  </a:lnTo>
                  <a:lnTo>
                    <a:pt x="327" y="97"/>
                  </a:lnTo>
                  <a:lnTo>
                    <a:pt x="327" y="94"/>
                  </a:lnTo>
                  <a:lnTo>
                    <a:pt x="327" y="90"/>
                  </a:lnTo>
                  <a:lnTo>
                    <a:pt x="329" y="90"/>
                  </a:lnTo>
                  <a:lnTo>
                    <a:pt x="331" y="92"/>
                  </a:lnTo>
                  <a:lnTo>
                    <a:pt x="334" y="92"/>
                  </a:lnTo>
                  <a:lnTo>
                    <a:pt x="334" y="92"/>
                  </a:lnTo>
                  <a:lnTo>
                    <a:pt x="335" y="92"/>
                  </a:lnTo>
                  <a:lnTo>
                    <a:pt x="337" y="92"/>
                  </a:lnTo>
                  <a:lnTo>
                    <a:pt x="339" y="92"/>
                  </a:lnTo>
                  <a:lnTo>
                    <a:pt x="339" y="90"/>
                  </a:lnTo>
                  <a:lnTo>
                    <a:pt x="337" y="89"/>
                  </a:lnTo>
                  <a:lnTo>
                    <a:pt x="334" y="87"/>
                  </a:lnTo>
                  <a:lnTo>
                    <a:pt x="331" y="84"/>
                  </a:lnTo>
                  <a:lnTo>
                    <a:pt x="326" y="80"/>
                  </a:lnTo>
                  <a:lnTo>
                    <a:pt x="322" y="77"/>
                  </a:lnTo>
                  <a:lnTo>
                    <a:pt x="319" y="76"/>
                  </a:lnTo>
                  <a:lnTo>
                    <a:pt x="317" y="74"/>
                  </a:lnTo>
                  <a:lnTo>
                    <a:pt x="311" y="74"/>
                  </a:lnTo>
                  <a:lnTo>
                    <a:pt x="309" y="72"/>
                  </a:lnTo>
                  <a:lnTo>
                    <a:pt x="308" y="69"/>
                  </a:lnTo>
                  <a:lnTo>
                    <a:pt x="304" y="66"/>
                  </a:lnTo>
                  <a:lnTo>
                    <a:pt x="303" y="61"/>
                  </a:lnTo>
                  <a:lnTo>
                    <a:pt x="301" y="57"/>
                  </a:lnTo>
                  <a:lnTo>
                    <a:pt x="299" y="56"/>
                  </a:lnTo>
                  <a:lnTo>
                    <a:pt x="299" y="52"/>
                  </a:lnTo>
                  <a:lnTo>
                    <a:pt x="301" y="49"/>
                  </a:lnTo>
                  <a:lnTo>
                    <a:pt x="301" y="48"/>
                  </a:lnTo>
                  <a:lnTo>
                    <a:pt x="301" y="44"/>
                  </a:lnTo>
                  <a:lnTo>
                    <a:pt x="299" y="43"/>
                  </a:lnTo>
                  <a:lnTo>
                    <a:pt x="298" y="39"/>
                  </a:lnTo>
                  <a:lnTo>
                    <a:pt x="294" y="38"/>
                  </a:lnTo>
                  <a:lnTo>
                    <a:pt x="291" y="34"/>
                  </a:lnTo>
                  <a:lnTo>
                    <a:pt x="291" y="31"/>
                  </a:lnTo>
                  <a:lnTo>
                    <a:pt x="293" y="25"/>
                  </a:lnTo>
                  <a:lnTo>
                    <a:pt x="293" y="20"/>
                  </a:lnTo>
                  <a:lnTo>
                    <a:pt x="294" y="13"/>
                  </a:lnTo>
                  <a:lnTo>
                    <a:pt x="296" y="8"/>
                  </a:lnTo>
                  <a:lnTo>
                    <a:pt x="291" y="8"/>
                  </a:lnTo>
                  <a:lnTo>
                    <a:pt x="288" y="8"/>
                  </a:lnTo>
                  <a:lnTo>
                    <a:pt x="284" y="6"/>
                  </a:lnTo>
                  <a:lnTo>
                    <a:pt x="281" y="5"/>
                  </a:lnTo>
                  <a:lnTo>
                    <a:pt x="276" y="3"/>
                  </a:lnTo>
                  <a:lnTo>
                    <a:pt x="273" y="1"/>
                  </a:lnTo>
                  <a:lnTo>
                    <a:pt x="271" y="1"/>
                  </a:lnTo>
                  <a:lnTo>
                    <a:pt x="270" y="3"/>
                  </a:lnTo>
                  <a:lnTo>
                    <a:pt x="268" y="5"/>
                  </a:lnTo>
                  <a:lnTo>
                    <a:pt x="265" y="3"/>
                  </a:lnTo>
                  <a:lnTo>
                    <a:pt x="261" y="3"/>
                  </a:lnTo>
                  <a:lnTo>
                    <a:pt x="258" y="1"/>
                  </a:lnTo>
                  <a:lnTo>
                    <a:pt x="255" y="0"/>
                  </a:lnTo>
                  <a:lnTo>
                    <a:pt x="250" y="1"/>
                  </a:lnTo>
                  <a:lnTo>
                    <a:pt x="245" y="3"/>
                  </a:lnTo>
                  <a:lnTo>
                    <a:pt x="240" y="8"/>
                  </a:lnTo>
                  <a:lnTo>
                    <a:pt x="235" y="11"/>
                  </a:lnTo>
                  <a:lnTo>
                    <a:pt x="230" y="15"/>
                  </a:lnTo>
                  <a:lnTo>
                    <a:pt x="220" y="16"/>
                  </a:lnTo>
                  <a:lnTo>
                    <a:pt x="207" y="20"/>
                  </a:lnTo>
                  <a:lnTo>
                    <a:pt x="196" y="23"/>
                  </a:lnTo>
                  <a:lnTo>
                    <a:pt x="187" y="28"/>
                  </a:lnTo>
                  <a:lnTo>
                    <a:pt x="186" y="31"/>
                  </a:lnTo>
                  <a:lnTo>
                    <a:pt x="186" y="34"/>
                  </a:lnTo>
                  <a:lnTo>
                    <a:pt x="186" y="38"/>
                  </a:lnTo>
                  <a:lnTo>
                    <a:pt x="186" y="43"/>
                  </a:lnTo>
                  <a:lnTo>
                    <a:pt x="184" y="46"/>
                  </a:lnTo>
                  <a:lnTo>
                    <a:pt x="183" y="48"/>
                  </a:lnTo>
                  <a:lnTo>
                    <a:pt x="179" y="48"/>
                  </a:lnTo>
                  <a:lnTo>
                    <a:pt x="176" y="46"/>
                  </a:lnTo>
                  <a:lnTo>
                    <a:pt x="173" y="44"/>
                  </a:lnTo>
                  <a:lnTo>
                    <a:pt x="169" y="43"/>
                  </a:lnTo>
                  <a:lnTo>
                    <a:pt x="168" y="41"/>
                  </a:lnTo>
                  <a:lnTo>
                    <a:pt x="164" y="39"/>
                  </a:lnTo>
                  <a:lnTo>
                    <a:pt x="163" y="39"/>
                  </a:lnTo>
                  <a:lnTo>
                    <a:pt x="160" y="41"/>
                  </a:lnTo>
                  <a:lnTo>
                    <a:pt x="158" y="43"/>
                  </a:lnTo>
                  <a:lnTo>
                    <a:pt x="155" y="44"/>
                  </a:lnTo>
                  <a:lnTo>
                    <a:pt x="153" y="46"/>
                  </a:lnTo>
                  <a:lnTo>
                    <a:pt x="146" y="51"/>
                  </a:lnTo>
                  <a:lnTo>
                    <a:pt x="143" y="54"/>
                  </a:lnTo>
                  <a:lnTo>
                    <a:pt x="141" y="57"/>
                  </a:lnTo>
                  <a:lnTo>
                    <a:pt x="141" y="61"/>
                  </a:lnTo>
                  <a:lnTo>
                    <a:pt x="141" y="64"/>
                  </a:lnTo>
                  <a:lnTo>
                    <a:pt x="141" y="67"/>
                  </a:lnTo>
                  <a:lnTo>
                    <a:pt x="140" y="69"/>
                  </a:lnTo>
                  <a:lnTo>
                    <a:pt x="140" y="72"/>
                  </a:lnTo>
                  <a:lnTo>
                    <a:pt x="137" y="74"/>
                  </a:lnTo>
                  <a:lnTo>
                    <a:pt x="135" y="74"/>
                  </a:lnTo>
                  <a:lnTo>
                    <a:pt x="132" y="72"/>
                  </a:lnTo>
                  <a:lnTo>
                    <a:pt x="128" y="71"/>
                  </a:lnTo>
                  <a:lnTo>
                    <a:pt x="125" y="69"/>
                  </a:lnTo>
                  <a:lnTo>
                    <a:pt x="122" y="67"/>
                  </a:lnTo>
                  <a:lnTo>
                    <a:pt x="122" y="67"/>
                  </a:lnTo>
                  <a:lnTo>
                    <a:pt x="122" y="69"/>
                  </a:lnTo>
                  <a:lnTo>
                    <a:pt x="122" y="72"/>
                  </a:lnTo>
                  <a:lnTo>
                    <a:pt x="122" y="84"/>
                  </a:lnTo>
                  <a:lnTo>
                    <a:pt x="122" y="87"/>
                  </a:lnTo>
                  <a:lnTo>
                    <a:pt x="122" y="87"/>
                  </a:lnTo>
                  <a:lnTo>
                    <a:pt x="122" y="89"/>
                  </a:lnTo>
                  <a:lnTo>
                    <a:pt x="122" y="90"/>
                  </a:lnTo>
                  <a:lnTo>
                    <a:pt x="115" y="90"/>
                  </a:lnTo>
                  <a:lnTo>
                    <a:pt x="112" y="90"/>
                  </a:lnTo>
                  <a:lnTo>
                    <a:pt x="112" y="92"/>
                  </a:lnTo>
                  <a:lnTo>
                    <a:pt x="112" y="92"/>
                  </a:lnTo>
                  <a:lnTo>
                    <a:pt x="112" y="94"/>
                  </a:lnTo>
                  <a:lnTo>
                    <a:pt x="112" y="94"/>
                  </a:lnTo>
                  <a:lnTo>
                    <a:pt x="112" y="95"/>
                  </a:lnTo>
                  <a:lnTo>
                    <a:pt x="110" y="97"/>
                  </a:lnTo>
                  <a:lnTo>
                    <a:pt x="107" y="95"/>
                  </a:lnTo>
                  <a:lnTo>
                    <a:pt x="104" y="94"/>
                  </a:lnTo>
                  <a:lnTo>
                    <a:pt x="100" y="90"/>
                  </a:lnTo>
                  <a:lnTo>
                    <a:pt x="97" y="87"/>
                  </a:lnTo>
                  <a:lnTo>
                    <a:pt x="94" y="85"/>
                  </a:lnTo>
                  <a:lnTo>
                    <a:pt x="90" y="85"/>
                  </a:lnTo>
                  <a:lnTo>
                    <a:pt x="89" y="84"/>
                  </a:lnTo>
                  <a:lnTo>
                    <a:pt x="87" y="84"/>
                  </a:lnTo>
                  <a:lnTo>
                    <a:pt x="87" y="84"/>
                  </a:lnTo>
                  <a:lnTo>
                    <a:pt x="86" y="84"/>
                  </a:lnTo>
                  <a:lnTo>
                    <a:pt x="87" y="82"/>
                  </a:lnTo>
                  <a:lnTo>
                    <a:pt x="89" y="82"/>
                  </a:lnTo>
                  <a:lnTo>
                    <a:pt x="89" y="80"/>
                  </a:lnTo>
                  <a:lnTo>
                    <a:pt x="90" y="80"/>
                  </a:lnTo>
                  <a:lnTo>
                    <a:pt x="89" y="79"/>
                  </a:lnTo>
                  <a:lnTo>
                    <a:pt x="87" y="79"/>
                  </a:lnTo>
                  <a:lnTo>
                    <a:pt x="86" y="79"/>
                  </a:lnTo>
                  <a:lnTo>
                    <a:pt x="84" y="80"/>
                  </a:lnTo>
                  <a:lnTo>
                    <a:pt x="82" y="82"/>
                  </a:lnTo>
                  <a:lnTo>
                    <a:pt x="81" y="85"/>
                  </a:lnTo>
                  <a:lnTo>
                    <a:pt x="79" y="85"/>
                  </a:lnTo>
                  <a:lnTo>
                    <a:pt x="77" y="87"/>
                  </a:lnTo>
                  <a:lnTo>
                    <a:pt x="76" y="89"/>
                  </a:lnTo>
                  <a:lnTo>
                    <a:pt x="72" y="90"/>
                  </a:lnTo>
                  <a:lnTo>
                    <a:pt x="72" y="92"/>
                  </a:lnTo>
                  <a:lnTo>
                    <a:pt x="72" y="92"/>
                  </a:lnTo>
                  <a:lnTo>
                    <a:pt x="72" y="94"/>
                  </a:lnTo>
                  <a:lnTo>
                    <a:pt x="72" y="94"/>
                  </a:lnTo>
                  <a:lnTo>
                    <a:pt x="72" y="95"/>
                  </a:lnTo>
                  <a:lnTo>
                    <a:pt x="71" y="95"/>
                  </a:lnTo>
                  <a:lnTo>
                    <a:pt x="69" y="95"/>
                  </a:lnTo>
                  <a:lnTo>
                    <a:pt x="67" y="95"/>
                  </a:lnTo>
                  <a:lnTo>
                    <a:pt x="67" y="95"/>
                  </a:lnTo>
                  <a:lnTo>
                    <a:pt x="67" y="97"/>
                  </a:lnTo>
                  <a:lnTo>
                    <a:pt x="67" y="100"/>
                  </a:lnTo>
                  <a:lnTo>
                    <a:pt x="69" y="103"/>
                  </a:lnTo>
                  <a:lnTo>
                    <a:pt x="71" y="105"/>
                  </a:lnTo>
                  <a:lnTo>
                    <a:pt x="72" y="108"/>
                  </a:lnTo>
                  <a:lnTo>
                    <a:pt x="74" y="112"/>
                  </a:lnTo>
                  <a:lnTo>
                    <a:pt x="72" y="115"/>
                  </a:lnTo>
                  <a:lnTo>
                    <a:pt x="71" y="117"/>
                  </a:lnTo>
                  <a:lnTo>
                    <a:pt x="69" y="118"/>
                  </a:lnTo>
                  <a:lnTo>
                    <a:pt x="66" y="118"/>
                  </a:lnTo>
                  <a:lnTo>
                    <a:pt x="64" y="118"/>
                  </a:lnTo>
                  <a:lnTo>
                    <a:pt x="61" y="118"/>
                  </a:lnTo>
                  <a:lnTo>
                    <a:pt x="59" y="118"/>
                  </a:lnTo>
                  <a:lnTo>
                    <a:pt x="59" y="120"/>
                  </a:lnTo>
                  <a:lnTo>
                    <a:pt x="59" y="123"/>
                  </a:lnTo>
                  <a:lnTo>
                    <a:pt x="61" y="125"/>
                  </a:lnTo>
                  <a:lnTo>
                    <a:pt x="63" y="127"/>
                  </a:lnTo>
                  <a:lnTo>
                    <a:pt x="64" y="127"/>
                  </a:lnTo>
                  <a:lnTo>
                    <a:pt x="63" y="130"/>
                  </a:lnTo>
                  <a:lnTo>
                    <a:pt x="61" y="130"/>
                  </a:lnTo>
                  <a:lnTo>
                    <a:pt x="59" y="133"/>
                  </a:lnTo>
                  <a:lnTo>
                    <a:pt x="61" y="133"/>
                  </a:lnTo>
                  <a:lnTo>
                    <a:pt x="61" y="135"/>
                  </a:lnTo>
                  <a:lnTo>
                    <a:pt x="61" y="138"/>
                  </a:lnTo>
                  <a:lnTo>
                    <a:pt x="63" y="138"/>
                  </a:lnTo>
                  <a:lnTo>
                    <a:pt x="61" y="138"/>
                  </a:lnTo>
                  <a:lnTo>
                    <a:pt x="59" y="138"/>
                  </a:lnTo>
                  <a:lnTo>
                    <a:pt x="56" y="140"/>
                  </a:lnTo>
                  <a:lnTo>
                    <a:pt x="54" y="141"/>
                  </a:lnTo>
                  <a:lnTo>
                    <a:pt x="54" y="143"/>
                  </a:lnTo>
                  <a:lnTo>
                    <a:pt x="54" y="145"/>
                  </a:lnTo>
                  <a:lnTo>
                    <a:pt x="54" y="146"/>
                  </a:lnTo>
                  <a:lnTo>
                    <a:pt x="54" y="148"/>
                  </a:lnTo>
                  <a:lnTo>
                    <a:pt x="49" y="151"/>
                  </a:lnTo>
                  <a:lnTo>
                    <a:pt x="41" y="153"/>
                  </a:lnTo>
                  <a:lnTo>
                    <a:pt x="33" y="154"/>
                  </a:lnTo>
                  <a:lnTo>
                    <a:pt x="28" y="156"/>
                  </a:lnTo>
                  <a:lnTo>
                    <a:pt x="20" y="159"/>
                  </a:lnTo>
                  <a:lnTo>
                    <a:pt x="13" y="163"/>
                  </a:lnTo>
                  <a:lnTo>
                    <a:pt x="12" y="163"/>
                  </a:lnTo>
                  <a:lnTo>
                    <a:pt x="12" y="163"/>
                  </a:lnTo>
                  <a:lnTo>
                    <a:pt x="10" y="163"/>
                  </a:lnTo>
                  <a:lnTo>
                    <a:pt x="12" y="164"/>
                  </a:lnTo>
                  <a:lnTo>
                    <a:pt x="13" y="164"/>
                  </a:lnTo>
                  <a:lnTo>
                    <a:pt x="15" y="166"/>
                  </a:lnTo>
                  <a:lnTo>
                    <a:pt x="17" y="166"/>
                  </a:lnTo>
                  <a:lnTo>
                    <a:pt x="17" y="168"/>
                  </a:lnTo>
                  <a:lnTo>
                    <a:pt x="17" y="169"/>
                  </a:lnTo>
                  <a:lnTo>
                    <a:pt x="17" y="173"/>
                  </a:lnTo>
                  <a:lnTo>
                    <a:pt x="15" y="174"/>
                  </a:lnTo>
                  <a:lnTo>
                    <a:pt x="17" y="176"/>
                  </a:lnTo>
                  <a:lnTo>
                    <a:pt x="18" y="178"/>
                  </a:lnTo>
                  <a:lnTo>
                    <a:pt x="20" y="181"/>
                  </a:lnTo>
                  <a:lnTo>
                    <a:pt x="20" y="184"/>
                  </a:lnTo>
                  <a:lnTo>
                    <a:pt x="18" y="186"/>
                  </a:lnTo>
                  <a:lnTo>
                    <a:pt x="17" y="191"/>
                  </a:lnTo>
                  <a:lnTo>
                    <a:pt x="15" y="194"/>
                  </a:lnTo>
                  <a:lnTo>
                    <a:pt x="13" y="197"/>
                  </a:lnTo>
                  <a:lnTo>
                    <a:pt x="12" y="199"/>
                  </a:lnTo>
                  <a:lnTo>
                    <a:pt x="8" y="201"/>
                  </a:lnTo>
                  <a:lnTo>
                    <a:pt x="7" y="201"/>
                  </a:lnTo>
                  <a:lnTo>
                    <a:pt x="3" y="201"/>
                  </a:lnTo>
                  <a:lnTo>
                    <a:pt x="3" y="202"/>
                  </a:lnTo>
                  <a:lnTo>
                    <a:pt x="3" y="205"/>
                  </a:lnTo>
                  <a:lnTo>
                    <a:pt x="5" y="209"/>
                  </a:lnTo>
                  <a:lnTo>
                    <a:pt x="7" y="212"/>
                  </a:lnTo>
                  <a:lnTo>
                    <a:pt x="7" y="214"/>
                  </a:lnTo>
                  <a:lnTo>
                    <a:pt x="5" y="217"/>
                  </a:lnTo>
                  <a:lnTo>
                    <a:pt x="3" y="222"/>
                  </a:lnTo>
                  <a:lnTo>
                    <a:pt x="2" y="227"/>
                  </a:lnTo>
                  <a:lnTo>
                    <a:pt x="0" y="230"/>
                  </a:lnTo>
                  <a:lnTo>
                    <a:pt x="0" y="235"/>
                  </a:lnTo>
                  <a:lnTo>
                    <a:pt x="2" y="238"/>
                  </a:lnTo>
                  <a:lnTo>
                    <a:pt x="3" y="240"/>
                  </a:lnTo>
                  <a:lnTo>
                    <a:pt x="5" y="242"/>
                  </a:lnTo>
                  <a:lnTo>
                    <a:pt x="8" y="242"/>
                  </a:lnTo>
                  <a:lnTo>
                    <a:pt x="12" y="242"/>
                  </a:lnTo>
                  <a:lnTo>
                    <a:pt x="15" y="240"/>
                  </a:lnTo>
                  <a:lnTo>
                    <a:pt x="17" y="242"/>
                  </a:lnTo>
                  <a:lnTo>
                    <a:pt x="18" y="242"/>
                  </a:lnTo>
                  <a:lnTo>
                    <a:pt x="21" y="245"/>
                  </a:lnTo>
                  <a:lnTo>
                    <a:pt x="23" y="250"/>
                  </a:lnTo>
                  <a:lnTo>
                    <a:pt x="25" y="255"/>
                  </a:lnTo>
                  <a:lnTo>
                    <a:pt x="25" y="258"/>
                  </a:lnTo>
                  <a:lnTo>
                    <a:pt x="26" y="263"/>
                  </a:lnTo>
                  <a:lnTo>
                    <a:pt x="26" y="265"/>
                  </a:lnTo>
                  <a:lnTo>
                    <a:pt x="28" y="265"/>
                  </a:lnTo>
                  <a:lnTo>
                    <a:pt x="30" y="265"/>
                  </a:lnTo>
                  <a:lnTo>
                    <a:pt x="30" y="265"/>
                  </a:lnTo>
                  <a:lnTo>
                    <a:pt x="33" y="266"/>
                  </a:lnTo>
                  <a:lnTo>
                    <a:pt x="35" y="268"/>
                  </a:lnTo>
                  <a:lnTo>
                    <a:pt x="35" y="271"/>
                  </a:lnTo>
                  <a:lnTo>
                    <a:pt x="36" y="273"/>
                  </a:lnTo>
                  <a:lnTo>
                    <a:pt x="40" y="275"/>
                  </a:lnTo>
                  <a:lnTo>
                    <a:pt x="40" y="275"/>
                  </a:lnTo>
                  <a:lnTo>
                    <a:pt x="41" y="273"/>
                  </a:lnTo>
                  <a:lnTo>
                    <a:pt x="43" y="273"/>
                  </a:lnTo>
                  <a:lnTo>
                    <a:pt x="44" y="273"/>
                  </a:lnTo>
                  <a:lnTo>
                    <a:pt x="44" y="275"/>
                  </a:lnTo>
                  <a:lnTo>
                    <a:pt x="44" y="275"/>
                  </a:lnTo>
                  <a:lnTo>
                    <a:pt x="46" y="273"/>
                  </a:lnTo>
                  <a:lnTo>
                    <a:pt x="46" y="271"/>
                  </a:lnTo>
                  <a:lnTo>
                    <a:pt x="46" y="271"/>
                  </a:lnTo>
                  <a:lnTo>
                    <a:pt x="48" y="271"/>
                  </a:lnTo>
                  <a:lnTo>
                    <a:pt x="48" y="273"/>
                  </a:lnTo>
                  <a:lnTo>
                    <a:pt x="48" y="275"/>
                  </a:lnTo>
                  <a:lnTo>
                    <a:pt x="49" y="278"/>
                  </a:lnTo>
                  <a:lnTo>
                    <a:pt x="53" y="280"/>
                  </a:lnTo>
                  <a:lnTo>
                    <a:pt x="56" y="280"/>
                  </a:lnTo>
                  <a:lnTo>
                    <a:pt x="58" y="278"/>
                  </a:lnTo>
                  <a:lnTo>
                    <a:pt x="59" y="275"/>
                  </a:lnTo>
                  <a:lnTo>
                    <a:pt x="63" y="271"/>
                  </a:lnTo>
                  <a:lnTo>
                    <a:pt x="66" y="268"/>
                  </a:lnTo>
                  <a:lnTo>
                    <a:pt x="67" y="266"/>
                  </a:lnTo>
                  <a:lnTo>
                    <a:pt x="69" y="268"/>
                  </a:lnTo>
                  <a:lnTo>
                    <a:pt x="69" y="268"/>
                  </a:lnTo>
                  <a:lnTo>
                    <a:pt x="71" y="268"/>
                  </a:lnTo>
                  <a:lnTo>
                    <a:pt x="79" y="266"/>
                  </a:lnTo>
                  <a:lnTo>
                    <a:pt x="82" y="265"/>
                  </a:lnTo>
                  <a:lnTo>
                    <a:pt x="89" y="263"/>
                  </a:lnTo>
                  <a:lnTo>
                    <a:pt x="100" y="263"/>
                  </a:lnTo>
                  <a:lnTo>
                    <a:pt x="102" y="263"/>
                  </a:lnTo>
                  <a:lnTo>
                    <a:pt x="105" y="263"/>
                  </a:lnTo>
                  <a:lnTo>
                    <a:pt x="107" y="265"/>
                  </a:lnTo>
                  <a:lnTo>
                    <a:pt x="107" y="265"/>
                  </a:lnTo>
                  <a:lnTo>
                    <a:pt x="107" y="266"/>
                  </a:lnTo>
                  <a:lnTo>
                    <a:pt x="107" y="266"/>
                  </a:lnTo>
                  <a:lnTo>
                    <a:pt x="107" y="266"/>
                  </a:lnTo>
                  <a:lnTo>
                    <a:pt x="109" y="266"/>
                  </a:lnTo>
                  <a:lnTo>
                    <a:pt x="114" y="263"/>
                  </a:lnTo>
                  <a:lnTo>
                    <a:pt x="114" y="265"/>
                  </a:lnTo>
                  <a:lnTo>
                    <a:pt x="114" y="265"/>
                  </a:lnTo>
                  <a:lnTo>
                    <a:pt x="114" y="266"/>
                  </a:lnTo>
                  <a:lnTo>
                    <a:pt x="112" y="266"/>
                  </a:lnTo>
                  <a:lnTo>
                    <a:pt x="114" y="268"/>
                  </a:lnTo>
                  <a:lnTo>
                    <a:pt x="115" y="270"/>
                  </a:lnTo>
                  <a:lnTo>
                    <a:pt x="117" y="271"/>
                  </a:lnTo>
                  <a:lnTo>
                    <a:pt x="117" y="271"/>
                  </a:lnTo>
                  <a:lnTo>
                    <a:pt x="117" y="273"/>
                  </a:lnTo>
                  <a:lnTo>
                    <a:pt x="118" y="275"/>
                  </a:lnTo>
                  <a:lnTo>
                    <a:pt x="120" y="275"/>
                  </a:lnTo>
                  <a:lnTo>
                    <a:pt x="122" y="273"/>
                  </a:lnTo>
                  <a:lnTo>
                    <a:pt x="122" y="273"/>
                  </a:lnTo>
                  <a:lnTo>
                    <a:pt x="123" y="275"/>
                  </a:lnTo>
                  <a:lnTo>
                    <a:pt x="125" y="278"/>
                  </a:lnTo>
                  <a:lnTo>
                    <a:pt x="127" y="283"/>
                  </a:lnTo>
                  <a:lnTo>
                    <a:pt x="128" y="286"/>
                  </a:lnTo>
                  <a:lnTo>
                    <a:pt x="132" y="289"/>
                  </a:lnTo>
                  <a:lnTo>
                    <a:pt x="133" y="291"/>
                  </a:lnTo>
                  <a:lnTo>
                    <a:pt x="135" y="289"/>
                  </a:lnTo>
                  <a:lnTo>
                    <a:pt x="137" y="286"/>
                  </a:lnTo>
                  <a:lnTo>
                    <a:pt x="137" y="284"/>
                  </a:lnTo>
                  <a:lnTo>
                    <a:pt x="135" y="281"/>
                  </a:lnTo>
                  <a:lnTo>
                    <a:pt x="133" y="278"/>
                  </a:lnTo>
                  <a:lnTo>
                    <a:pt x="132" y="276"/>
                  </a:lnTo>
                  <a:lnTo>
                    <a:pt x="132" y="273"/>
                  </a:lnTo>
                  <a:lnTo>
                    <a:pt x="132" y="273"/>
                  </a:lnTo>
                  <a:lnTo>
                    <a:pt x="133" y="271"/>
                  </a:lnTo>
                  <a:lnTo>
                    <a:pt x="135" y="270"/>
                  </a:lnTo>
                  <a:lnTo>
                    <a:pt x="135" y="268"/>
                  </a:lnTo>
                  <a:lnTo>
                    <a:pt x="135" y="265"/>
                  </a:lnTo>
                  <a:lnTo>
                    <a:pt x="133" y="261"/>
                  </a:lnTo>
                  <a:lnTo>
                    <a:pt x="132" y="256"/>
                  </a:lnTo>
                  <a:lnTo>
                    <a:pt x="133" y="255"/>
                  </a:lnTo>
                  <a:lnTo>
                    <a:pt x="135" y="252"/>
                  </a:lnTo>
                  <a:lnTo>
                    <a:pt x="135" y="248"/>
                  </a:lnTo>
                  <a:lnTo>
                    <a:pt x="135" y="247"/>
                  </a:lnTo>
                  <a:lnTo>
                    <a:pt x="135" y="245"/>
                  </a:lnTo>
                  <a:lnTo>
                    <a:pt x="133" y="243"/>
                  </a:lnTo>
                  <a:lnTo>
                    <a:pt x="132" y="243"/>
                  </a:lnTo>
                  <a:lnTo>
                    <a:pt x="130" y="242"/>
                  </a:lnTo>
                  <a:lnTo>
                    <a:pt x="132" y="242"/>
                  </a:lnTo>
                  <a:lnTo>
                    <a:pt x="133" y="240"/>
                  </a:lnTo>
                  <a:lnTo>
                    <a:pt x="135" y="238"/>
                  </a:lnTo>
                  <a:lnTo>
                    <a:pt x="135" y="238"/>
                  </a:lnTo>
                  <a:lnTo>
                    <a:pt x="135" y="237"/>
                  </a:lnTo>
                  <a:lnTo>
                    <a:pt x="133" y="235"/>
                  </a:lnTo>
                  <a:lnTo>
                    <a:pt x="132" y="235"/>
                  </a:lnTo>
                  <a:lnTo>
                    <a:pt x="130" y="233"/>
                  </a:lnTo>
                  <a:lnTo>
                    <a:pt x="128" y="230"/>
                  </a:lnTo>
                  <a:lnTo>
                    <a:pt x="128" y="225"/>
                  </a:lnTo>
                  <a:lnTo>
                    <a:pt x="128" y="220"/>
                  </a:lnTo>
                  <a:lnTo>
                    <a:pt x="130" y="215"/>
                  </a:lnTo>
                  <a:lnTo>
                    <a:pt x="132" y="210"/>
                  </a:lnTo>
                  <a:lnTo>
                    <a:pt x="133" y="209"/>
                  </a:lnTo>
                  <a:lnTo>
                    <a:pt x="135" y="207"/>
                  </a:lnTo>
                  <a:lnTo>
                    <a:pt x="138" y="209"/>
                  </a:lnTo>
                  <a:lnTo>
                    <a:pt x="146" y="209"/>
                  </a:lnTo>
                  <a:lnTo>
                    <a:pt x="186" y="209"/>
                  </a:lnTo>
                  <a:lnTo>
                    <a:pt x="235" y="210"/>
                  </a:lnTo>
                  <a:lnTo>
                    <a:pt x="237" y="210"/>
                  </a:lnTo>
                  <a:lnTo>
                    <a:pt x="238" y="212"/>
                  </a:lnTo>
                  <a:lnTo>
                    <a:pt x="240" y="214"/>
                  </a:lnTo>
                  <a:lnTo>
                    <a:pt x="240" y="214"/>
                  </a:lnTo>
                  <a:lnTo>
                    <a:pt x="242" y="214"/>
                  </a:lnTo>
                  <a:lnTo>
                    <a:pt x="243" y="214"/>
                  </a:lnTo>
                  <a:lnTo>
                    <a:pt x="243" y="212"/>
                  </a:lnTo>
                  <a:lnTo>
                    <a:pt x="243" y="210"/>
                  </a:lnTo>
                  <a:lnTo>
                    <a:pt x="245" y="210"/>
                  </a:lnTo>
                  <a:lnTo>
                    <a:pt x="247" y="210"/>
                  </a:lnTo>
                  <a:lnTo>
                    <a:pt x="248" y="210"/>
                  </a:lnTo>
                  <a:lnTo>
                    <a:pt x="250" y="209"/>
                  </a:lnTo>
                  <a:lnTo>
                    <a:pt x="252" y="207"/>
                  </a:lnTo>
                  <a:lnTo>
                    <a:pt x="252" y="205"/>
                  </a:lnTo>
                  <a:lnTo>
                    <a:pt x="253" y="204"/>
                  </a:lnTo>
                  <a:lnTo>
                    <a:pt x="255" y="205"/>
                  </a:lnTo>
                  <a:lnTo>
                    <a:pt x="255" y="205"/>
                  </a:lnTo>
                  <a:lnTo>
                    <a:pt x="255" y="207"/>
                  </a:lnTo>
                  <a:lnTo>
                    <a:pt x="257" y="207"/>
                  </a:lnTo>
                  <a:lnTo>
                    <a:pt x="257" y="205"/>
                  </a:lnTo>
                  <a:lnTo>
                    <a:pt x="258" y="202"/>
                  </a:lnTo>
                  <a:lnTo>
                    <a:pt x="258" y="202"/>
                  </a:lnTo>
                  <a:lnTo>
                    <a:pt x="268" y="202"/>
                  </a:lnTo>
                  <a:lnTo>
                    <a:pt x="280" y="205"/>
                  </a:lnTo>
                  <a:lnTo>
                    <a:pt x="289" y="209"/>
                  </a:lnTo>
                  <a:lnTo>
                    <a:pt x="293" y="209"/>
                  </a:lnTo>
                  <a:lnTo>
                    <a:pt x="294" y="210"/>
                  </a:lnTo>
                  <a:lnTo>
                    <a:pt x="298" y="210"/>
                  </a:lnTo>
                  <a:lnTo>
                    <a:pt x="298" y="212"/>
                  </a:lnTo>
                  <a:lnTo>
                    <a:pt x="296" y="214"/>
                  </a:lnTo>
                  <a:lnTo>
                    <a:pt x="296" y="214"/>
                  </a:lnTo>
                  <a:lnTo>
                    <a:pt x="298" y="214"/>
                  </a:lnTo>
                  <a:lnTo>
                    <a:pt x="299" y="214"/>
                  </a:lnTo>
                  <a:lnTo>
                    <a:pt x="303" y="212"/>
                  </a:lnTo>
                  <a:lnTo>
                    <a:pt x="304" y="212"/>
                  </a:lnTo>
                  <a:lnTo>
                    <a:pt x="306" y="210"/>
                  </a:lnTo>
                  <a:lnTo>
                    <a:pt x="309" y="210"/>
                  </a:lnTo>
                  <a:lnTo>
                    <a:pt x="316" y="212"/>
                  </a:lnTo>
                  <a:lnTo>
                    <a:pt x="317" y="212"/>
                  </a:lnTo>
                  <a:lnTo>
                    <a:pt x="321" y="212"/>
                  </a:lnTo>
                  <a:lnTo>
                    <a:pt x="321" y="207"/>
                  </a:lnTo>
                  <a:lnTo>
                    <a:pt x="322" y="207"/>
                  </a:lnTo>
                  <a:lnTo>
                    <a:pt x="324" y="209"/>
                  </a:lnTo>
                  <a:lnTo>
                    <a:pt x="326" y="209"/>
                  </a:lnTo>
                  <a:lnTo>
                    <a:pt x="327" y="210"/>
                  </a:lnTo>
                  <a:lnTo>
                    <a:pt x="327" y="209"/>
                  </a:lnTo>
                  <a:lnTo>
                    <a:pt x="326" y="207"/>
                  </a:lnTo>
                  <a:lnTo>
                    <a:pt x="326" y="205"/>
                  </a:lnTo>
                  <a:lnTo>
                    <a:pt x="326" y="205"/>
                  </a:lnTo>
                  <a:lnTo>
                    <a:pt x="329" y="204"/>
                  </a:lnTo>
                  <a:lnTo>
                    <a:pt x="329" y="202"/>
                  </a:lnTo>
                  <a:lnTo>
                    <a:pt x="329" y="201"/>
                  </a:lnTo>
                  <a:lnTo>
                    <a:pt x="329" y="199"/>
                  </a:lnTo>
                  <a:lnTo>
                    <a:pt x="329" y="197"/>
                  </a:lnTo>
                  <a:lnTo>
                    <a:pt x="332" y="197"/>
                  </a:lnTo>
                  <a:lnTo>
                    <a:pt x="334" y="197"/>
                  </a:lnTo>
                  <a:lnTo>
                    <a:pt x="335" y="197"/>
                  </a:lnTo>
                  <a:lnTo>
                    <a:pt x="337" y="197"/>
                  </a:lnTo>
                  <a:lnTo>
                    <a:pt x="339" y="196"/>
                  </a:lnTo>
                  <a:lnTo>
                    <a:pt x="340" y="194"/>
                  </a:lnTo>
                  <a:lnTo>
                    <a:pt x="340" y="191"/>
                  </a:lnTo>
                  <a:lnTo>
                    <a:pt x="342" y="189"/>
                  </a:lnTo>
                  <a:lnTo>
                    <a:pt x="345" y="189"/>
                  </a:lnTo>
                  <a:lnTo>
                    <a:pt x="347" y="189"/>
                  </a:lnTo>
                  <a:lnTo>
                    <a:pt x="349" y="189"/>
                  </a:lnTo>
                  <a:lnTo>
                    <a:pt x="350" y="191"/>
                  </a:lnTo>
                  <a:lnTo>
                    <a:pt x="350" y="192"/>
                  </a:lnTo>
                  <a:lnTo>
                    <a:pt x="354" y="192"/>
                  </a:lnTo>
                  <a:lnTo>
                    <a:pt x="355" y="192"/>
                  </a:lnTo>
                  <a:lnTo>
                    <a:pt x="358" y="191"/>
                  </a:lnTo>
                  <a:lnTo>
                    <a:pt x="360" y="191"/>
                  </a:lnTo>
                  <a:lnTo>
                    <a:pt x="372" y="189"/>
                  </a:lnTo>
                  <a:lnTo>
                    <a:pt x="380" y="186"/>
                  </a:lnTo>
                  <a:lnTo>
                    <a:pt x="388" y="178"/>
                  </a:lnTo>
                  <a:lnTo>
                    <a:pt x="390" y="174"/>
                  </a:lnTo>
                  <a:lnTo>
                    <a:pt x="391" y="169"/>
                  </a:lnTo>
                  <a:lnTo>
                    <a:pt x="391" y="166"/>
                  </a:lnTo>
                  <a:lnTo>
                    <a:pt x="388" y="161"/>
                  </a:lnTo>
                  <a:lnTo>
                    <a:pt x="383" y="154"/>
                  </a:lnTo>
                  <a:lnTo>
                    <a:pt x="380" y="150"/>
                  </a:lnTo>
                  <a:lnTo>
                    <a:pt x="378" y="143"/>
                  </a:lnTo>
                  <a:lnTo>
                    <a:pt x="378" y="141"/>
                  </a:lnTo>
                  <a:lnTo>
                    <a:pt x="380" y="141"/>
                  </a:lnTo>
                  <a:lnTo>
                    <a:pt x="380" y="141"/>
                  </a:lnTo>
                  <a:lnTo>
                    <a:pt x="382" y="141"/>
                  </a:lnTo>
                  <a:close/>
                </a:path>
              </a:pathLst>
            </a:custGeom>
            <a:gradFill>
              <a:gsLst>
                <a:gs pos="100000">
                  <a:srgbClr val="15C2FF"/>
                </a:gs>
                <a:gs pos="0">
                  <a:srgbClr val="ABE9FF"/>
                </a:gs>
              </a:gsLst>
              <a:path path="circle">
                <a:fillToRect l="50000" t="50000" r="50000" b="50000"/>
              </a:path>
            </a:gra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Rectangle 57"/>
            <p:cNvSpPr>
              <a:spLocks noChangeArrowheads="1"/>
            </p:cNvSpPr>
            <p:nvPr/>
          </p:nvSpPr>
          <p:spPr bwMode="auto">
            <a:xfrm>
              <a:off x="1170711" y="2339181"/>
              <a:ext cx="1065" cy="1065"/>
            </a:xfrm>
            <a:prstGeom prst="rect">
              <a:avLst/>
            </a:prstGeom>
            <a:solidFill>
              <a:srgbClr val="FFFFFF"/>
            </a:solidFill>
            <a:ln w="0">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58"/>
            <p:cNvSpPr>
              <a:spLocks/>
            </p:cNvSpPr>
            <p:nvPr/>
          </p:nvSpPr>
          <p:spPr bwMode="auto">
            <a:xfrm>
              <a:off x="887554" y="2026218"/>
              <a:ext cx="323609" cy="353416"/>
            </a:xfrm>
            <a:custGeom>
              <a:avLst/>
              <a:gdLst>
                <a:gd name="T0" fmla="*/ 273 w 304"/>
                <a:gd name="T1" fmla="*/ 253 h 332"/>
                <a:gd name="T2" fmla="*/ 266 w 304"/>
                <a:gd name="T3" fmla="*/ 211 h 332"/>
                <a:gd name="T4" fmla="*/ 275 w 304"/>
                <a:gd name="T5" fmla="*/ 194 h 332"/>
                <a:gd name="T6" fmla="*/ 284 w 304"/>
                <a:gd name="T7" fmla="*/ 163 h 332"/>
                <a:gd name="T8" fmla="*/ 299 w 304"/>
                <a:gd name="T9" fmla="*/ 143 h 332"/>
                <a:gd name="T10" fmla="*/ 302 w 304"/>
                <a:gd name="T11" fmla="*/ 120 h 332"/>
                <a:gd name="T12" fmla="*/ 296 w 304"/>
                <a:gd name="T13" fmla="*/ 76 h 332"/>
                <a:gd name="T14" fmla="*/ 284 w 304"/>
                <a:gd name="T15" fmla="*/ 58 h 332"/>
                <a:gd name="T16" fmla="*/ 275 w 304"/>
                <a:gd name="T17" fmla="*/ 51 h 332"/>
                <a:gd name="T18" fmla="*/ 268 w 304"/>
                <a:gd name="T19" fmla="*/ 49 h 332"/>
                <a:gd name="T20" fmla="*/ 232 w 304"/>
                <a:gd name="T21" fmla="*/ 51 h 332"/>
                <a:gd name="T22" fmla="*/ 214 w 304"/>
                <a:gd name="T23" fmla="*/ 63 h 332"/>
                <a:gd name="T24" fmla="*/ 205 w 304"/>
                <a:gd name="T25" fmla="*/ 58 h 332"/>
                <a:gd name="T26" fmla="*/ 194 w 304"/>
                <a:gd name="T27" fmla="*/ 49 h 332"/>
                <a:gd name="T28" fmla="*/ 182 w 304"/>
                <a:gd name="T29" fmla="*/ 28 h 332"/>
                <a:gd name="T30" fmla="*/ 161 w 304"/>
                <a:gd name="T31" fmla="*/ 18 h 332"/>
                <a:gd name="T32" fmla="*/ 127 w 304"/>
                <a:gd name="T33" fmla="*/ 25 h 332"/>
                <a:gd name="T34" fmla="*/ 128 w 304"/>
                <a:gd name="T35" fmla="*/ 8 h 332"/>
                <a:gd name="T36" fmla="*/ 118 w 304"/>
                <a:gd name="T37" fmla="*/ 7 h 332"/>
                <a:gd name="T38" fmla="*/ 108 w 304"/>
                <a:gd name="T39" fmla="*/ 5 h 332"/>
                <a:gd name="T40" fmla="*/ 107 w 304"/>
                <a:gd name="T41" fmla="*/ 20 h 332"/>
                <a:gd name="T42" fmla="*/ 90 w 304"/>
                <a:gd name="T43" fmla="*/ 28 h 332"/>
                <a:gd name="T44" fmla="*/ 72 w 304"/>
                <a:gd name="T45" fmla="*/ 25 h 332"/>
                <a:gd name="T46" fmla="*/ 54 w 304"/>
                <a:gd name="T47" fmla="*/ 16 h 332"/>
                <a:gd name="T48" fmla="*/ 31 w 304"/>
                <a:gd name="T49" fmla="*/ 38 h 332"/>
                <a:gd name="T50" fmla="*/ 31 w 304"/>
                <a:gd name="T51" fmla="*/ 63 h 332"/>
                <a:gd name="T52" fmla="*/ 43 w 304"/>
                <a:gd name="T53" fmla="*/ 74 h 332"/>
                <a:gd name="T54" fmla="*/ 48 w 304"/>
                <a:gd name="T55" fmla="*/ 87 h 332"/>
                <a:gd name="T56" fmla="*/ 41 w 304"/>
                <a:gd name="T57" fmla="*/ 102 h 332"/>
                <a:gd name="T58" fmla="*/ 46 w 304"/>
                <a:gd name="T59" fmla="*/ 120 h 332"/>
                <a:gd name="T60" fmla="*/ 43 w 304"/>
                <a:gd name="T61" fmla="*/ 118 h 332"/>
                <a:gd name="T62" fmla="*/ 26 w 304"/>
                <a:gd name="T63" fmla="*/ 115 h 332"/>
                <a:gd name="T64" fmla="*/ 26 w 304"/>
                <a:gd name="T65" fmla="*/ 132 h 332"/>
                <a:gd name="T66" fmla="*/ 31 w 304"/>
                <a:gd name="T67" fmla="*/ 141 h 332"/>
                <a:gd name="T68" fmla="*/ 18 w 304"/>
                <a:gd name="T69" fmla="*/ 164 h 332"/>
                <a:gd name="T70" fmla="*/ 11 w 304"/>
                <a:gd name="T71" fmla="*/ 209 h 332"/>
                <a:gd name="T72" fmla="*/ 5 w 304"/>
                <a:gd name="T73" fmla="*/ 220 h 332"/>
                <a:gd name="T74" fmla="*/ 20 w 304"/>
                <a:gd name="T75" fmla="*/ 229 h 332"/>
                <a:gd name="T76" fmla="*/ 39 w 304"/>
                <a:gd name="T77" fmla="*/ 248 h 332"/>
                <a:gd name="T78" fmla="*/ 57 w 304"/>
                <a:gd name="T79" fmla="*/ 257 h 332"/>
                <a:gd name="T80" fmla="*/ 57 w 304"/>
                <a:gd name="T81" fmla="*/ 271 h 332"/>
                <a:gd name="T82" fmla="*/ 56 w 304"/>
                <a:gd name="T83" fmla="*/ 283 h 332"/>
                <a:gd name="T84" fmla="*/ 48 w 304"/>
                <a:gd name="T85" fmla="*/ 311 h 332"/>
                <a:gd name="T86" fmla="*/ 66 w 304"/>
                <a:gd name="T87" fmla="*/ 324 h 332"/>
                <a:gd name="T88" fmla="*/ 90 w 304"/>
                <a:gd name="T89" fmla="*/ 314 h 332"/>
                <a:gd name="T90" fmla="*/ 146 w 304"/>
                <a:gd name="T91" fmla="*/ 293 h 332"/>
                <a:gd name="T92" fmla="*/ 154 w 304"/>
                <a:gd name="T93" fmla="*/ 291 h 332"/>
                <a:gd name="T94" fmla="*/ 166 w 304"/>
                <a:gd name="T95" fmla="*/ 290 h 332"/>
                <a:gd name="T96" fmla="*/ 174 w 304"/>
                <a:gd name="T97" fmla="*/ 291 h 332"/>
                <a:gd name="T98" fmla="*/ 197 w 304"/>
                <a:gd name="T99" fmla="*/ 288 h 332"/>
                <a:gd name="T100" fmla="*/ 207 w 304"/>
                <a:gd name="T101" fmla="*/ 285 h 332"/>
                <a:gd name="T102" fmla="*/ 225 w 304"/>
                <a:gd name="T103" fmla="*/ 283 h 332"/>
                <a:gd name="T104" fmla="*/ 237 w 304"/>
                <a:gd name="T105" fmla="*/ 285 h 332"/>
                <a:gd name="T106" fmla="*/ 237 w 304"/>
                <a:gd name="T107" fmla="*/ 286 h 332"/>
                <a:gd name="T108" fmla="*/ 240 w 304"/>
                <a:gd name="T109" fmla="*/ 290 h 332"/>
                <a:gd name="T110" fmla="*/ 261 w 304"/>
                <a:gd name="T111" fmla="*/ 285 h 332"/>
                <a:gd name="T112" fmla="*/ 263 w 304"/>
                <a:gd name="T113" fmla="*/ 290 h 332"/>
                <a:gd name="T114" fmla="*/ 281 w 304"/>
                <a:gd name="T115" fmla="*/ 294 h 332"/>
                <a:gd name="T116" fmla="*/ 286 w 304"/>
                <a:gd name="T117" fmla="*/ 285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332">
                  <a:moveTo>
                    <a:pt x="284" y="268"/>
                  </a:moveTo>
                  <a:lnTo>
                    <a:pt x="283" y="268"/>
                  </a:lnTo>
                  <a:lnTo>
                    <a:pt x="279" y="268"/>
                  </a:lnTo>
                  <a:lnTo>
                    <a:pt x="278" y="268"/>
                  </a:lnTo>
                  <a:lnTo>
                    <a:pt x="276" y="268"/>
                  </a:lnTo>
                  <a:lnTo>
                    <a:pt x="275" y="266"/>
                  </a:lnTo>
                  <a:lnTo>
                    <a:pt x="275" y="263"/>
                  </a:lnTo>
                  <a:lnTo>
                    <a:pt x="275" y="258"/>
                  </a:lnTo>
                  <a:lnTo>
                    <a:pt x="273" y="253"/>
                  </a:lnTo>
                  <a:lnTo>
                    <a:pt x="271" y="248"/>
                  </a:lnTo>
                  <a:lnTo>
                    <a:pt x="268" y="239"/>
                  </a:lnTo>
                  <a:lnTo>
                    <a:pt x="265" y="227"/>
                  </a:lnTo>
                  <a:lnTo>
                    <a:pt x="263" y="217"/>
                  </a:lnTo>
                  <a:lnTo>
                    <a:pt x="265" y="215"/>
                  </a:lnTo>
                  <a:lnTo>
                    <a:pt x="265" y="214"/>
                  </a:lnTo>
                  <a:lnTo>
                    <a:pt x="266" y="212"/>
                  </a:lnTo>
                  <a:lnTo>
                    <a:pt x="266" y="212"/>
                  </a:lnTo>
                  <a:lnTo>
                    <a:pt x="266" y="211"/>
                  </a:lnTo>
                  <a:lnTo>
                    <a:pt x="266" y="209"/>
                  </a:lnTo>
                  <a:lnTo>
                    <a:pt x="265" y="206"/>
                  </a:lnTo>
                  <a:lnTo>
                    <a:pt x="266" y="204"/>
                  </a:lnTo>
                  <a:lnTo>
                    <a:pt x="268" y="201"/>
                  </a:lnTo>
                  <a:lnTo>
                    <a:pt x="270" y="197"/>
                  </a:lnTo>
                  <a:lnTo>
                    <a:pt x="271" y="196"/>
                  </a:lnTo>
                  <a:lnTo>
                    <a:pt x="273" y="194"/>
                  </a:lnTo>
                  <a:lnTo>
                    <a:pt x="273" y="194"/>
                  </a:lnTo>
                  <a:lnTo>
                    <a:pt x="275" y="194"/>
                  </a:lnTo>
                  <a:lnTo>
                    <a:pt x="276" y="194"/>
                  </a:lnTo>
                  <a:lnTo>
                    <a:pt x="278" y="191"/>
                  </a:lnTo>
                  <a:lnTo>
                    <a:pt x="279" y="188"/>
                  </a:lnTo>
                  <a:lnTo>
                    <a:pt x="279" y="183"/>
                  </a:lnTo>
                  <a:lnTo>
                    <a:pt x="281" y="178"/>
                  </a:lnTo>
                  <a:lnTo>
                    <a:pt x="281" y="174"/>
                  </a:lnTo>
                  <a:lnTo>
                    <a:pt x="283" y="171"/>
                  </a:lnTo>
                  <a:lnTo>
                    <a:pt x="283" y="168"/>
                  </a:lnTo>
                  <a:lnTo>
                    <a:pt x="284" y="163"/>
                  </a:lnTo>
                  <a:lnTo>
                    <a:pt x="286" y="158"/>
                  </a:lnTo>
                  <a:lnTo>
                    <a:pt x="288" y="155"/>
                  </a:lnTo>
                  <a:lnTo>
                    <a:pt x="289" y="150"/>
                  </a:lnTo>
                  <a:lnTo>
                    <a:pt x="289" y="148"/>
                  </a:lnTo>
                  <a:lnTo>
                    <a:pt x="293" y="146"/>
                  </a:lnTo>
                  <a:lnTo>
                    <a:pt x="294" y="146"/>
                  </a:lnTo>
                  <a:lnTo>
                    <a:pt x="298" y="146"/>
                  </a:lnTo>
                  <a:lnTo>
                    <a:pt x="299" y="145"/>
                  </a:lnTo>
                  <a:lnTo>
                    <a:pt x="299" y="143"/>
                  </a:lnTo>
                  <a:lnTo>
                    <a:pt x="299" y="141"/>
                  </a:lnTo>
                  <a:lnTo>
                    <a:pt x="298" y="140"/>
                  </a:lnTo>
                  <a:lnTo>
                    <a:pt x="298" y="138"/>
                  </a:lnTo>
                  <a:lnTo>
                    <a:pt x="299" y="138"/>
                  </a:lnTo>
                  <a:lnTo>
                    <a:pt x="301" y="137"/>
                  </a:lnTo>
                  <a:lnTo>
                    <a:pt x="302" y="137"/>
                  </a:lnTo>
                  <a:lnTo>
                    <a:pt x="304" y="135"/>
                  </a:lnTo>
                  <a:lnTo>
                    <a:pt x="304" y="132"/>
                  </a:lnTo>
                  <a:lnTo>
                    <a:pt x="302" y="120"/>
                  </a:lnTo>
                  <a:lnTo>
                    <a:pt x="301" y="109"/>
                  </a:lnTo>
                  <a:lnTo>
                    <a:pt x="299" y="99"/>
                  </a:lnTo>
                  <a:lnTo>
                    <a:pt x="298" y="94"/>
                  </a:lnTo>
                  <a:lnTo>
                    <a:pt x="293" y="92"/>
                  </a:lnTo>
                  <a:lnTo>
                    <a:pt x="293" y="90"/>
                  </a:lnTo>
                  <a:lnTo>
                    <a:pt x="294" y="87"/>
                  </a:lnTo>
                  <a:lnTo>
                    <a:pt x="294" y="84"/>
                  </a:lnTo>
                  <a:lnTo>
                    <a:pt x="296" y="79"/>
                  </a:lnTo>
                  <a:lnTo>
                    <a:pt x="296" y="76"/>
                  </a:lnTo>
                  <a:lnTo>
                    <a:pt x="296" y="72"/>
                  </a:lnTo>
                  <a:lnTo>
                    <a:pt x="296" y="72"/>
                  </a:lnTo>
                  <a:lnTo>
                    <a:pt x="296" y="72"/>
                  </a:lnTo>
                  <a:lnTo>
                    <a:pt x="294" y="74"/>
                  </a:lnTo>
                  <a:lnTo>
                    <a:pt x="293" y="72"/>
                  </a:lnTo>
                  <a:lnTo>
                    <a:pt x="289" y="69"/>
                  </a:lnTo>
                  <a:lnTo>
                    <a:pt x="288" y="66"/>
                  </a:lnTo>
                  <a:lnTo>
                    <a:pt x="286" y="61"/>
                  </a:lnTo>
                  <a:lnTo>
                    <a:pt x="284" y="58"/>
                  </a:lnTo>
                  <a:lnTo>
                    <a:pt x="283" y="56"/>
                  </a:lnTo>
                  <a:lnTo>
                    <a:pt x="283" y="56"/>
                  </a:lnTo>
                  <a:lnTo>
                    <a:pt x="281" y="58"/>
                  </a:lnTo>
                  <a:lnTo>
                    <a:pt x="279" y="58"/>
                  </a:lnTo>
                  <a:lnTo>
                    <a:pt x="278" y="56"/>
                  </a:lnTo>
                  <a:lnTo>
                    <a:pt x="278" y="54"/>
                  </a:lnTo>
                  <a:lnTo>
                    <a:pt x="278" y="54"/>
                  </a:lnTo>
                  <a:lnTo>
                    <a:pt x="276" y="53"/>
                  </a:lnTo>
                  <a:lnTo>
                    <a:pt x="275" y="51"/>
                  </a:lnTo>
                  <a:lnTo>
                    <a:pt x="273" y="49"/>
                  </a:lnTo>
                  <a:lnTo>
                    <a:pt x="275" y="49"/>
                  </a:lnTo>
                  <a:lnTo>
                    <a:pt x="275" y="48"/>
                  </a:lnTo>
                  <a:lnTo>
                    <a:pt x="275" y="48"/>
                  </a:lnTo>
                  <a:lnTo>
                    <a:pt x="275" y="46"/>
                  </a:lnTo>
                  <a:lnTo>
                    <a:pt x="270" y="49"/>
                  </a:lnTo>
                  <a:lnTo>
                    <a:pt x="268" y="49"/>
                  </a:lnTo>
                  <a:lnTo>
                    <a:pt x="268" y="49"/>
                  </a:lnTo>
                  <a:lnTo>
                    <a:pt x="268" y="49"/>
                  </a:lnTo>
                  <a:lnTo>
                    <a:pt x="268" y="48"/>
                  </a:lnTo>
                  <a:lnTo>
                    <a:pt x="268" y="48"/>
                  </a:lnTo>
                  <a:lnTo>
                    <a:pt x="266" y="46"/>
                  </a:lnTo>
                  <a:lnTo>
                    <a:pt x="263" y="46"/>
                  </a:lnTo>
                  <a:lnTo>
                    <a:pt x="261" y="46"/>
                  </a:lnTo>
                  <a:lnTo>
                    <a:pt x="250" y="46"/>
                  </a:lnTo>
                  <a:lnTo>
                    <a:pt x="243" y="48"/>
                  </a:lnTo>
                  <a:lnTo>
                    <a:pt x="240" y="49"/>
                  </a:lnTo>
                  <a:lnTo>
                    <a:pt x="232" y="51"/>
                  </a:lnTo>
                  <a:lnTo>
                    <a:pt x="230" y="51"/>
                  </a:lnTo>
                  <a:lnTo>
                    <a:pt x="230" y="51"/>
                  </a:lnTo>
                  <a:lnTo>
                    <a:pt x="228" y="49"/>
                  </a:lnTo>
                  <a:lnTo>
                    <a:pt x="227" y="51"/>
                  </a:lnTo>
                  <a:lnTo>
                    <a:pt x="224" y="54"/>
                  </a:lnTo>
                  <a:lnTo>
                    <a:pt x="220" y="58"/>
                  </a:lnTo>
                  <a:lnTo>
                    <a:pt x="219" y="61"/>
                  </a:lnTo>
                  <a:lnTo>
                    <a:pt x="217" y="63"/>
                  </a:lnTo>
                  <a:lnTo>
                    <a:pt x="214" y="63"/>
                  </a:lnTo>
                  <a:lnTo>
                    <a:pt x="210" y="61"/>
                  </a:lnTo>
                  <a:lnTo>
                    <a:pt x="209" y="58"/>
                  </a:lnTo>
                  <a:lnTo>
                    <a:pt x="209" y="56"/>
                  </a:lnTo>
                  <a:lnTo>
                    <a:pt x="209" y="54"/>
                  </a:lnTo>
                  <a:lnTo>
                    <a:pt x="207" y="54"/>
                  </a:lnTo>
                  <a:lnTo>
                    <a:pt x="207" y="54"/>
                  </a:lnTo>
                  <a:lnTo>
                    <a:pt x="207" y="56"/>
                  </a:lnTo>
                  <a:lnTo>
                    <a:pt x="205" y="58"/>
                  </a:lnTo>
                  <a:lnTo>
                    <a:pt x="205" y="58"/>
                  </a:lnTo>
                  <a:lnTo>
                    <a:pt x="205" y="56"/>
                  </a:lnTo>
                  <a:lnTo>
                    <a:pt x="204" y="56"/>
                  </a:lnTo>
                  <a:lnTo>
                    <a:pt x="202" y="56"/>
                  </a:lnTo>
                  <a:lnTo>
                    <a:pt x="201" y="58"/>
                  </a:lnTo>
                  <a:lnTo>
                    <a:pt x="201" y="58"/>
                  </a:lnTo>
                  <a:lnTo>
                    <a:pt x="197" y="56"/>
                  </a:lnTo>
                  <a:lnTo>
                    <a:pt x="196" y="54"/>
                  </a:lnTo>
                  <a:lnTo>
                    <a:pt x="196" y="51"/>
                  </a:lnTo>
                  <a:lnTo>
                    <a:pt x="194" y="49"/>
                  </a:lnTo>
                  <a:lnTo>
                    <a:pt x="191" y="48"/>
                  </a:lnTo>
                  <a:lnTo>
                    <a:pt x="191" y="48"/>
                  </a:lnTo>
                  <a:lnTo>
                    <a:pt x="189" y="48"/>
                  </a:lnTo>
                  <a:lnTo>
                    <a:pt x="187" y="48"/>
                  </a:lnTo>
                  <a:lnTo>
                    <a:pt x="187" y="46"/>
                  </a:lnTo>
                  <a:lnTo>
                    <a:pt x="186" y="41"/>
                  </a:lnTo>
                  <a:lnTo>
                    <a:pt x="186" y="38"/>
                  </a:lnTo>
                  <a:lnTo>
                    <a:pt x="184" y="33"/>
                  </a:lnTo>
                  <a:lnTo>
                    <a:pt x="182" y="28"/>
                  </a:lnTo>
                  <a:lnTo>
                    <a:pt x="179" y="25"/>
                  </a:lnTo>
                  <a:lnTo>
                    <a:pt x="178" y="25"/>
                  </a:lnTo>
                  <a:lnTo>
                    <a:pt x="176" y="23"/>
                  </a:lnTo>
                  <a:lnTo>
                    <a:pt x="173" y="25"/>
                  </a:lnTo>
                  <a:lnTo>
                    <a:pt x="169" y="25"/>
                  </a:lnTo>
                  <a:lnTo>
                    <a:pt x="166" y="25"/>
                  </a:lnTo>
                  <a:lnTo>
                    <a:pt x="164" y="23"/>
                  </a:lnTo>
                  <a:lnTo>
                    <a:pt x="163" y="21"/>
                  </a:lnTo>
                  <a:lnTo>
                    <a:pt x="161" y="18"/>
                  </a:lnTo>
                  <a:lnTo>
                    <a:pt x="151" y="18"/>
                  </a:lnTo>
                  <a:lnTo>
                    <a:pt x="145" y="21"/>
                  </a:lnTo>
                  <a:lnTo>
                    <a:pt x="141" y="25"/>
                  </a:lnTo>
                  <a:lnTo>
                    <a:pt x="138" y="28"/>
                  </a:lnTo>
                  <a:lnTo>
                    <a:pt x="133" y="30"/>
                  </a:lnTo>
                  <a:lnTo>
                    <a:pt x="130" y="30"/>
                  </a:lnTo>
                  <a:lnTo>
                    <a:pt x="127" y="28"/>
                  </a:lnTo>
                  <a:lnTo>
                    <a:pt x="127" y="26"/>
                  </a:lnTo>
                  <a:lnTo>
                    <a:pt x="127" y="25"/>
                  </a:lnTo>
                  <a:lnTo>
                    <a:pt x="128" y="23"/>
                  </a:lnTo>
                  <a:lnTo>
                    <a:pt x="128" y="21"/>
                  </a:lnTo>
                  <a:lnTo>
                    <a:pt x="130" y="20"/>
                  </a:lnTo>
                  <a:lnTo>
                    <a:pt x="130" y="18"/>
                  </a:lnTo>
                  <a:lnTo>
                    <a:pt x="128" y="16"/>
                  </a:lnTo>
                  <a:lnTo>
                    <a:pt x="127" y="15"/>
                  </a:lnTo>
                  <a:lnTo>
                    <a:pt x="127" y="13"/>
                  </a:lnTo>
                  <a:lnTo>
                    <a:pt x="127" y="12"/>
                  </a:lnTo>
                  <a:lnTo>
                    <a:pt x="128" y="8"/>
                  </a:lnTo>
                  <a:lnTo>
                    <a:pt x="128" y="7"/>
                  </a:lnTo>
                  <a:lnTo>
                    <a:pt x="130" y="5"/>
                  </a:lnTo>
                  <a:lnTo>
                    <a:pt x="128" y="3"/>
                  </a:lnTo>
                  <a:lnTo>
                    <a:pt x="127" y="2"/>
                  </a:lnTo>
                  <a:lnTo>
                    <a:pt x="123" y="0"/>
                  </a:lnTo>
                  <a:lnTo>
                    <a:pt x="122" y="2"/>
                  </a:lnTo>
                  <a:lnTo>
                    <a:pt x="120" y="2"/>
                  </a:lnTo>
                  <a:lnTo>
                    <a:pt x="120" y="5"/>
                  </a:lnTo>
                  <a:lnTo>
                    <a:pt x="118" y="7"/>
                  </a:lnTo>
                  <a:lnTo>
                    <a:pt x="118" y="8"/>
                  </a:lnTo>
                  <a:lnTo>
                    <a:pt x="118" y="10"/>
                  </a:lnTo>
                  <a:lnTo>
                    <a:pt x="118" y="10"/>
                  </a:lnTo>
                  <a:lnTo>
                    <a:pt x="117" y="10"/>
                  </a:lnTo>
                  <a:lnTo>
                    <a:pt x="113" y="10"/>
                  </a:lnTo>
                  <a:lnTo>
                    <a:pt x="112" y="8"/>
                  </a:lnTo>
                  <a:lnTo>
                    <a:pt x="110" y="8"/>
                  </a:lnTo>
                  <a:lnTo>
                    <a:pt x="108" y="7"/>
                  </a:lnTo>
                  <a:lnTo>
                    <a:pt x="108" y="5"/>
                  </a:lnTo>
                  <a:lnTo>
                    <a:pt x="108" y="5"/>
                  </a:lnTo>
                  <a:lnTo>
                    <a:pt x="107" y="5"/>
                  </a:lnTo>
                  <a:lnTo>
                    <a:pt x="105" y="5"/>
                  </a:lnTo>
                  <a:lnTo>
                    <a:pt x="105" y="8"/>
                  </a:lnTo>
                  <a:lnTo>
                    <a:pt x="105" y="10"/>
                  </a:lnTo>
                  <a:lnTo>
                    <a:pt x="107" y="13"/>
                  </a:lnTo>
                  <a:lnTo>
                    <a:pt x="107" y="16"/>
                  </a:lnTo>
                  <a:lnTo>
                    <a:pt x="107" y="18"/>
                  </a:lnTo>
                  <a:lnTo>
                    <a:pt x="107" y="20"/>
                  </a:lnTo>
                  <a:lnTo>
                    <a:pt x="104" y="21"/>
                  </a:lnTo>
                  <a:lnTo>
                    <a:pt x="100" y="18"/>
                  </a:lnTo>
                  <a:lnTo>
                    <a:pt x="95" y="18"/>
                  </a:lnTo>
                  <a:lnTo>
                    <a:pt x="92" y="20"/>
                  </a:lnTo>
                  <a:lnTo>
                    <a:pt x="90" y="20"/>
                  </a:lnTo>
                  <a:lnTo>
                    <a:pt x="90" y="21"/>
                  </a:lnTo>
                  <a:lnTo>
                    <a:pt x="90" y="25"/>
                  </a:lnTo>
                  <a:lnTo>
                    <a:pt x="90" y="26"/>
                  </a:lnTo>
                  <a:lnTo>
                    <a:pt x="90" y="28"/>
                  </a:lnTo>
                  <a:lnTo>
                    <a:pt x="90" y="30"/>
                  </a:lnTo>
                  <a:lnTo>
                    <a:pt x="90" y="30"/>
                  </a:lnTo>
                  <a:lnTo>
                    <a:pt x="89" y="30"/>
                  </a:lnTo>
                  <a:lnTo>
                    <a:pt x="87" y="30"/>
                  </a:lnTo>
                  <a:lnTo>
                    <a:pt x="84" y="30"/>
                  </a:lnTo>
                  <a:lnTo>
                    <a:pt x="79" y="28"/>
                  </a:lnTo>
                  <a:lnTo>
                    <a:pt x="76" y="26"/>
                  </a:lnTo>
                  <a:lnTo>
                    <a:pt x="72" y="26"/>
                  </a:lnTo>
                  <a:lnTo>
                    <a:pt x="72" y="25"/>
                  </a:lnTo>
                  <a:lnTo>
                    <a:pt x="71" y="23"/>
                  </a:lnTo>
                  <a:lnTo>
                    <a:pt x="69" y="21"/>
                  </a:lnTo>
                  <a:lnTo>
                    <a:pt x="69" y="18"/>
                  </a:lnTo>
                  <a:lnTo>
                    <a:pt x="67" y="15"/>
                  </a:lnTo>
                  <a:lnTo>
                    <a:pt x="67" y="13"/>
                  </a:lnTo>
                  <a:lnTo>
                    <a:pt x="66" y="13"/>
                  </a:lnTo>
                  <a:lnTo>
                    <a:pt x="62" y="15"/>
                  </a:lnTo>
                  <a:lnTo>
                    <a:pt x="57" y="15"/>
                  </a:lnTo>
                  <a:lnTo>
                    <a:pt x="54" y="16"/>
                  </a:lnTo>
                  <a:lnTo>
                    <a:pt x="53" y="20"/>
                  </a:lnTo>
                  <a:lnTo>
                    <a:pt x="49" y="21"/>
                  </a:lnTo>
                  <a:lnTo>
                    <a:pt x="48" y="25"/>
                  </a:lnTo>
                  <a:lnTo>
                    <a:pt x="44" y="26"/>
                  </a:lnTo>
                  <a:lnTo>
                    <a:pt x="41" y="28"/>
                  </a:lnTo>
                  <a:lnTo>
                    <a:pt x="38" y="31"/>
                  </a:lnTo>
                  <a:lnTo>
                    <a:pt x="36" y="35"/>
                  </a:lnTo>
                  <a:lnTo>
                    <a:pt x="33" y="36"/>
                  </a:lnTo>
                  <a:lnTo>
                    <a:pt x="31" y="38"/>
                  </a:lnTo>
                  <a:lnTo>
                    <a:pt x="31" y="39"/>
                  </a:lnTo>
                  <a:lnTo>
                    <a:pt x="31" y="41"/>
                  </a:lnTo>
                  <a:lnTo>
                    <a:pt x="33" y="41"/>
                  </a:lnTo>
                  <a:lnTo>
                    <a:pt x="33" y="43"/>
                  </a:lnTo>
                  <a:lnTo>
                    <a:pt x="34" y="44"/>
                  </a:lnTo>
                  <a:lnTo>
                    <a:pt x="33" y="49"/>
                  </a:lnTo>
                  <a:lnTo>
                    <a:pt x="33" y="54"/>
                  </a:lnTo>
                  <a:lnTo>
                    <a:pt x="31" y="59"/>
                  </a:lnTo>
                  <a:lnTo>
                    <a:pt x="31" y="63"/>
                  </a:lnTo>
                  <a:lnTo>
                    <a:pt x="33" y="66"/>
                  </a:lnTo>
                  <a:lnTo>
                    <a:pt x="34" y="67"/>
                  </a:lnTo>
                  <a:lnTo>
                    <a:pt x="36" y="67"/>
                  </a:lnTo>
                  <a:lnTo>
                    <a:pt x="39" y="67"/>
                  </a:lnTo>
                  <a:lnTo>
                    <a:pt x="41" y="67"/>
                  </a:lnTo>
                  <a:lnTo>
                    <a:pt x="44" y="67"/>
                  </a:lnTo>
                  <a:lnTo>
                    <a:pt x="44" y="69"/>
                  </a:lnTo>
                  <a:lnTo>
                    <a:pt x="43" y="71"/>
                  </a:lnTo>
                  <a:lnTo>
                    <a:pt x="43" y="74"/>
                  </a:lnTo>
                  <a:lnTo>
                    <a:pt x="41" y="77"/>
                  </a:lnTo>
                  <a:lnTo>
                    <a:pt x="41" y="77"/>
                  </a:lnTo>
                  <a:lnTo>
                    <a:pt x="41" y="81"/>
                  </a:lnTo>
                  <a:lnTo>
                    <a:pt x="43" y="81"/>
                  </a:lnTo>
                  <a:lnTo>
                    <a:pt x="46" y="82"/>
                  </a:lnTo>
                  <a:lnTo>
                    <a:pt x="48" y="82"/>
                  </a:lnTo>
                  <a:lnTo>
                    <a:pt x="49" y="84"/>
                  </a:lnTo>
                  <a:lnTo>
                    <a:pt x="48" y="86"/>
                  </a:lnTo>
                  <a:lnTo>
                    <a:pt x="48" y="87"/>
                  </a:lnTo>
                  <a:lnTo>
                    <a:pt x="46" y="87"/>
                  </a:lnTo>
                  <a:lnTo>
                    <a:pt x="44" y="87"/>
                  </a:lnTo>
                  <a:lnTo>
                    <a:pt x="41" y="89"/>
                  </a:lnTo>
                  <a:lnTo>
                    <a:pt x="39" y="90"/>
                  </a:lnTo>
                  <a:lnTo>
                    <a:pt x="38" y="92"/>
                  </a:lnTo>
                  <a:lnTo>
                    <a:pt x="38" y="95"/>
                  </a:lnTo>
                  <a:lnTo>
                    <a:pt x="38" y="100"/>
                  </a:lnTo>
                  <a:lnTo>
                    <a:pt x="39" y="100"/>
                  </a:lnTo>
                  <a:lnTo>
                    <a:pt x="41" y="102"/>
                  </a:lnTo>
                  <a:lnTo>
                    <a:pt x="43" y="104"/>
                  </a:lnTo>
                  <a:lnTo>
                    <a:pt x="46" y="105"/>
                  </a:lnTo>
                  <a:lnTo>
                    <a:pt x="49" y="107"/>
                  </a:lnTo>
                  <a:lnTo>
                    <a:pt x="51" y="110"/>
                  </a:lnTo>
                  <a:lnTo>
                    <a:pt x="53" y="114"/>
                  </a:lnTo>
                  <a:lnTo>
                    <a:pt x="53" y="117"/>
                  </a:lnTo>
                  <a:lnTo>
                    <a:pt x="51" y="122"/>
                  </a:lnTo>
                  <a:lnTo>
                    <a:pt x="46" y="122"/>
                  </a:lnTo>
                  <a:lnTo>
                    <a:pt x="46" y="120"/>
                  </a:lnTo>
                  <a:lnTo>
                    <a:pt x="46" y="120"/>
                  </a:lnTo>
                  <a:lnTo>
                    <a:pt x="46" y="120"/>
                  </a:lnTo>
                  <a:lnTo>
                    <a:pt x="48" y="118"/>
                  </a:lnTo>
                  <a:lnTo>
                    <a:pt x="48" y="118"/>
                  </a:lnTo>
                  <a:lnTo>
                    <a:pt x="46" y="117"/>
                  </a:lnTo>
                  <a:lnTo>
                    <a:pt x="43" y="117"/>
                  </a:lnTo>
                  <a:lnTo>
                    <a:pt x="43" y="117"/>
                  </a:lnTo>
                  <a:lnTo>
                    <a:pt x="43" y="117"/>
                  </a:lnTo>
                  <a:lnTo>
                    <a:pt x="43" y="118"/>
                  </a:lnTo>
                  <a:lnTo>
                    <a:pt x="43" y="118"/>
                  </a:lnTo>
                  <a:lnTo>
                    <a:pt x="43" y="120"/>
                  </a:lnTo>
                  <a:lnTo>
                    <a:pt x="41" y="120"/>
                  </a:lnTo>
                  <a:lnTo>
                    <a:pt x="39" y="118"/>
                  </a:lnTo>
                  <a:lnTo>
                    <a:pt x="38" y="118"/>
                  </a:lnTo>
                  <a:lnTo>
                    <a:pt x="36" y="117"/>
                  </a:lnTo>
                  <a:lnTo>
                    <a:pt x="33" y="115"/>
                  </a:lnTo>
                  <a:lnTo>
                    <a:pt x="30" y="115"/>
                  </a:lnTo>
                  <a:lnTo>
                    <a:pt x="26" y="115"/>
                  </a:lnTo>
                  <a:lnTo>
                    <a:pt x="25" y="115"/>
                  </a:lnTo>
                  <a:lnTo>
                    <a:pt x="23" y="118"/>
                  </a:lnTo>
                  <a:lnTo>
                    <a:pt x="23" y="118"/>
                  </a:lnTo>
                  <a:lnTo>
                    <a:pt x="23" y="120"/>
                  </a:lnTo>
                  <a:lnTo>
                    <a:pt x="23" y="123"/>
                  </a:lnTo>
                  <a:lnTo>
                    <a:pt x="23" y="127"/>
                  </a:lnTo>
                  <a:lnTo>
                    <a:pt x="23" y="128"/>
                  </a:lnTo>
                  <a:lnTo>
                    <a:pt x="25" y="130"/>
                  </a:lnTo>
                  <a:lnTo>
                    <a:pt x="26" y="132"/>
                  </a:lnTo>
                  <a:lnTo>
                    <a:pt x="31" y="133"/>
                  </a:lnTo>
                  <a:lnTo>
                    <a:pt x="34" y="132"/>
                  </a:lnTo>
                  <a:lnTo>
                    <a:pt x="34" y="133"/>
                  </a:lnTo>
                  <a:lnTo>
                    <a:pt x="34" y="135"/>
                  </a:lnTo>
                  <a:lnTo>
                    <a:pt x="34" y="138"/>
                  </a:lnTo>
                  <a:lnTo>
                    <a:pt x="34" y="140"/>
                  </a:lnTo>
                  <a:lnTo>
                    <a:pt x="34" y="140"/>
                  </a:lnTo>
                  <a:lnTo>
                    <a:pt x="33" y="140"/>
                  </a:lnTo>
                  <a:lnTo>
                    <a:pt x="31" y="141"/>
                  </a:lnTo>
                  <a:lnTo>
                    <a:pt x="30" y="143"/>
                  </a:lnTo>
                  <a:lnTo>
                    <a:pt x="28" y="148"/>
                  </a:lnTo>
                  <a:lnTo>
                    <a:pt x="28" y="150"/>
                  </a:lnTo>
                  <a:lnTo>
                    <a:pt x="26" y="153"/>
                  </a:lnTo>
                  <a:lnTo>
                    <a:pt x="26" y="156"/>
                  </a:lnTo>
                  <a:lnTo>
                    <a:pt x="25" y="161"/>
                  </a:lnTo>
                  <a:lnTo>
                    <a:pt x="23" y="163"/>
                  </a:lnTo>
                  <a:lnTo>
                    <a:pt x="21" y="164"/>
                  </a:lnTo>
                  <a:lnTo>
                    <a:pt x="18" y="164"/>
                  </a:lnTo>
                  <a:lnTo>
                    <a:pt x="16" y="161"/>
                  </a:lnTo>
                  <a:lnTo>
                    <a:pt x="13" y="161"/>
                  </a:lnTo>
                  <a:lnTo>
                    <a:pt x="11" y="161"/>
                  </a:lnTo>
                  <a:lnTo>
                    <a:pt x="10" y="163"/>
                  </a:lnTo>
                  <a:lnTo>
                    <a:pt x="10" y="163"/>
                  </a:lnTo>
                  <a:lnTo>
                    <a:pt x="15" y="176"/>
                  </a:lnTo>
                  <a:lnTo>
                    <a:pt x="15" y="192"/>
                  </a:lnTo>
                  <a:lnTo>
                    <a:pt x="11" y="206"/>
                  </a:lnTo>
                  <a:lnTo>
                    <a:pt x="11" y="209"/>
                  </a:lnTo>
                  <a:lnTo>
                    <a:pt x="8" y="211"/>
                  </a:lnTo>
                  <a:lnTo>
                    <a:pt x="5" y="212"/>
                  </a:lnTo>
                  <a:lnTo>
                    <a:pt x="3" y="215"/>
                  </a:lnTo>
                  <a:lnTo>
                    <a:pt x="2" y="217"/>
                  </a:lnTo>
                  <a:lnTo>
                    <a:pt x="0" y="219"/>
                  </a:lnTo>
                  <a:lnTo>
                    <a:pt x="2" y="222"/>
                  </a:lnTo>
                  <a:lnTo>
                    <a:pt x="2" y="222"/>
                  </a:lnTo>
                  <a:lnTo>
                    <a:pt x="3" y="222"/>
                  </a:lnTo>
                  <a:lnTo>
                    <a:pt x="5" y="220"/>
                  </a:lnTo>
                  <a:lnTo>
                    <a:pt x="8" y="220"/>
                  </a:lnTo>
                  <a:lnTo>
                    <a:pt x="10" y="220"/>
                  </a:lnTo>
                  <a:lnTo>
                    <a:pt x="10" y="220"/>
                  </a:lnTo>
                  <a:lnTo>
                    <a:pt x="10" y="222"/>
                  </a:lnTo>
                  <a:lnTo>
                    <a:pt x="10" y="224"/>
                  </a:lnTo>
                  <a:lnTo>
                    <a:pt x="10" y="225"/>
                  </a:lnTo>
                  <a:lnTo>
                    <a:pt x="11" y="227"/>
                  </a:lnTo>
                  <a:lnTo>
                    <a:pt x="15" y="229"/>
                  </a:lnTo>
                  <a:lnTo>
                    <a:pt x="20" y="229"/>
                  </a:lnTo>
                  <a:lnTo>
                    <a:pt x="25" y="230"/>
                  </a:lnTo>
                  <a:lnTo>
                    <a:pt x="30" y="230"/>
                  </a:lnTo>
                  <a:lnTo>
                    <a:pt x="34" y="230"/>
                  </a:lnTo>
                  <a:lnTo>
                    <a:pt x="36" y="232"/>
                  </a:lnTo>
                  <a:lnTo>
                    <a:pt x="36" y="235"/>
                  </a:lnTo>
                  <a:lnTo>
                    <a:pt x="38" y="239"/>
                  </a:lnTo>
                  <a:lnTo>
                    <a:pt x="38" y="242"/>
                  </a:lnTo>
                  <a:lnTo>
                    <a:pt x="39" y="245"/>
                  </a:lnTo>
                  <a:lnTo>
                    <a:pt x="39" y="248"/>
                  </a:lnTo>
                  <a:lnTo>
                    <a:pt x="41" y="250"/>
                  </a:lnTo>
                  <a:lnTo>
                    <a:pt x="44" y="250"/>
                  </a:lnTo>
                  <a:lnTo>
                    <a:pt x="48" y="252"/>
                  </a:lnTo>
                  <a:lnTo>
                    <a:pt x="51" y="252"/>
                  </a:lnTo>
                  <a:lnTo>
                    <a:pt x="53" y="252"/>
                  </a:lnTo>
                  <a:lnTo>
                    <a:pt x="56" y="252"/>
                  </a:lnTo>
                  <a:lnTo>
                    <a:pt x="57" y="253"/>
                  </a:lnTo>
                  <a:lnTo>
                    <a:pt x="57" y="255"/>
                  </a:lnTo>
                  <a:lnTo>
                    <a:pt x="57" y="257"/>
                  </a:lnTo>
                  <a:lnTo>
                    <a:pt x="57" y="258"/>
                  </a:lnTo>
                  <a:lnTo>
                    <a:pt x="56" y="262"/>
                  </a:lnTo>
                  <a:lnTo>
                    <a:pt x="56" y="263"/>
                  </a:lnTo>
                  <a:lnTo>
                    <a:pt x="56" y="265"/>
                  </a:lnTo>
                  <a:lnTo>
                    <a:pt x="57" y="266"/>
                  </a:lnTo>
                  <a:lnTo>
                    <a:pt x="59" y="266"/>
                  </a:lnTo>
                  <a:lnTo>
                    <a:pt x="59" y="268"/>
                  </a:lnTo>
                  <a:lnTo>
                    <a:pt x="59" y="270"/>
                  </a:lnTo>
                  <a:lnTo>
                    <a:pt x="57" y="271"/>
                  </a:lnTo>
                  <a:lnTo>
                    <a:pt x="56" y="273"/>
                  </a:lnTo>
                  <a:lnTo>
                    <a:pt x="56" y="275"/>
                  </a:lnTo>
                  <a:lnTo>
                    <a:pt x="56" y="276"/>
                  </a:lnTo>
                  <a:lnTo>
                    <a:pt x="56" y="278"/>
                  </a:lnTo>
                  <a:lnTo>
                    <a:pt x="57" y="280"/>
                  </a:lnTo>
                  <a:lnTo>
                    <a:pt x="59" y="281"/>
                  </a:lnTo>
                  <a:lnTo>
                    <a:pt x="57" y="283"/>
                  </a:lnTo>
                  <a:lnTo>
                    <a:pt x="57" y="283"/>
                  </a:lnTo>
                  <a:lnTo>
                    <a:pt x="56" y="283"/>
                  </a:lnTo>
                  <a:lnTo>
                    <a:pt x="54" y="283"/>
                  </a:lnTo>
                  <a:lnTo>
                    <a:pt x="54" y="285"/>
                  </a:lnTo>
                  <a:lnTo>
                    <a:pt x="53" y="286"/>
                  </a:lnTo>
                  <a:lnTo>
                    <a:pt x="51" y="291"/>
                  </a:lnTo>
                  <a:lnTo>
                    <a:pt x="49" y="296"/>
                  </a:lnTo>
                  <a:lnTo>
                    <a:pt x="48" y="301"/>
                  </a:lnTo>
                  <a:lnTo>
                    <a:pt x="48" y="304"/>
                  </a:lnTo>
                  <a:lnTo>
                    <a:pt x="48" y="308"/>
                  </a:lnTo>
                  <a:lnTo>
                    <a:pt x="48" y="311"/>
                  </a:lnTo>
                  <a:lnTo>
                    <a:pt x="48" y="316"/>
                  </a:lnTo>
                  <a:lnTo>
                    <a:pt x="48" y="321"/>
                  </a:lnTo>
                  <a:lnTo>
                    <a:pt x="48" y="326"/>
                  </a:lnTo>
                  <a:lnTo>
                    <a:pt x="48" y="329"/>
                  </a:lnTo>
                  <a:lnTo>
                    <a:pt x="49" y="332"/>
                  </a:lnTo>
                  <a:lnTo>
                    <a:pt x="49" y="332"/>
                  </a:lnTo>
                  <a:lnTo>
                    <a:pt x="54" y="331"/>
                  </a:lnTo>
                  <a:lnTo>
                    <a:pt x="61" y="326"/>
                  </a:lnTo>
                  <a:lnTo>
                    <a:pt x="66" y="324"/>
                  </a:lnTo>
                  <a:lnTo>
                    <a:pt x="67" y="322"/>
                  </a:lnTo>
                  <a:lnTo>
                    <a:pt x="71" y="324"/>
                  </a:lnTo>
                  <a:lnTo>
                    <a:pt x="72" y="322"/>
                  </a:lnTo>
                  <a:lnTo>
                    <a:pt x="76" y="321"/>
                  </a:lnTo>
                  <a:lnTo>
                    <a:pt x="77" y="317"/>
                  </a:lnTo>
                  <a:lnTo>
                    <a:pt x="81" y="316"/>
                  </a:lnTo>
                  <a:lnTo>
                    <a:pt x="84" y="314"/>
                  </a:lnTo>
                  <a:lnTo>
                    <a:pt x="87" y="314"/>
                  </a:lnTo>
                  <a:lnTo>
                    <a:pt x="90" y="314"/>
                  </a:lnTo>
                  <a:lnTo>
                    <a:pt x="94" y="314"/>
                  </a:lnTo>
                  <a:lnTo>
                    <a:pt x="107" y="308"/>
                  </a:lnTo>
                  <a:lnTo>
                    <a:pt x="122" y="301"/>
                  </a:lnTo>
                  <a:lnTo>
                    <a:pt x="130" y="299"/>
                  </a:lnTo>
                  <a:lnTo>
                    <a:pt x="138" y="298"/>
                  </a:lnTo>
                  <a:lnTo>
                    <a:pt x="141" y="296"/>
                  </a:lnTo>
                  <a:lnTo>
                    <a:pt x="145" y="296"/>
                  </a:lnTo>
                  <a:lnTo>
                    <a:pt x="146" y="294"/>
                  </a:lnTo>
                  <a:lnTo>
                    <a:pt x="146" y="293"/>
                  </a:lnTo>
                  <a:lnTo>
                    <a:pt x="148" y="293"/>
                  </a:lnTo>
                  <a:lnTo>
                    <a:pt x="150" y="294"/>
                  </a:lnTo>
                  <a:lnTo>
                    <a:pt x="151" y="294"/>
                  </a:lnTo>
                  <a:lnTo>
                    <a:pt x="153" y="294"/>
                  </a:lnTo>
                  <a:lnTo>
                    <a:pt x="154" y="294"/>
                  </a:lnTo>
                  <a:lnTo>
                    <a:pt x="154" y="293"/>
                  </a:lnTo>
                  <a:lnTo>
                    <a:pt x="154" y="291"/>
                  </a:lnTo>
                  <a:lnTo>
                    <a:pt x="154" y="291"/>
                  </a:lnTo>
                  <a:lnTo>
                    <a:pt x="154" y="291"/>
                  </a:lnTo>
                  <a:lnTo>
                    <a:pt x="156" y="293"/>
                  </a:lnTo>
                  <a:lnTo>
                    <a:pt x="158" y="293"/>
                  </a:lnTo>
                  <a:lnTo>
                    <a:pt x="158" y="291"/>
                  </a:lnTo>
                  <a:lnTo>
                    <a:pt x="159" y="290"/>
                  </a:lnTo>
                  <a:lnTo>
                    <a:pt x="159" y="290"/>
                  </a:lnTo>
                  <a:lnTo>
                    <a:pt x="159" y="288"/>
                  </a:lnTo>
                  <a:lnTo>
                    <a:pt x="159" y="288"/>
                  </a:lnTo>
                  <a:lnTo>
                    <a:pt x="163" y="288"/>
                  </a:lnTo>
                  <a:lnTo>
                    <a:pt x="166" y="290"/>
                  </a:lnTo>
                  <a:lnTo>
                    <a:pt x="169" y="290"/>
                  </a:lnTo>
                  <a:lnTo>
                    <a:pt x="169" y="290"/>
                  </a:lnTo>
                  <a:lnTo>
                    <a:pt x="171" y="290"/>
                  </a:lnTo>
                  <a:lnTo>
                    <a:pt x="173" y="288"/>
                  </a:lnTo>
                  <a:lnTo>
                    <a:pt x="174" y="288"/>
                  </a:lnTo>
                  <a:lnTo>
                    <a:pt x="174" y="288"/>
                  </a:lnTo>
                  <a:lnTo>
                    <a:pt x="174" y="290"/>
                  </a:lnTo>
                  <a:lnTo>
                    <a:pt x="174" y="291"/>
                  </a:lnTo>
                  <a:lnTo>
                    <a:pt x="174" y="291"/>
                  </a:lnTo>
                  <a:lnTo>
                    <a:pt x="176" y="293"/>
                  </a:lnTo>
                  <a:lnTo>
                    <a:pt x="181" y="293"/>
                  </a:lnTo>
                  <a:lnTo>
                    <a:pt x="186" y="293"/>
                  </a:lnTo>
                  <a:lnTo>
                    <a:pt x="191" y="291"/>
                  </a:lnTo>
                  <a:lnTo>
                    <a:pt x="196" y="291"/>
                  </a:lnTo>
                  <a:lnTo>
                    <a:pt x="201" y="290"/>
                  </a:lnTo>
                  <a:lnTo>
                    <a:pt x="201" y="290"/>
                  </a:lnTo>
                  <a:lnTo>
                    <a:pt x="199" y="290"/>
                  </a:lnTo>
                  <a:lnTo>
                    <a:pt x="197" y="288"/>
                  </a:lnTo>
                  <a:lnTo>
                    <a:pt x="196" y="288"/>
                  </a:lnTo>
                  <a:lnTo>
                    <a:pt x="196" y="286"/>
                  </a:lnTo>
                  <a:lnTo>
                    <a:pt x="197" y="285"/>
                  </a:lnTo>
                  <a:lnTo>
                    <a:pt x="201" y="285"/>
                  </a:lnTo>
                  <a:lnTo>
                    <a:pt x="202" y="286"/>
                  </a:lnTo>
                  <a:lnTo>
                    <a:pt x="204" y="286"/>
                  </a:lnTo>
                  <a:lnTo>
                    <a:pt x="207" y="286"/>
                  </a:lnTo>
                  <a:lnTo>
                    <a:pt x="207" y="285"/>
                  </a:lnTo>
                  <a:lnTo>
                    <a:pt x="207" y="285"/>
                  </a:lnTo>
                  <a:lnTo>
                    <a:pt x="209" y="283"/>
                  </a:lnTo>
                  <a:lnTo>
                    <a:pt x="212" y="283"/>
                  </a:lnTo>
                  <a:lnTo>
                    <a:pt x="215" y="285"/>
                  </a:lnTo>
                  <a:lnTo>
                    <a:pt x="219" y="285"/>
                  </a:lnTo>
                  <a:lnTo>
                    <a:pt x="222" y="286"/>
                  </a:lnTo>
                  <a:lnTo>
                    <a:pt x="225" y="286"/>
                  </a:lnTo>
                  <a:lnTo>
                    <a:pt x="227" y="286"/>
                  </a:lnTo>
                  <a:lnTo>
                    <a:pt x="227" y="285"/>
                  </a:lnTo>
                  <a:lnTo>
                    <a:pt x="225" y="283"/>
                  </a:lnTo>
                  <a:lnTo>
                    <a:pt x="225" y="283"/>
                  </a:lnTo>
                  <a:lnTo>
                    <a:pt x="228" y="283"/>
                  </a:lnTo>
                  <a:lnTo>
                    <a:pt x="230" y="285"/>
                  </a:lnTo>
                  <a:lnTo>
                    <a:pt x="232" y="285"/>
                  </a:lnTo>
                  <a:lnTo>
                    <a:pt x="233" y="286"/>
                  </a:lnTo>
                  <a:lnTo>
                    <a:pt x="235" y="286"/>
                  </a:lnTo>
                  <a:lnTo>
                    <a:pt x="237" y="286"/>
                  </a:lnTo>
                  <a:lnTo>
                    <a:pt x="237" y="286"/>
                  </a:lnTo>
                  <a:lnTo>
                    <a:pt x="237" y="285"/>
                  </a:lnTo>
                  <a:lnTo>
                    <a:pt x="235" y="283"/>
                  </a:lnTo>
                  <a:lnTo>
                    <a:pt x="235" y="281"/>
                  </a:lnTo>
                  <a:lnTo>
                    <a:pt x="233" y="280"/>
                  </a:lnTo>
                  <a:lnTo>
                    <a:pt x="233" y="280"/>
                  </a:lnTo>
                  <a:lnTo>
                    <a:pt x="235" y="281"/>
                  </a:lnTo>
                  <a:lnTo>
                    <a:pt x="237" y="283"/>
                  </a:lnTo>
                  <a:lnTo>
                    <a:pt x="238" y="283"/>
                  </a:lnTo>
                  <a:lnTo>
                    <a:pt x="238" y="285"/>
                  </a:lnTo>
                  <a:lnTo>
                    <a:pt x="237" y="286"/>
                  </a:lnTo>
                  <a:lnTo>
                    <a:pt x="237" y="288"/>
                  </a:lnTo>
                  <a:lnTo>
                    <a:pt x="235" y="290"/>
                  </a:lnTo>
                  <a:lnTo>
                    <a:pt x="235" y="290"/>
                  </a:lnTo>
                  <a:lnTo>
                    <a:pt x="237" y="291"/>
                  </a:lnTo>
                  <a:lnTo>
                    <a:pt x="237" y="290"/>
                  </a:lnTo>
                  <a:lnTo>
                    <a:pt x="237" y="288"/>
                  </a:lnTo>
                  <a:lnTo>
                    <a:pt x="237" y="288"/>
                  </a:lnTo>
                  <a:lnTo>
                    <a:pt x="238" y="288"/>
                  </a:lnTo>
                  <a:lnTo>
                    <a:pt x="240" y="290"/>
                  </a:lnTo>
                  <a:lnTo>
                    <a:pt x="243" y="291"/>
                  </a:lnTo>
                  <a:lnTo>
                    <a:pt x="248" y="293"/>
                  </a:lnTo>
                  <a:lnTo>
                    <a:pt x="251" y="293"/>
                  </a:lnTo>
                  <a:lnTo>
                    <a:pt x="255" y="294"/>
                  </a:lnTo>
                  <a:lnTo>
                    <a:pt x="258" y="294"/>
                  </a:lnTo>
                  <a:lnTo>
                    <a:pt x="258" y="293"/>
                  </a:lnTo>
                  <a:lnTo>
                    <a:pt x="260" y="291"/>
                  </a:lnTo>
                  <a:lnTo>
                    <a:pt x="260" y="288"/>
                  </a:lnTo>
                  <a:lnTo>
                    <a:pt x="261" y="285"/>
                  </a:lnTo>
                  <a:lnTo>
                    <a:pt x="261" y="283"/>
                  </a:lnTo>
                  <a:lnTo>
                    <a:pt x="263" y="281"/>
                  </a:lnTo>
                  <a:lnTo>
                    <a:pt x="266" y="281"/>
                  </a:lnTo>
                  <a:lnTo>
                    <a:pt x="268" y="283"/>
                  </a:lnTo>
                  <a:lnTo>
                    <a:pt x="268" y="285"/>
                  </a:lnTo>
                  <a:lnTo>
                    <a:pt x="266" y="286"/>
                  </a:lnTo>
                  <a:lnTo>
                    <a:pt x="265" y="288"/>
                  </a:lnTo>
                  <a:lnTo>
                    <a:pt x="263" y="288"/>
                  </a:lnTo>
                  <a:lnTo>
                    <a:pt x="263" y="290"/>
                  </a:lnTo>
                  <a:lnTo>
                    <a:pt x="266" y="293"/>
                  </a:lnTo>
                  <a:lnTo>
                    <a:pt x="270" y="294"/>
                  </a:lnTo>
                  <a:lnTo>
                    <a:pt x="273" y="293"/>
                  </a:lnTo>
                  <a:lnTo>
                    <a:pt x="276" y="293"/>
                  </a:lnTo>
                  <a:lnTo>
                    <a:pt x="278" y="291"/>
                  </a:lnTo>
                  <a:lnTo>
                    <a:pt x="279" y="291"/>
                  </a:lnTo>
                  <a:lnTo>
                    <a:pt x="281" y="291"/>
                  </a:lnTo>
                  <a:lnTo>
                    <a:pt x="281" y="293"/>
                  </a:lnTo>
                  <a:lnTo>
                    <a:pt x="281" y="294"/>
                  </a:lnTo>
                  <a:lnTo>
                    <a:pt x="279" y="294"/>
                  </a:lnTo>
                  <a:lnTo>
                    <a:pt x="278" y="296"/>
                  </a:lnTo>
                  <a:lnTo>
                    <a:pt x="281" y="294"/>
                  </a:lnTo>
                  <a:lnTo>
                    <a:pt x="283" y="294"/>
                  </a:lnTo>
                  <a:lnTo>
                    <a:pt x="286" y="294"/>
                  </a:lnTo>
                  <a:lnTo>
                    <a:pt x="286" y="294"/>
                  </a:lnTo>
                  <a:lnTo>
                    <a:pt x="286" y="293"/>
                  </a:lnTo>
                  <a:lnTo>
                    <a:pt x="286" y="290"/>
                  </a:lnTo>
                  <a:lnTo>
                    <a:pt x="286" y="285"/>
                  </a:lnTo>
                  <a:lnTo>
                    <a:pt x="286" y="280"/>
                  </a:lnTo>
                  <a:lnTo>
                    <a:pt x="286" y="275"/>
                  </a:lnTo>
                  <a:lnTo>
                    <a:pt x="286" y="270"/>
                  </a:lnTo>
                  <a:lnTo>
                    <a:pt x="284" y="268"/>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59"/>
            <p:cNvSpPr>
              <a:spLocks/>
            </p:cNvSpPr>
            <p:nvPr/>
          </p:nvSpPr>
          <p:spPr bwMode="auto">
            <a:xfrm>
              <a:off x="1167517" y="2010251"/>
              <a:ext cx="234191" cy="350222"/>
            </a:xfrm>
            <a:custGeom>
              <a:avLst/>
              <a:gdLst>
                <a:gd name="T0" fmla="*/ 214 w 220"/>
                <a:gd name="T1" fmla="*/ 255 h 329"/>
                <a:gd name="T2" fmla="*/ 207 w 220"/>
                <a:gd name="T3" fmla="*/ 249 h 329"/>
                <a:gd name="T4" fmla="*/ 192 w 220"/>
                <a:gd name="T5" fmla="*/ 214 h 329"/>
                <a:gd name="T6" fmla="*/ 194 w 220"/>
                <a:gd name="T7" fmla="*/ 194 h 329"/>
                <a:gd name="T8" fmla="*/ 192 w 220"/>
                <a:gd name="T9" fmla="*/ 175 h 329"/>
                <a:gd name="T10" fmla="*/ 199 w 220"/>
                <a:gd name="T11" fmla="*/ 150 h 329"/>
                <a:gd name="T12" fmla="*/ 189 w 220"/>
                <a:gd name="T13" fmla="*/ 130 h 329"/>
                <a:gd name="T14" fmla="*/ 189 w 220"/>
                <a:gd name="T15" fmla="*/ 122 h 329"/>
                <a:gd name="T16" fmla="*/ 189 w 220"/>
                <a:gd name="T17" fmla="*/ 109 h 329"/>
                <a:gd name="T18" fmla="*/ 194 w 220"/>
                <a:gd name="T19" fmla="*/ 92 h 329"/>
                <a:gd name="T20" fmla="*/ 182 w 220"/>
                <a:gd name="T21" fmla="*/ 89 h 329"/>
                <a:gd name="T22" fmla="*/ 181 w 220"/>
                <a:gd name="T23" fmla="*/ 86 h 329"/>
                <a:gd name="T24" fmla="*/ 178 w 220"/>
                <a:gd name="T25" fmla="*/ 82 h 329"/>
                <a:gd name="T26" fmla="*/ 184 w 220"/>
                <a:gd name="T27" fmla="*/ 81 h 329"/>
                <a:gd name="T28" fmla="*/ 179 w 220"/>
                <a:gd name="T29" fmla="*/ 78 h 329"/>
                <a:gd name="T30" fmla="*/ 184 w 220"/>
                <a:gd name="T31" fmla="*/ 74 h 329"/>
                <a:gd name="T32" fmla="*/ 187 w 220"/>
                <a:gd name="T33" fmla="*/ 53 h 329"/>
                <a:gd name="T34" fmla="*/ 181 w 220"/>
                <a:gd name="T35" fmla="*/ 40 h 329"/>
                <a:gd name="T36" fmla="*/ 166 w 220"/>
                <a:gd name="T37" fmla="*/ 27 h 329"/>
                <a:gd name="T38" fmla="*/ 173 w 220"/>
                <a:gd name="T39" fmla="*/ 8 h 329"/>
                <a:gd name="T40" fmla="*/ 159 w 220"/>
                <a:gd name="T41" fmla="*/ 0 h 329"/>
                <a:gd name="T42" fmla="*/ 153 w 220"/>
                <a:gd name="T43" fmla="*/ 3 h 329"/>
                <a:gd name="T44" fmla="*/ 146 w 220"/>
                <a:gd name="T45" fmla="*/ 8 h 329"/>
                <a:gd name="T46" fmla="*/ 140 w 220"/>
                <a:gd name="T47" fmla="*/ 12 h 329"/>
                <a:gd name="T48" fmla="*/ 84 w 220"/>
                <a:gd name="T49" fmla="*/ 7 h 329"/>
                <a:gd name="T50" fmla="*/ 28 w 220"/>
                <a:gd name="T51" fmla="*/ 13 h 329"/>
                <a:gd name="T52" fmla="*/ 31 w 220"/>
                <a:gd name="T53" fmla="*/ 33 h 329"/>
                <a:gd name="T54" fmla="*/ 33 w 220"/>
                <a:gd name="T55" fmla="*/ 43 h 329"/>
                <a:gd name="T56" fmla="*/ 31 w 220"/>
                <a:gd name="T57" fmla="*/ 59 h 329"/>
                <a:gd name="T58" fmla="*/ 30 w 220"/>
                <a:gd name="T59" fmla="*/ 71 h 329"/>
                <a:gd name="T60" fmla="*/ 33 w 220"/>
                <a:gd name="T61" fmla="*/ 87 h 329"/>
                <a:gd name="T62" fmla="*/ 30 w 220"/>
                <a:gd name="T63" fmla="*/ 107 h 329"/>
                <a:gd name="T64" fmla="*/ 41 w 220"/>
                <a:gd name="T65" fmla="*/ 150 h 329"/>
                <a:gd name="T66" fmla="*/ 36 w 220"/>
                <a:gd name="T67" fmla="*/ 156 h 329"/>
                <a:gd name="T68" fmla="*/ 26 w 220"/>
                <a:gd name="T69" fmla="*/ 163 h 329"/>
                <a:gd name="T70" fmla="*/ 20 w 220"/>
                <a:gd name="T71" fmla="*/ 186 h 329"/>
                <a:gd name="T72" fmla="*/ 13 w 220"/>
                <a:gd name="T73" fmla="*/ 209 h 329"/>
                <a:gd name="T74" fmla="*/ 5 w 220"/>
                <a:gd name="T75" fmla="*/ 216 h 329"/>
                <a:gd name="T76" fmla="*/ 3 w 220"/>
                <a:gd name="T77" fmla="*/ 227 h 329"/>
                <a:gd name="T78" fmla="*/ 8 w 220"/>
                <a:gd name="T79" fmla="*/ 263 h 329"/>
                <a:gd name="T80" fmla="*/ 15 w 220"/>
                <a:gd name="T81" fmla="*/ 283 h 329"/>
                <a:gd name="T82" fmla="*/ 23 w 220"/>
                <a:gd name="T83" fmla="*/ 295 h 329"/>
                <a:gd name="T84" fmla="*/ 20 w 220"/>
                <a:gd name="T85" fmla="*/ 309 h 329"/>
                <a:gd name="T86" fmla="*/ 3 w 220"/>
                <a:gd name="T87" fmla="*/ 309 h 329"/>
                <a:gd name="T88" fmla="*/ 49 w 220"/>
                <a:gd name="T89" fmla="*/ 326 h 329"/>
                <a:gd name="T90" fmla="*/ 72 w 220"/>
                <a:gd name="T91" fmla="*/ 321 h 329"/>
                <a:gd name="T92" fmla="*/ 97 w 220"/>
                <a:gd name="T93" fmla="*/ 311 h 329"/>
                <a:gd name="T94" fmla="*/ 115 w 220"/>
                <a:gd name="T95" fmla="*/ 306 h 329"/>
                <a:gd name="T96" fmla="*/ 141 w 220"/>
                <a:gd name="T97" fmla="*/ 291 h 329"/>
                <a:gd name="T98" fmla="*/ 171 w 220"/>
                <a:gd name="T99" fmla="*/ 278 h 329"/>
                <a:gd name="T100" fmla="*/ 189 w 220"/>
                <a:gd name="T101" fmla="*/ 278 h 329"/>
                <a:gd name="T102" fmla="*/ 182 w 220"/>
                <a:gd name="T103" fmla="*/ 263 h 329"/>
                <a:gd name="T104" fmla="*/ 173 w 220"/>
                <a:gd name="T105" fmla="*/ 260 h 329"/>
                <a:gd name="T106" fmla="*/ 189 w 220"/>
                <a:gd name="T107" fmla="*/ 265 h 329"/>
                <a:gd name="T108" fmla="*/ 199 w 220"/>
                <a:gd name="T109" fmla="*/ 278 h 329"/>
                <a:gd name="T110" fmla="*/ 212 w 220"/>
                <a:gd name="T111" fmla="*/ 267 h 329"/>
                <a:gd name="T112" fmla="*/ 220 w 220"/>
                <a:gd name="T113" fmla="*/ 25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0" h="329">
                  <a:moveTo>
                    <a:pt x="220" y="257"/>
                  </a:moveTo>
                  <a:lnTo>
                    <a:pt x="219" y="257"/>
                  </a:lnTo>
                  <a:lnTo>
                    <a:pt x="219" y="257"/>
                  </a:lnTo>
                  <a:lnTo>
                    <a:pt x="217" y="257"/>
                  </a:lnTo>
                  <a:lnTo>
                    <a:pt x="215" y="257"/>
                  </a:lnTo>
                  <a:lnTo>
                    <a:pt x="214" y="255"/>
                  </a:lnTo>
                  <a:lnTo>
                    <a:pt x="214" y="254"/>
                  </a:lnTo>
                  <a:lnTo>
                    <a:pt x="212" y="250"/>
                  </a:lnTo>
                  <a:lnTo>
                    <a:pt x="210" y="249"/>
                  </a:lnTo>
                  <a:lnTo>
                    <a:pt x="209" y="249"/>
                  </a:lnTo>
                  <a:lnTo>
                    <a:pt x="209" y="249"/>
                  </a:lnTo>
                  <a:lnTo>
                    <a:pt x="207" y="249"/>
                  </a:lnTo>
                  <a:lnTo>
                    <a:pt x="206" y="249"/>
                  </a:lnTo>
                  <a:lnTo>
                    <a:pt x="199" y="242"/>
                  </a:lnTo>
                  <a:lnTo>
                    <a:pt x="194" y="234"/>
                  </a:lnTo>
                  <a:lnTo>
                    <a:pt x="189" y="224"/>
                  </a:lnTo>
                  <a:lnTo>
                    <a:pt x="187" y="216"/>
                  </a:lnTo>
                  <a:lnTo>
                    <a:pt x="192" y="214"/>
                  </a:lnTo>
                  <a:lnTo>
                    <a:pt x="192" y="211"/>
                  </a:lnTo>
                  <a:lnTo>
                    <a:pt x="194" y="206"/>
                  </a:lnTo>
                  <a:lnTo>
                    <a:pt x="196" y="203"/>
                  </a:lnTo>
                  <a:lnTo>
                    <a:pt x="196" y="199"/>
                  </a:lnTo>
                  <a:lnTo>
                    <a:pt x="196" y="198"/>
                  </a:lnTo>
                  <a:lnTo>
                    <a:pt x="194" y="194"/>
                  </a:lnTo>
                  <a:lnTo>
                    <a:pt x="191" y="193"/>
                  </a:lnTo>
                  <a:lnTo>
                    <a:pt x="189" y="191"/>
                  </a:lnTo>
                  <a:lnTo>
                    <a:pt x="187" y="189"/>
                  </a:lnTo>
                  <a:lnTo>
                    <a:pt x="187" y="188"/>
                  </a:lnTo>
                  <a:lnTo>
                    <a:pt x="189" y="184"/>
                  </a:lnTo>
                  <a:lnTo>
                    <a:pt x="192" y="175"/>
                  </a:lnTo>
                  <a:lnTo>
                    <a:pt x="192" y="166"/>
                  </a:lnTo>
                  <a:lnTo>
                    <a:pt x="192" y="160"/>
                  </a:lnTo>
                  <a:lnTo>
                    <a:pt x="192" y="153"/>
                  </a:lnTo>
                  <a:lnTo>
                    <a:pt x="194" y="152"/>
                  </a:lnTo>
                  <a:lnTo>
                    <a:pt x="197" y="150"/>
                  </a:lnTo>
                  <a:lnTo>
                    <a:pt x="199" y="150"/>
                  </a:lnTo>
                  <a:lnTo>
                    <a:pt x="201" y="148"/>
                  </a:lnTo>
                  <a:lnTo>
                    <a:pt x="201" y="145"/>
                  </a:lnTo>
                  <a:lnTo>
                    <a:pt x="199" y="142"/>
                  </a:lnTo>
                  <a:lnTo>
                    <a:pt x="196" y="138"/>
                  </a:lnTo>
                  <a:lnTo>
                    <a:pt x="192" y="135"/>
                  </a:lnTo>
                  <a:lnTo>
                    <a:pt x="189" y="130"/>
                  </a:lnTo>
                  <a:lnTo>
                    <a:pt x="186" y="127"/>
                  </a:lnTo>
                  <a:lnTo>
                    <a:pt x="184" y="124"/>
                  </a:lnTo>
                  <a:lnTo>
                    <a:pt x="184" y="122"/>
                  </a:lnTo>
                  <a:lnTo>
                    <a:pt x="186" y="122"/>
                  </a:lnTo>
                  <a:lnTo>
                    <a:pt x="187" y="122"/>
                  </a:lnTo>
                  <a:lnTo>
                    <a:pt x="189" y="122"/>
                  </a:lnTo>
                  <a:lnTo>
                    <a:pt x="191" y="119"/>
                  </a:lnTo>
                  <a:lnTo>
                    <a:pt x="191" y="117"/>
                  </a:lnTo>
                  <a:lnTo>
                    <a:pt x="189" y="115"/>
                  </a:lnTo>
                  <a:lnTo>
                    <a:pt x="189" y="112"/>
                  </a:lnTo>
                  <a:lnTo>
                    <a:pt x="187" y="110"/>
                  </a:lnTo>
                  <a:lnTo>
                    <a:pt x="189" y="109"/>
                  </a:lnTo>
                  <a:lnTo>
                    <a:pt x="189" y="105"/>
                  </a:lnTo>
                  <a:lnTo>
                    <a:pt x="191" y="102"/>
                  </a:lnTo>
                  <a:lnTo>
                    <a:pt x="191" y="101"/>
                  </a:lnTo>
                  <a:lnTo>
                    <a:pt x="192" y="97"/>
                  </a:lnTo>
                  <a:lnTo>
                    <a:pt x="194" y="96"/>
                  </a:lnTo>
                  <a:lnTo>
                    <a:pt x="194" y="92"/>
                  </a:lnTo>
                  <a:lnTo>
                    <a:pt x="194" y="91"/>
                  </a:lnTo>
                  <a:lnTo>
                    <a:pt x="192" y="87"/>
                  </a:lnTo>
                  <a:lnTo>
                    <a:pt x="189" y="86"/>
                  </a:lnTo>
                  <a:lnTo>
                    <a:pt x="187" y="87"/>
                  </a:lnTo>
                  <a:lnTo>
                    <a:pt x="184" y="87"/>
                  </a:lnTo>
                  <a:lnTo>
                    <a:pt x="182" y="89"/>
                  </a:lnTo>
                  <a:lnTo>
                    <a:pt x="179" y="89"/>
                  </a:lnTo>
                  <a:lnTo>
                    <a:pt x="178" y="89"/>
                  </a:lnTo>
                  <a:lnTo>
                    <a:pt x="178" y="87"/>
                  </a:lnTo>
                  <a:lnTo>
                    <a:pt x="178" y="87"/>
                  </a:lnTo>
                  <a:lnTo>
                    <a:pt x="179" y="86"/>
                  </a:lnTo>
                  <a:lnTo>
                    <a:pt x="181" y="86"/>
                  </a:lnTo>
                  <a:lnTo>
                    <a:pt x="181" y="86"/>
                  </a:lnTo>
                  <a:lnTo>
                    <a:pt x="181" y="84"/>
                  </a:lnTo>
                  <a:lnTo>
                    <a:pt x="181" y="84"/>
                  </a:lnTo>
                  <a:lnTo>
                    <a:pt x="179" y="84"/>
                  </a:lnTo>
                  <a:lnTo>
                    <a:pt x="178" y="84"/>
                  </a:lnTo>
                  <a:lnTo>
                    <a:pt x="178" y="82"/>
                  </a:lnTo>
                  <a:lnTo>
                    <a:pt x="179" y="82"/>
                  </a:lnTo>
                  <a:lnTo>
                    <a:pt x="182" y="82"/>
                  </a:lnTo>
                  <a:lnTo>
                    <a:pt x="184" y="82"/>
                  </a:lnTo>
                  <a:lnTo>
                    <a:pt x="186" y="81"/>
                  </a:lnTo>
                  <a:lnTo>
                    <a:pt x="186" y="81"/>
                  </a:lnTo>
                  <a:lnTo>
                    <a:pt x="184" y="81"/>
                  </a:lnTo>
                  <a:lnTo>
                    <a:pt x="182" y="81"/>
                  </a:lnTo>
                  <a:lnTo>
                    <a:pt x="181" y="81"/>
                  </a:lnTo>
                  <a:lnTo>
                    <a:pt x="181" y="81"/>
                  </a:lnTo>
                  <a:lnTo>
                    <a:pt x="179" y="79"/>
                  </a:lnTo>
                  <a:lnTo>
                    <a:pt x="179" y="78"/>
                  </a:lnTo>
                  <a:lnTo>
                    <a:pt x="179" y="78"/>
                  </a:lnTo>
                  <a:lnTo>
                    <a:pt x="181" y="76"/>
                  </a:lnTo>
                  <a:lnTo>
                    <a:pt x="182" y="78"/>
                  </a:lnTo>
                  <a:lnTo>
                    <a:pt x="182" y="78"/>
                  </a:lnTo>
                  <a:lnTo>
                    <a:pt x="184" y="78"/>
                  </a:lnTo>
                  <a:lnTo>
                    <a:pt x="184" y="78"/>
                  </a:lnTo>
                  <a:lnTo>
                    <a:pt x="184" y="74"/>
                  </a:lnTo>
                  <a:lnTo>
                    <a:pt x="184" y="71"/>
                  </a:lnTo>
                  <a:lnTo>
                    <a:pt x="184" y="66"/>
                  </a:lnTo>
                  <a:lnTo>
                    <a:pt x="186" y="63"/>
                  </a:lnTo>
                  <a:lnTo>
                    <a:pt x="186" y="58"/>
                  </a:lnTo>
                  <a:lnTo>
                    <a:pt x="187" y="56"/>
                  </a:lnTo>
                  <a:lnTo>
                    <a:pt x="187" y="53"/>
                  </a:lnTo>
                  <a:lnTo>
                    <a:pt x="187" y="48"/>
                  </a:lnTo>
                  <a:lnTo>
                    <a:pt x="187" y="45"/>
                  </a:lnTo>
                  <a:lnTo>
                    <a:pt x="186" y="41"/>
                  </a:lnTo>
                  <a:lnTo>
                    <a:pt x="182" y="38"/>
                  </a:lnTo>
                  <a:lnTo>
                    <a:pt x="181" y="38"/>
                  </a:lnTo>
                  <a:lnTo>
                    <a:pt x="181" y="40"/>
                  </a:lnTo>
                  <a:lnTo>
                    <a:pt x="179" y="40"/>
                  </a:lnTo>
                  <a:lnTo>
                    <a:pt x="178" y="38"/>
                  </a:lnTo>
                  <a:lnTo>
                    <a:pt x="176" y="35"/>
                  </a:lnTo>
                  <a:lnTo>
                    <a:pt x="174" y="31"/>
                  </a:lnTo>
                  <a:lnTo>
                    <a:pt x="171" y="30"/>
                  </a:lnTo>
                  <a:lnTo>
                    <a:pt x="166" y="27"/>
                  </a:lnTo>
                  <a:lnTo>
                    <a:pt x="166" y="25"/>
                  </a:lnTo>
                  <a:lnTo>
                    <a:pt x="166" y="22"/>
                  </a:lnTo>
                  <a:lnTo>
                    <a:pt x="168" y="18"/>
                  </a:lnTo>
                  <a:lnTo>
                    <a:pt x="169" y="15"/>
                  </a:lnTo>
                  <a:lnTo>
                    <a:pt x="173" y="12"/>
                  </a:lnTo>
                  <a:lnTo>
                    <a:pt x="173" y="8"/>
                  </a:lnTo>
                  <a:lnTo>
                    <a:pt x="173" y="5"/>
                  </a:lnTo>
                  <a:lnTo>
                    <a:pt x="171" y="3"/>
                  </a:lnTo>
                  <a:lnTo>
                    <a:pt x="168" y="2"/>
                  </a:lnTo>
                  <a:lnTo>
                    <a:pt x="166" y="2"/>
                  </a:lnTo>
                  <a:lnTo>
                    <a:pt x="163" y="0"/>
                  </a:lnTo>
                  <a:lnTo>
                    <a:pt x="159" y="0"/>
                  </a:lnTo>
                  <a:lnTo>
                    <a:pt x="156" y="0"/>
                  </a:lnTo>
                  <a:lnTo>
                    <a:pt x="156" y="0"/>
                  </a:lnTo>
                  <a:lnTo>
                    <a:pt x="155" y="3"/>
                  </a:lnTo>
                  <a:lnTo>
                    <a:pt x="155" y="5"/>
                  </a:lnTo>
                  <a:lnTo>
                    <a:pt x="153" y="5"/>
                  </a:lnTo>
                  <a:lnTo>
                    <a:pt x="153" y="3"/>
                  </a:lnTo>
                  <a:lnTo>
                    <a:pt x="153" y="3"/>
                  </a:lnTo>
                  <a:lnTo>
                    <a:pt x="151" y="2"/>
                  </a:lnTo>
                  <a:lnTo>
                    <a:pt x="150" y="3"/>
                  </a:lnTo>
                  <a:lnTo>
                    <a:pt x="150" y="5"/>
                  </a:lnTo>
                  <a:lnTo>
                    <a:pt x="148" y="7"/>
                  </a:lnTo>
                  <a:lnTo>
                    <a:pt x="146" y="8"/>
                  </a:lnTo>
                  <a:lnTo>
                    <a:pt x="145" y="8"/>
                  </a:lnTo>
                  <a:lnTo>
                    <a:pt x="143" y="8"/>
                  </a:lnTo>
                  <a:lnTo>
                    <a:pt x="141" y="8"/>
                  </a:lnTo>
                  <a:lnTo>
                    <a:pt x="141" y="10"/>
                  </a:lnTo>
                  <a:lnTo>
                    <a:pt x="141" y="12"/>
                  </a:lnTo>
                  <a:lnTo>
                    <a:pt x="140" y="12"/>
                  </a:lnTo>
                  <a:lnTo>
                    <a:pt x="138" y="12"/>
                  </a:lnTo>
                  <a:lnTo>
                    <a:pt x="138" y="12"/>
                  </a:lnTo>
                  <a:lnTo>
                    <a:pt x="136" y="10"/>
                  </a:lnTo>
                  <a:lnTo>
                    <a:pt x="135" y="8"/>
                  </a:lnTo>
                  <a:lnTo>
                    <a:pt x="133" y="8"/>
                  </a:lnTo>
                  <a:lnTo>
                    <a:pt x="84" y="7"/>
                  </a:lnTo>
                  <a:lnTo>
                    <a:pt x="44" y="7"/>
                  </a:lnTo>
                  <a:lnTo>
                    <a:pt x="36" y="7"/>
                  </a:lnTo>
                  <a:lnTo>
                    <a:pt x="33" y="5"/>
                  </a:lnTo>
                  <a:lnTo>
                    <a:pt x="31" y="7"/>
                  </a:lnTo>
                  <a:lnTo>
                    <a:pt x="30" y="8"/>
                  </a:lnTo>
                  <a:lnTo>
                    <a:pt x="28" y="13"/>
                  </a:lnTo>
                  <a:lnTo>
                    <a:pt x="26" y="18"/>
                  </a:lnTo>
                  <a:lnTo>
                    <a:pt x="26" y="23"/>
                  </a:lnTo>
                  <a:lnTo>
                    <a:pt x="26" y="28"/>
                  </a:lnTo>
                  <a:lnTo>
                    <a:pt x="28" y="31"/>
                  </a:lnTo>
                  <a:lnTo>
                    <a:pt x="30" y="33"/>
                  </a:lnTo>
                  <a:lnTo>
                    <a:pt x="31" y="33"/>
                  </a:lnTo>
                  <a:lnTo>
                    <a:pt x="33" y="35"/>
                  </a:lnTo>
                  <a:lnTo>
                    <a:pt x="33" y="36"/>
                  </a:lnTo>
                  <a:lnTo>
                    <a:pt x="28" y="40"/>
                  </a:lnTo>
                  <a:lnTo>
                    <a:pt x="30" y="41"/>
                  </a:lnTo>
                  <a:lnTo>
                    <a:pt x="31" y="41"/>
                  </a:lnTo>
                  <a:lnTo>
                    <a:pt x="33" y="43"/>
                  </a:lnTo>
                  <a:lnTo>
                    <a:pt x="33" y="45"/>
                  </a:lnTo>
                  <a:lnTo>
                    <a:pt x="33" y="46"/>
                  </a:lnTo>
                  <a:lnTo>
                    <a:pt x="33" y="50"/>
                  </a:lnTo>
                  <a:lnTo>
                    <a:pt x="31" y="53"/>
                  </a:lnTo>
                  <a:lnTo>
                    <a:pt x="30" y="54"/>
                  </a:lnTo>
                  <a:lnTo>
                    <a:pt x="31" y="59"/>
                  </a:lnTo>
                  <a:lnTo>
                    <a:pt x="33" y="63"/>
                  </a:lnTo>
                  <a:lnTo>
                    <a:pt x="33" y="66"/>
                  </a:lnTo>
                  <a:lnTo>
                    <a:pt x="33" y="68"/>
                  </a:lnTo>
                  <a:lnTo>
                    <a:pt x="31" y="69"/>
                  </a:lnTo>
                  <a:lnTo>
                    <a:pt x="30" y="71"/>
                  </a:lnTo>
                  <a:lnTo>
                    <a:pt x="30" y="71"/>
                  </a:lnTo>
                  <a:lnTo>
                    <a:pt x="30" y="74"/>
                  </a:lnTo>
                  <a:lnTo>
                    <a:pt x="31" y="78"/>
                  </a:lnTo>
                  <a:lnTo>
                    <a:pt x="33" y="81"/>
                  </a:lnTo>
                  <a:lnTo>
                    <a:pt x="35" y="84"/>
                  </a:lnTo>
                  <a:lnTo>
                    <a:pt x="33" y="87"/>
                  </a:lnTo>
                  <a:lnTo>
                    <a:pt x="33" y="87"/>
                  </a:lnTo>
                  <a:lnTo>
                    <a:pt x="33" y="91"/>
                  </a:lnTo>
                  <a:lnTo>
                    <a:pt x="33" y="94"/>
                  </a:lnTo>
                  <a:lnTo>
                    <a:pt x="31" y="99"/>
                  </a:lnTo>
                  <a:lnTo>
                    <a:pt x="31" y="102"/>
                  </a:lnTo>
                  <a:lnTo>
                    <a:pt x="30" y="105"/>
                  </a:lnTo>
                  <a:lnTo>
                    <a:pt x="30" y="107"/>
                  </a:lnTo>
                  <a:lnTo>
                    <a:pt x="35" y="109"/>
                  </a:lnTo>
                  <a:lnTo>
                    <a:pt x="36" y="114"/>
                  </a:lnTo>
                  <a:lnTo>
                    <a:pt x="38" y="124"/>
                  </a:lnTo>
                  <a:lnTo>
                    <a:pt x="39" y="135"/>
                  </a:lnTo>
                  <a:lnTo>
                    <a:pt x="41" y="147"/>
                  </a:lnTo>
                  <a:lnTo>
                    <a:pt x="41" y="150"/>
                  </a:lnTo>
                  <a:lnTo>
                    <a:pt x="39" y="152"/>
                  </a:lnTo>
                  <a:lnTo>
                    <a:pt x="38" y="152"/>
                  </a:lnTo>
                  <a:lnTo>
                    <a:pt x="36" y="153"/>
                  </a:lnTo>
                  <a:lnTo>
                    <a:pt x="35" y="153"/>
                  </a:lnTo>
                  <a:lnTo>
                    <a:pt x="35" y="155"/>
                  </a:lnTo>
                  <a:lnTo>
                    <a:pt x="36" y="156"/>
                  </a:lnTo>
                  <a:lnTo>
                    <a:pt x="36" y="158"/>
                  </a:lnTo>
                  <a:lnTo>
                    <a:pt x="36" y="160"/>
                  </a:lnTo>
                  <a:lnTo>
                    <a:pt x="35" y="161"/>
                  </a:lnTo>
                  <a:lnTo>
                    <a:pt x="31" y="161"/>
                  </a:lnTo>
                  <a:lnTo>
                    <a:pt x="30" y="161"/>
                  </a:lnTo>
                  <a:lnTo>
                    <a:pt x="26" y="163"/>
                  </a:lnTo>
                  <a:lnTo>
                    <a:pt x="26" y="165"/>
                  </a:lnTo>
                  <a:lnTo>
                    <a:pt x="25" y="170"/>
                  </a:lnTo>
                  <a:lnTo>
                    <a:pt x="23" y="173"/>
                  </a:lnTo>
                  <a:lnTo>
                    <a:pt x="21" y="178"/>
                  </a:lnTo>
                  <a:lnTo>
                    <a:pt x="20" y="183"/>
                  </a:lnTo>
                  <a:lnTo>
                    <a:pt x="20" y="186"/>
                  </a:lnTo>
                  <a:lnTo>
                    <a:pt x="18" y="189"/>
                  </a:lnTo>
                  <a:lnTo>
                    <a:pt x="18" y="193"/>
                  </a:lnTo>
                  <a:lnTo>
                    <a:pt x="16" y="198"/>
                  </a:lnTo>
                  <a:lnTo>
                    <a:pt x="16" y="203"/>
                  </a:lnTo>
                  <a:lnTo>
                    <a:pt x="15" y="206"/>
                  </a:lnTo>
                  <a:lnTo>
                    <a:pt x="13" y="209"/>
                  </a:lnTo>
                  <a:lnTo>
                    <a:pt x="12" y="209"/>
                  </a:lnTo>
                  <a:lnTo>
                    <a:pt x="10" y="209"/>
                  </a:lnTo>
                  <a:lnTo>
                    <a:pt x="10" y="209"/>
                  </a:lnTo>
                  <a:lnTo>
                    <a:pt x="8" y="211"/>
                  </a:lnTo>
                  <a:lnTo>
                    <a:pt x="7" y="212"/>
                  </a:lnTo>
                  <a:lnTo>
                    <a:pt x="5" y="216"/>
                  </a:lnTo>
                  <a:lnTo>
                    <a:pt x="3" y="219"/>
                  </a:lnTo>
                  <a:lnTo>
                    <a:pt x="2" y="221"/>
                  </a:lnTo>
                  <a:lnTo>
                    <a:pt x="3" y="224"/>
                  </a:lnTo>
                  <a:lnTo>
                    <a:pt x="3" y="226"/>
                  </a:lnTo>
                  <a:lnTo>
                    <a:pt x="3" y="227"/>
                  </a:lnTo>
                  <a:lnTo>
                    <a:pt x="3" y="227"/>
                  </a:lnTo>
                  <a:lnTo>
                    <a:pt x="2" y="229"/>
                  </a:lnTo>
                  <a:lnTo>
                    <a:pt x="2" y="230"/>
                  </a:lnTo>
                  <a:lnTo>
                    <a:pt x="0" y="232"/>
                  </a:lnTo>
                  <a:lnTo>
                    <a:pt x="2" y="242"/>
                  </a:lnTo>
                  <a:lnTo>
                    <a:pt x="5" y="254"/>
                  </a:lnTo>
                  <a:lnTo>
                    <a:pt x="8" y="263"/>
                  </a:lnTo>
                  <a:lnTo>
                    <a:pt x="10" y="268"/>
                  </a:lnTo>
                  <a:lnTo>
                    <a:pt x="12" y="273"/>
                  </a:lnTo>
                  <a:lnTo>
                    <a:pt x="12" y="278"/>
                  </a:lnTo>
                  <a:lnTo>
                    <a:pt x="12" y="281"/>
                  </a:lnTo>
                  <a:lnTo>
                    <a:pt x="13" y="283"/>
                  </a:lnTo>
                  <a:lnTo>
                    <a:pt x="15" y="283"/>
                  </a:lnTo>
                  <a:lnTo>
                    <a:pt x="16" y="283"/>
                  </a:lnTo>
                  <a:lnTo>
                    <a:pt x="20" y="283"/>
                  </a:lnTo>
                  <a:lnTo>
                    <a:pt x="21" y="283"/>
                  </a:lnTo>
                  <a:lnTo>
                    <a:pt x="23" y="285"/>
                  </a:lnTo>
                  <a:lnTo>
                    <a:pt x="23" y="290"/>
                  </a:lnTo>
                  <a:lnTo>
                    <a:pt x="23" y="295"/>
                  </a:lnTo>
                  <a:lnTo>
                    <a:pt x="23" y="300"/>
                  </a:lnTo>
                  <a:lnTo>
                    <a:pt x="23" y="305"/>
                  </a:lnTo>
                  <a:lnTo>
                    <a:pt x="23" y="308"/>
                  </a:lnTo>
                  <a:lnTo>
                    <a:pt x="23" y="309"/>
                  </a:lnTo>
                  <a:lnTo>
                    <a:pt x="23" y="309"/>
                  </a:lnTo>
                  <a:lnTo>
                    <a:pt x="20" y="309"/>
                  </a:lnTo>
                  <a:lnTo>
                    <a:pt x="18" y="309"/>
                  </a:lnTo>
                  <a:lnTo>
                    <a:pt x="15" y="311"/>
                  </a:lnTo>
                  <a:lnTo>
                    <a:pt x="12" y="311"/>
                  </a:lnTo>
                  <a:lnTo>
                    <a:pt x="7" y="311"/>
                  </a:lnTo>
                  <a:lnTo>
                    <a:pt x="3" y="309"/>
                  </a:lnTo>
                  <a:lnTo>
                    <a:pt x="3" y="309"/>
                  </a:lnTo>
                  <a:lnTo>
                    <a:pt x="10" y="311"/>
                  </a:lnTo>
                  <a:lnTo>
                    <a:pt x="21" y="314"/>
                  </a:lnTo>
                  <a:lnTo>
                    <a:pt x="35" y="318"/>
                  </a:lnTo>
                  <a:lnTo>
                    <a:pt x="43" y="319"/>
                  </a:lnTo>
                  <a:lnTo>
                    <a:pt x="46" y="323"/>
                  </a:lnTo>
                  <a:lnTo>
                    <a:pt x="49" y="326"/>
                  </a:lnTo>
                  <a:lnTo>
                    <a:pt x="53" y="328"/>
                  </a:lnTo>
                  <a:lnTo>
                    <a:pt x="56" y="329"/>
                  </a:lnTo>
                  <a:lnTo>
                    <a:pt x="59" y="329"/>
                  </a:lnTo>
                  <a:lnTo>
                    <a:pt x="64" y="328"/>
                  </a:lnTo>
                  <a:lnTo>
                    <a:pt x="69" y="324"/>
                  </a:lnTo>
                  <a:lnTo>
                    <a:pt x="72" y="321"/>
                  </a:lnTo>
                  <a:lnTo>
                    <a:pt x="76" y="318"/>
                  </a:lnTo>
                  <a:lnTo>
                    <a:pt x="79" y="314"/>
                  </a:lnTo>
                  <a:lnTo>
                    <a:pt x="82" y="313"/>
                  </a:lnTo>
                  <a:lnTo>
                    <a:pt x="87" y="313"/>
                  </a:lnTo>
                  <a:lnTo>
                    <a:pt x="92" y="313"/>
                  </a:lnTo>
                  <a:lnTo>
                    <a:pt x="97" y="311"/>
                  </a:lnTo>
                  <a:lnTo>
                    <a:pt x="100" y="309"/>
                  </a:lnTo>
                  <a:lnTo>
                    <a:pt x="104" y="308"/>
                  </a:lnTo>
                  <a:lnTo>
                    <a:pt x="107" y="306"/>
                  </a:lnTo>
                  <a:lnTo>
                    <a:pt x="110" y="305"/>
                  </a:lnTo>
                  <a:lnTo>
                    <a:pt x="112" y="306"/>
                  </a:lnTo>
                  <a:lnTo>
                    <a:pt x="115" y="306"/>
                  </a:lnTo>
                  <a:lnTo>
                    <a:pt x="117" y="306"/>
                  </a:lnTo>
                  <a:lnTo>
                    <a:pt x="120" y="306"/>
                  </a:lnTo>
                  <a:lnTo>
                    <a:pt x="125" y="303"/>
                  </a:lnTo>
                  <a:lnTo>
                    <a:pt x="130" y="300"/>
                  </a:lnTo>
                  <a:lnTo>
                    <a:pt x="135" y="295"/>
                  </a:lnTo>
                  <a:lnTo>
                    <a:pt x="141" y="291"/>
                  </a:lnTo>
                  <a:lnTo>
                    <a:pt x="146" y="290"/>
                  </a:lnTo>
                  <a:lnTo>
                    <a:pt x="151" y="288"/>
                  </a:lnTo>
                  <a:lnTo>
                    <a:pt x="156" y="286"/>
                  </a:lnTo>
                  <a:lnTo>
                    <a:pt x="161" y="285"/>
                  </a:lnTo>
                  <a:lnTo>
                    <a:pt x="166" y="281"/>
                  </a:lnTo>
                  <a:lnTo>
                    <a:pt x="171" y="278"/>
                  </a:lnTo>
                  <a:lnTo>
                    <a:pt x="176" y="277"/>
                  </a:lnTo>
                  <a:lnTo>
                    <a:pt x="179" y="277"/>
                  </a:lnTo>
                  <a:lnTo>
                    <a:pt x="181" y="278"/>
                  </a:lnTo>
                  <a:lnTo>
                    <a:pt x="184" y="278"/>
                  </a:lnTo>
                  <a:lnTo>
                    <a:pt x="187" y="278"/>
                  </a:lnTo>
                  <a:lnTo>
                    <a:pt x="189" y="278"/>
                  </a:lnTo>
                  <a:lnTo>
                    <a:pt x="191" y="277"/>
                  </a:lnTo>
                  <a:lnTo>
                    <a:pt x="192" y="275"/>
                  </a:lnTo>
                  <a:lnTo>
                    <a:pt x="192" y="273"/>
                  </a:lnTo>
                  <a:lnTo>
                    <a:pt x="191" y="267"/>
                  </a:lnTo>
                  <a:lnTo>
                    <a:pt x="186" y="265"/>
                  </a:lnTo>
                  <a:lnTo>
                    <a:pt x="182" y="263"/>
                  </a:lnTo>
                  <a:lnTo>
                    <a:pt x="178" y="262"/>
                  </a:lnTo>
                  <a:lnTo>
                    <a:pt x="173" y="262"/>
                  </a:lnTo>
                  <a:lnTo>
                    <a:pt x="171" y="262"/>
                  </a:lnTo>
                  <a:lnTo>
                    <a:pt x="171" y="260"/>
                  </a:lnTo>
                  <a:lnTo>
                    <a:pt x="171" y="260"/>
                  </a:lnTo>
                  <a:lnTo>
                    <a:pt x="173" y="260"/>
                  </a:lnTo>
                  <a:lnTo>
                    <a:pt x="174" y="260"/>
                  </a:lnTo>
                  <a:lnTo>
                    <a:pt x="178" y="262"/>
                  </a:lnTo>
                  <a:lnTo>
                    <a:pt x="181" y="262"/>
                  </a:lnTo>
                  <a:lnTo>
                    <a:pt x="182" y="262"/>
                  </a:lnTo>
                  <a:lnTo>
                    <a:pt x="186" y="263"/>
                  </a:lnTo>
                  <a:lnTo>
                    <a:pt x="189" y="265"/>
                  </a:lnTo>
                  <a:lnTo>
                    <a:pt x="191" y="267"/>
                  </a:lnTo>
                  <a:lnTo>
                    <a:pt x="192" y="270"/>
                  </a:lnTo>
                  <a:lnTo>
                    <a:pt x="192" y="273"/>
                  </a:lnTo>
                  <a:lnTo>
                    <a:pt x="194" y="277"/>
                  </a:lnTo>
                  <a:lnTo>
                    <a:pt x="196" y="278"/>
                  </a:lnTo>
                  <a:lnTo>
                    <a:pt x="199" y="278"/>
                  </a:lnTo>
                  <a:lnTo>
                    <a:pt x="204" y="278"/>
                  </a:lnTo>
                  <a:lnTo>
                    <a:pt x="206" y="277"/>
                  </a:lnTo>
                  <a:lnTo>
                    <a:pt x="209" y="275"/>
                  </a:lnTo>
                  <a:lnTo>
                    <a:pt x="209" y="272"/>
                  </a:lnTo>
                  <a:lnTo>
                    <a:pt x="210" y="270"/>
                  </a:lnTo>
                  <a:lnTo>
                    <a:pt x="212" y="267"/>
                  </a:lnTo>
                  <a:lnTo>
                    <a:pt x="214" y="263"/>
                  </a:lnTo>
                  <a:lnTo>
                    <a:pt x="217" y="262"/>
                  </a:lnTo>
                  <a:lnTo>
                    <a:pt x="220" y="260"/>
                  </a:lnTo>
                  <a:lnTo>
                    <a:pt x="220" y="260"/>
                  </a:lnTo>
                  <a:lnTo>
                    <a:pt x="220" y="258"/>
                  </a:lnTo>
                  <a:lnTo>
                    <a:pt x="220" y="257"/>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60"/>
            <p:cNvSpPr>
              <a:spLocks/>
            </p:cNvSpPr>
            <p:nvPr/>
          </p:nvSpPr>
          <p:spPr bwMode="auto">
            <a:xfrm>
              <a:off x="1341032" y="2010251"/>
              <a:ext cx="92612" cy="276771"/>
            </a:xfrm>
            <a:custGeom>
              <a:avLst/>
              <a:gdLst>
                <a:gd name="T0" fmla="*/ 80 w 87"/>
                <a:gd name="T1" fmla="*/ 234 h 260"/>
                <a:gd name="T2" fmla="*/ 77 w 87"/>
                <a:gd name="T3" fmla="*/ 214 h 260"/>
                <a:gd name="T4" fmla="*/ 80 w 87"/>
                <a:gd name="T5" fmla="*/ 216 h 260"/>
                <a:gd name="T6" fmla="*/ 82 w 87"/>
                <a:gd name="T7" fmla="*/ 198 h 260"/>
                <a:gd name="T8" fmla="*/ 82 w 87"/>
                <a:gd name="T9" fmla="*/ 135 h 260"/>
                <a:gd name="T10" fmla="*/ 84 w 87"/>
                <a:gd name="T11" fmla="*/ 112 h 260"/>
                <a:gd name="T12" fmla="*/ 74 w 87"/>
                <a:gd name="T13" fmla="*/ 94 h 260"/>
                <a:gd name="T14" fmla="*/ 72 w 87"/>
                <a:gd name="T15" fmla="*/ 81 h 260"/>
                <a:gd name="T16" fmla="*/ 72 w 87"/>
                <a:gd name="T17" fmla="*/ 63 h 260"/>
                <a:gd name="T18" fmla="*/ 51 w 87"/>
                <a:gd name="T19" fmla="*/ 46 h 260"/>
                <a:gd name="T20" fmla="*/ 49 w 87"/>
                <a:gd name="T21" fmla="*/ 17 h 260"/>
                <a:gd name="T22" fmla="*/ 41 w 87"/>
                <a:gd name="T23" fmla="*/ 8 h 260"/>
                <a:gd name="T24" fmla="*/ 33 w 87"/>
                <a:gd name="T25" fmla="*/ 12 h 260"/>
                <a:gd name="T26" fmla="*/ 33 w 87"/>
                <a:gd name="T27" fmla="*/ 8 h 260"/>
                <a:gd name="T28" fmla="*/ 19 w 87"/>
                <a:gd name="T29" fmla="*/ 5 h 260"/>
                <a:gd name="T30" fmla="*/ 3 w 87"/>
                <a:gd name="T31" fmla="*/ 2 h 260"/>
                <a:gd name="T32" fmla="*/ 10 w 87"/>
                <a:gd name="T33" fmla="*/ 8 h 260"/>
                <a:gd name="T34" fmla="*/ 3 w 87"/>
                <a:gd name="T35" fmla="*/ 22 h 260"/>
                <a:gd name="T36" fmla="*/ 11 w 87"/>
                <a:gd name="T37" fmla="*/ 31 h 260"/>
                <a:gd name="T38" fmla="*/ 18 w 87"/>
                <a:gd name="T39" fmla="*/ 40 h 260"/>
                <a:gd name="T40" fmla="*/ 24 w 87"/>
                <a:gd name="T41" fmla="*/ 45 h 260"/>
                <a:gd name="T42" fmla="*/ 23 w 87"/>
                <a:gd name="T43" fmla="*/ 58 h 260"/>
                <a:gd name="T44" fmla="*/ 21 w 87"/>
                <a:gd name="T45" fmla="*/ 74 h 260"/>
                <a:gd name="T46" fmla="*/ 19 w 87"/>
                <a:gd name="T47" fmla="*/ 78 h 260"/>
                <a:gd name="T48" fmla="*/ 16 w 87"/>
                <a:gd name="T49" fmla="*/ 79 h 260"/>
                <a:gd name="T50" fmla="*/ 21 w 87"/>
                <a:gd name="T51" fmla="*/ 81 h 260"/>
                <a:gd name="T52" fmla="*/ 19 w 87"/>
                <a:gd name="T53" fmla="*/ 82 h 260"/>
                <a:gd name="T54" fmla="*/ 16 w 87"/>
                <a:gd name="T55" fmla="*/ 84 h 260"/>
                <a:gd name="T56" fmla="*/ 18 w 87"/>
                <a:gd name="T57" fmla="*/ 86 h 260"/>
                <a:gd name="T58" fmla="*/ 15 w 87"/>
                <a:gd name="T59" fmla="*/ 89 h 260"/>
                <a:gd name="T60" fmla="*/ 24 w 87"/>
                <a:gd name="T61" fmla="*/ 87 h 260"/>
                <a:gd name="T62" fmla="*/ 31 w 87"/>
                <a:gd name="T63" fmla="*/ 92 h 260"/>
                <a:gd name="T64" fmla="*/ 28 w 87"/>
                <a:gd name="T65" fmla="*/ 102 h 260"/>
                <a:gd name="T66" fmla="*/ 26 w 87"/>
                <a:gd name="T67" fmla="*/ 112 h 260"/>
                <a:gd name="T68" fmla="*/ 26 w 87"/>
                <a:gd name="T69" fmla="*/ 122 h 260"/>
                <a:gd name="T70" fmla="*/ 21 w 87"/>
                <a:gd name="T71" fmla="*/ 124 h 260"/>
                <a:gd name="T72" fmla="*/ 33 w 87"/>
                <a:gd name="T73" fmla="*/ 138 h 260"/>
                <a:gd name="T74" fmla="*/ 36 w 87"/>
                <a:gd name="T75" fmla="*/ 150 h 260"/>
                <a:gd name="T76" fmla="*/ 29 w 87"/>
                <a:gd name="T77" fmla="*/ 160 h 260"/>
                <a:gd name="T78" fmla="*/ 24 w 87"/>
                <a:gd name="T79" fmla="*/ 188 h 260"/>
                <a:gd name="T80" fmla="*/ 31 w 87"/>
                <a:gd name="T81" fmla="*/ 194 h 260"/>
                <a:gd name="T82" fmla="*/ 31 w 87"/>
                <a:gd name="T83" fmla="*/ 206 h 260"/>
                <a:gd name="T84" fmla="*/ 26 w 87"/>
                <a:gd name="T85" fmla="*/ 224 h 260"/>
                <a:gd name="T86" fmla="*/ 44 w 87"/>
                <a:gd name="T87" fmla="*/ 249 h 260"/>
                <a:gd name="T88" fmla="*/ 49 w 87"/>
                <a:gd name="T89" fmla="*/ 250 h 260"/>
                <a:gd name="T90" fmla="*/ 54 w 87"/>
                <a:gd name="T91" fmla="*/ 257 h 260"/>
                <a:gd name="T92" fmla="*/ 57 w 87"/>
                <a:gd name="T93" fmla="*/ 258 h 260"/>
                <a:gd name="T94" fmla="*/ 72 w 87"/>
                <a:gd name="T95" fmla="*/ 257 h 260"/>
                <a:gd name="T96" fmla="*/ 84 w 87"/>
                <a:gd name="T97" fmla="*/ 25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 h="260">
                  <a:moveTo>
                    <a:pt x="87" y="252"/>
                  </a:moveTo>
                  <a:lnTo>
                    <a:pt x="87" y="249"/>
                  </a:lnTo>
                  <a:lnTo>
                    <a:pt x="84" y="242"/>
                  </a:lnTo>
                  <a:lnTo>
                    <a:pt x="80" y="234"/>
                  </a:lnTo>
                  <a:lnTo>
                    <a:pt x="77" y="224"/>
                  </a:lnTo>
                  <a:lnTo>
                    <a:pt x="77" y="217"/>
                  </a:lnTo>
                  <a:lnTo>
                    <a:pt x="77" y="214"/>
                  </a:lnTo>
                  <a:lnTo>
                    <a:pt x="77" y="214"/>
                  </a:lnTo>
                  <a:lnTo>
                    <a:pt x="79" y="214"/>
                  </a:lnTo>
                  <a:lnTo>
                    <a:pt x="79" y="214"/>
                  </a:lnTo>
                  <a:lnTo>
                    <a:pt x="79" y="216"/>
                  </a:lnTo>
                  <a:lnTo>
                    <a:pt x="80" y="216"/>
                  </a:lnTo>
                  <a:lnTo>
                    <a:pt x="80" y="214"/>
                  </a:lnTo>
                  <a:lnTo>
                    <a:pt x="82" y="212"/>
                  </a:lnTo>
                  <a:lnTo>
                    <a:pt x="80" y="211"/>
                  </a:lnTo>
                  <a:lnTo>
                    <a:pt x="82" y="198"/>
                  </a:lnTo>
                  <a:lnTo>
                    <a:pt x="82" y="183"/>
                  </a:lnTo>
                  <a:lnTo>
                    <a:pt x="84" y="165"/>
                  </a:lnTo>
                  <a:lnTo>
                    <a:pt x="84" y="147"/>
                  </a:lnTo>
                  <a:lnTo>
                    <a:pt x="82" y="135"/>
                  </a:lnTo>
                  <a:lnTo>
                    <a:pt x="82" y="129"/>
                  </a:lnTo>
                  <a:lnTo>
                    <a:pt x="84" y="124"/>
                  </a:lnTo>
                  <a:lnTo>
                    <a:pt x="84" y="117"/>
                  </a:lnTo>
                  <a:lnTo>
                    <a:pt x="84" y="112"/>
                  </a:lnTo>
                  <a:lnTo>
                    <a:pt x="82" y="105"/>
                  </a:lnTo>
                  <a:lnTo>
                    <a:pt x="80" y="102"/>
                  </a:lnTo>
                  <a:lnTo>
                    <a:pt x="77" y="97"/>
                  </a:lnTo>
                  <a:lnTo>
                    <a:pt x="74" y="94"/>
                  </a:lnTo>
                  <a:lnTo>
                    <a:pt x="70" y="89"/>
                  </a:lnTo>
                  <a:lnTo>
                    <a:pt x="70" y="84"/>
                  </a:lnTo>
                  <a:lnTo>
                    <a:pt x="70" y="82"/>
                  </a:lnTo>
                  <a:lnTo>
                    <a:pt x="72" y="81"/>
                  </a:lnTo>
                  <a:lnTo>
                    <a:pt x="72" y="79"/>
                  </a:lnTo>
                  <a:lnTo>
                    <a:pt x="72" y="78"/>
                  </a:lnTo>
                  <a:lnTo>
                    <a:pt x="72" y="64"/>
                  </a:lnTo>
                  <a:lnTo>
                    <a:pt x="72" y="63"/>
                  </a:lnTo>
                  <a:lnTo>
                    <a:pt x="72" y="61"/>
                  </a:lnTo>
                  <a:lnTo>
                    <a:pt x="66" y="54"/>
                  </a:lnTo>
                  <a:lnTo>
                    <a:pt x="57" y="51"/>
                  </a:lnTo>
                  <a:lnTo>
                    <a:pt x="51" y="46"/>
                  </a:lnTo>
                  <a:lnTo>
                    <a:pt x="44" y="41"/>
                  </a:lnTo>
                  <a:lnTo>
                    <a:pt x="44" y="35"/>
                  </a:lnTo>
                  <a:lnTo>
                    <a:pt x="46" y="25"/>
                  </a:lnTo>
                  <a:lnTo>
                    <a:pt x="49" y="17"/>
                  </a:lnTo>
                  <a:lnTo>
                    <a:pt x="52" y="10"/>
                  </a:lnTo>
                  <a:lnTo>
                    <a:pt x="51" y="10"/>
                  </a:lnTo>
                  <a:lnTo>
                    <a:pt x="44" y="8"/>
                  </a:lnTo>
                  <a:lnTo>
                    <a:pt x="41" y="8"/>
                  </a:lnTo>
                  <a:lnTo>
                    <a:pt x="39" y="10"/>
                  </a:lnTo>
                  <a:lnTo>
                    <a:pt x="38" y="10"/>
                  </a:lnTo>
                  <a:lnTo>
                    <a:pt x="34" y="12"/>
                  </a:lnTo>
                  <a:lnTo>
                    <a:pt x="33" y="12"/>
                  </a:lnTo>
                  <a:lnTo>
                    <a:pt x="31" y="12"/>
                  </a:lnTo>
                  <a:lnTo>
                    <a:pt x="31" y="12"/>
                  </a:lnTo>
                  <a:lnTo>
                    <a:pt x="33" y="10"/>
                  </a:lnTo>
                  <a:lnTo>
                    <a:pt x="33" y="8"/>
                  </a:lnTo>
                  <a:lnTo>
                    <a:pt x="29" y="8"/>
                  </a:lnTo>
                  <a:lnTo>
                    <a:pt x="28" y="7"/>
                  </a:lnTo>
                  <a:lnTo>
                    <a:pt x="24" y="7"/>
                  </a:lnTo>
                  <a:lnTo>
                    <a:pt x="19" y="5"/>
                  </a:lnTo>
                  <a:lnTo>
                    <a:pt x="13" y="3"/>
                  </a:lnTo>
                  <a:lnTo>
                    <a:pt x="6" y="2"/>
                  </a:lnTo>
                  <a:lnTo>
                    <a:pt x="0" y="0"/>
                  </a:lnTo>
                  <a:lnTo>
                    <a:pt x="3" y="2"/>
                  </a:lnTo>
                  <a:lnTo>
                    <a:pt x="5" y="2"/>
                  </a:lnTo>
                  <a:lnTo>
                    <a:pt x="8" y="3"/>
                  </a:lnTo>
                  <a:lnTo>
                    <a:pt x="10" y="5"/>
                  </a:lnTo>
                  <a:lnTo>
                    <a:pt x="10" y="8"/>
                  </a:lnTo>
                  <a:lnTo>
                    <a:pt x="10" y="12"/>
                  </a:lnTo>
                  <a:lnTo>
                    <a:pt x="6" y="15"/>
                  </a:lnTo>
                  <a:lnTo>
                    <a:pt x="5" y="18"/>
                  </a:lnTo>
                  <a:lnTo>
                    <a:pt x="3" y="22"/>
                  </a:lnTo>
                  <a:lnTo>
                    <a:pt x="3" y="25"/>
                  </a:lnTo>
                  <a:lnTo>
                    <a:pt x="3" y="27"/>
                  </a:lnTo>
                  <a:lnTo>
                    <a:pt x="8" y="30"/>
                  </a:lnTo>
                  <a:lnTo>
                    <a:pt x="11" y="31"/>
                  </a:lnTo>
                  <a:lnTo>
                    <a:pt x="13" y="35"/>
                  </a:lnTo>
                  <a:lnTo>
                    <a:pt x="15" y="38"/>
                  </a:lnTo>
                  <a:lnTo>
                    <a:pt x="16" y="40"/>
                  </a:lnTo>
                  <a:lnTo>
                    <a:pt x="18" y="40"/>
                  </a:lnTo>
                  <a:lnTo>
                    <a:pt x="18" y="38"/>
                  </a:lnTo>
                  <a:lnTo>
                    <a:pt x="19" y="38"/>
                  </a:lnTo>
                  <a:lnTo>
                    <a:pt x="23" y="41"/>
                  </a:lnTo>
                  <a:lnTo>
                    <a:pt x="24" y="45"/>
                  </a:lnTo>
                  <a:lnTo>
                    <a:pt x="24" y="48"/>
                  </a:lnTo>
                  <a:lnTo>
                    <a:pt x="24" y="53"/>
                  </a:lnTo>
                  <a:lnTo>
                    <a:pt x="24" y="56"/>
                  </a:lnTo>
                  <a:lnTo>
                    <a:pt x="23" y="58"/>
                  </a:lnTo>
                  <a:lnTo>
                    <a:pt x="23" y="63"/>
                  </a:lnTo>
                  <a:lnTo>
                    <a:pt x="21" y="66"/>
                  </a:lnTo>
                  <a:lnTo>
                    <a:pt x="21" y="71"/>
                  </a:lnTo>
                  <a:lnTo>
                    <a:pt x="21" y="74"/>
                  </a:lnTo>
                  <a:lnTo>
                    <a:pt x="21" y="78"/>
                  </a:lnTo>
                  <a:lnTo>
                    <a:pt x="21" y="78"/>
                  </a:lnTo>
                  <a:lnTo>
                    <a:pt x="19" y="78"/>
                  </a:lnTo>
                  <a:lnTo>
                    <a:pt x="19" y="78"/>
                  </a:lnTo>
                  <a:lnTo>
                    <a:pt x="18" y="76"/>
                  </a:lnTo>
                  <a:lnTo>
                    <a:pt x="16" y="78"/>
                  </a:lnTo>
                  <a:lnTo>
                    <a:pt x="16" y="78"/>
                  </a:lnTo>
                  <a:lnTo>
                    <a:pt x="16" y="79"/>
                  </a:lnTo>
                  <a:lnTo>
                    <a:pt x="18" y="81"/>
                  </a:lnTo>
                  <a:lnTo>
                    <a:pt x="18" y="81"/>
                  </a:lnTo>
                  <a:lnTo>
                    <a:pt x="19" y="81"/>
                  </a:lnTo>
                  <a:lnTo>
                    <a:pt x="21" y="81"/>
                  </a:lnTo>
                  <a:lnTo>
                    <a:pt x="23" y="81"/>
                  </a:lnTo>
                  <a:lnTo>
                    <a:pt x="23" y="81"/>
                  </a:lnTo>
                  <a:lnTo>
                    <a:pt x="21" y="82"/>
                  </a:lnTo>
                  <a:lnTo>
                    <a:pt x="19" y="82"/>
                  </a:lnTo>
                  <a:lnTo>
                    <a:pt x="16" y="82"/>
                  </a:lnTo>
                  <a:lnTo>
                    <a:pt x="15" y="82"/>
                  </a:lnTo>
                  <a:lnTo>
                    <a:pt x="15" y="84"/>
                  </a:lnTo>
                  <a:lnTo>
                    <a:pt x="16" y="84"/>
                  </a:lnTo>
                  <a:lnTo>
                    <a:pt x="18" y="84"/>
                  </a:lnTo>
                  <a:lnTo>
                    <a:pt x="18" y="84"/>
                  </a:lnTo>
                  <a:lnTo>
                    <a:pt x="18" y="86"/>
                  </a:lnTo>
                  <a:lnTo>
                    <a:pt x="18" y="86"/>
                  </a:lnTo>
                  <a:lnTo>
                    <a:pt x="16" y="86"/>
                  </a:lnTo>
                  <a:lnTo>
                    <a:pt x="15" y="87"/>
                  </a:lnTo>
                  <a:lnTo>
                    <a:pt x="15" y="87"/>
                  </a:lnTo>
                  <a:lnTo>
                    <a:pt x="15" y="89"/>
                  </a:lnTo>
                  <a:lnTo>
                    <a:pt x="16" y="89"/>
                  </a:lnTo>
                  <a:lnTo>
                    <a:pt x="19" y="89"/>
                  </a:lnTo>
                  <a:lnTo>
                    <a:pt x="21" y="87"/>
                  </a:lnTo>
                  <a:lnTo>
                    <a:pt x="24" y="87"/>
                  </a:lnTo>
                  <a:lnTo>
                    <a:pt x="26" y="86"/>
                  </a:lnTo>
                  <a:lnTo>
                    <a:pt x="29" y="87"/>
                  </a:lnTo>
                  <a:lnTo>
                    <a:pt x="31" y="91"/>
                  </a:lnTo>
                  <a:lnTo>
                    <a:pt x="31" y="92"/>
                  </a:lnTo>
                  <a:lnTo>
                    <a:pt x="31" y="96"/>
                  </a:lnTo>
                  <a:lnTo>
                    <a:pt x="29" y="97"/>
                  </a:lnTo>
                  <a:lnTo>
                    <a:pt x="28" y="101"/>
                  </a:lnTo>
                  <a:lnTo>
                    <a:pt x="28" y="102"/>
                  </a:lnTo>
                  <a:lnTo>
                    <a:pt x="26" y="105"/>
                  </a:lnTo>
                  <a:lnTo>
                    <a:pt x="26" y="109"/>
                  </a:lnTo>
                  <a:lnTo>
                    <a:pt x="24" y="110"/>
                  </a:lnTo>
                  <a:lnTo>
                    <a:pt x="26" y="112"/>
                  </a:lnTo>
                  <a:lnTo>
                    <a:pt x="26" y="115"/>
                  </a:lnTo>
                  <a:lnTo>
                    <a:pt x="28" y="117"/>
                  </a:lnTo>
                  <a:lnTo>
                    <a:pt x="28" y="119"/>
                  </a:lnTo>
                  <a:lnTo>
                    <a:pt x="26" y="122"/>
                  </a:lnTo>
                  <a:lnTo>
                    <a:pt x="24" y="122"/>
                  </a:lnTo>
                  <a:lnTo>
                    <a:pt x="23" y="122"/>
                  </a:lnTo>
                  <a:lnTo>
                    <a:pt x="21" y="122"/>
                  </a:lnTo>
                  <a:lnTo>
                    <a:pt x="21" y="124"/>
                  </a:lnTo>
                  <a:lnTo>
                    <a:pt x="23" y="127"/>
                  </a:lnTo>
                  <a:lnTo>
                    <a:pt x="26" y="130"/>
                  </a:lnTo>
                  <a:lnTo>
                    <a:pt x="29" y="135"/>
                  </a:lnTo>
                  <a:lnTo>
                    <a:pt x="33" y="138"/>
                  </a:lnTo>
                  <a:lnTo>
                    <a:pt x="36" y="142"/>
                  </a:lnTo>
                  <a:lnTo>
                    <a:pt x="38" y="145"/>
                  </a:lnTo>
                  <a:lnTo>
                    <a:pt x="38" y="148"/>
                  </a:lnTo>
                  <a:lnTo>
                    <a:pt x="36" y="150"/>
                  </a:lnTo>
                  <a:lnTo>
                    <a:pt x="34" y="150"/>
                  </a:lnTo>
                  <a:lnTo>
                    <a:pt x="31" y="152"/>
                  </a:lnTo>
                  <a:lnTo>
                    <a:pt x="29" y="153"/>
                  </a:lnTo>
                  <a:lnTo>
                    <a:pt x="29" y="160"/>
                  </a:lnTo>
                  <a:lnTo>
                    <a:pt x="29" y="166"/>
                  </a:lnTo>
                  <a:lnTo>
                    <a:pt x="29" y="175"/>
                  </a:lnTo>
                  <a:lnTo>
                    <a:pt x="26" y="184"/>
                  </a:lnTo>
                  <a:lnTo>
                    <a:pt x="24" y="188"/>
                  </a:lnTo>
                  <a:lnTo>
                    <a:pt x="24" y="189"/>
                  </a:lnTo>
                  <a:lnTo>
                    <a:pt x="26" y="191"/>
                  </a:lnTo>
                  <a:lnTo>
                    <a:pt x="28" y="193"/>
                  </a:lnTo>
                  <a:lnTo>
                    <a:pt x="31" y="194"/>
                  </a:lnTo>
                  <a:lnTo>
                    <a:pt x="33" y="198"/>
                  </a:lnTo>
                  <a:lnTo>
                    <a:pt x="33" y="199"/>
                  </a:lnTo>
                  <a:lnTo>
                    <a:pt x="33" y="203"/>
                  </a:lnTo>
                  <a:lnTo>
                    <a:pt x="31" y="206"/>
                  </a:lnTo>
                  <a:lnTo>
                    <a:pt x="29" y="211"/>
                  </a:lnTo>
                  <a:lnTo>
                    <a:pt x="29" y="214"/>
                  </a:lnTo>
                  <a:lnTo>
                    <a:pt x="24" y="216"/>
                  </a:lnTo>
                  <a:lnTo>
                    <a:pt x="26" y="224"/>
                  </a:lnTo>
                  <a:lnTo>
                    <a:pt x="31" y="234"/>
                  </a:lnTo>
                  <a:lnTo>
                    <a:pt x="36" y="242"/>
                  </a:lnTo>
                  <a:lnTo>
                    <a:pt x="43" y="249"/>
                  </a:lnTo>
                  <a:lnTo>
                    <a:pt x="44" y="249"/>
                  </a:lnTo>
                  <a:lnTo>
                    <a:pt x="46" y="249"/>
                  </a:lnTo>
                  <a:lnTo>
                    <a:pt x="46" y="249"/>
                  </a:lnTo>
                  <a:lnTo>
                    <a:pt x="47" y="249"/>
                  </a:lnTo>
                  <a:lnTo>
                    <a:pt x="49" y="250"/>
                  </a:lnTo>
                  <a:lnTo>
                    <a:pt x="51" y="254"/>
                  </a:lnTo>
                  <a:lnTo>
                    <a:pt x="51" y="255"/>
                  </a:lnTo>
                  <a:lnTo>
                    <a:pt x="52" y="257"/>
                  </a:lnTo>
                  <a:lnTo>
                    <a:pt x="54" y="257"/>
                  </a:lnTo>
                  <a:lnTo>
                    <a:pt x="56" y="257"/>
                  </a:lnTo>
                  <a:lnTo>
                    <a:pt x="56" y="257"/>
                  </a:lnTo>
                  <a:lnTo>
                    <a:pt x="57" y="257"/>
                  </a:lnTo>
                  <a:lnTo>
                    <a:pt x="57" y="258"/>
                  </a:lnTo>
                  <a:lnTo>
                    <a:pt x="57" y="260"/>
                  </a:lnTo>
                  <a:lnTo>
                    <a:pt x="57" y="260"/>
                  </a:lnTo>
                  <a:lnTo>
                    <a:pt x="66" y="258"/>
                  </a:lnTo>
                  <a:lnTo>
                    <a:pt x="72" y="257"/>
                  </a:lnTo>
                  <a:lnTo>
                    <a:pt x="79" y="255"/>
                  </a:lnTo>
                  <a:lnTo>
                    <a:pt x="79" y="255"/>
                  </a:lnTo>
                  <a:lnTo>
                    <a:pt x="80" y="255"/>
                  </a:lnTo>
                  <a:lnTo>
                    <a:pt x="84" y="254"/>
                  </a:lnTo>
                  <a:lnTo>
                    <a:pt x="85" y="252"/>
                  </a:lnTo>
                  <a:lnTo>
                    <a:pt x="87" y="252"/>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61"/>
            <p:cNvSpPr>
              <a:spLocks/>
            </p:cNvSpPr>
            <p:nvPr/>
          </p:nvSpPr>
          <p:spPr bwMode="auto">
            <a:xfrm>
              <a:off x="1387870" y="1945316"/>
              <a:ext cx="162869" cy="336383"/>
            </a:xfrm>
            <a:custGeom>
              <a:avLst/>
              <a:gdLst>
                <a:gd name="T0" fmla="*/ 148 w 153"/>
                <a:gd name="T1" fmla="*/ 71 h 316"/>
                <a:gd name="T2" fmla="*/ 143 w 153"/>
                <a:gd name="T3" fmla="*/ 61 h 316"/>
                <a:gd name="T4" fmla="*/ 137 w 153"/>
                <a:gd name="T5" fmla="*/ 46 h 316"/>
                <a:gd name="T6" fmla="*/ 142 w 153"/>
                <a:gd name="T7" fmla="*/ 33 h 316"/>
                <a:gd name="T8" fmla="*/ 132 w 153"/>
                <a:gd name="T9" fmla="*/ 28 h 316"/>
                <a:gd name="T10" fmla="*/ 115 w 153"/>
                <a:gd name="T11" fmla="*/ 9 h 316"/>
                <a:gd name="T12" fmla="*/ 102 w 153"/>
                <a:gd name="T13" fmla="*/ 4 h 316"/>
                <a:gd name="T14" fmla="*/ 94 w 153"/>
                <a:gd name="T15" fmla="*/ 7 h 316"/>
                <a:gd name="T16" fmla="*/ 82 w 153"/>
                <a:gd name="T17" fmla="*/ 12 h 316"/>
                <a:gd name="T18" fmla="*/ 87 w 153"/>
                <a:gd name="T19" fmla="*/ 22 h 316"/>
                <a:gd name="T20" fmla="*/ 82 w 153"/>
                <a:gd name="T21" fmla="*/ 25 h 316"/>
                <a:gd name="T22" fmla="*/ 71 w 153"/>
                <a:gd name="T23" fmla="*/ 45 h 316"/>
                <a:gd name="T24" fmla="*/ 46 w 153"/>
                <a:gd name="T25" fmla="*/ 51 h 316"/>
                <a:gd name="T26" fmla="*/ 40 w 153"/>
                <a:gd name="T27" fmla="*/ 48 h 316"/>
                <a:gd name="T28" fmla="*/ 31 w 153"/>
                <a:gd name="T29" fmla="*/ 50 h 316"/>
                <a:gd name="T30" fmla="*/ 26 w 153"/>
                <a:gd name="T31" fmla="*/ 56 h 316"/>
                <a:gd name="T32" fmla="*/ 20 w 153"/>
                <a:gd name="T33" fmla="*/ 58 h 316"/>
                <a:gd name="T34" fmla="*/ 17 w 153"/>
                <a:gd name="T35" fmla="*/ 64 h 316"/>
                <a:gd name="T36" fmla="*/ 18 w 153"/>
                <a:gd name="T37" fmla="*/ 69 h 316"/>
                <a:gd name="T38" fmla="*/ 12 w 153"/>
                <a:gd name="T39" fmla="*/ 66 h 316"/>
                <a:gd name="T40" fmla="*/ 5 w 153"/>
                <a:gd name="T41" fmla="*/ 78 h 316"/>
                <a:gd name="T42" fmla="*/ 7 w 153"/>
                <a:gd name="T43" fmla="*/ 107 h 316"/>
                <a:gd name="T44" fmla="*/ 28 w 153"/>
                <a:gd name="T45" fmla="*/ 124 h 316"/>
                <a:gd name="T46" fmla="*/ 28 w 153"/>
                <a:gd name="T47" fmla="*/ 142 h 316"/>
                <a:gd name="T48" fmla="*/ 30 w 153"/>
                <a:gd name="T49" fmla="*/ 155 h 316"/>
                <a:gd name="T50" fmla="*/ 40 w 153"/>
                <a:gd name="T51" fmla="*/ 173 h 316"/>
                <a:gd name="T52" fmla="*/ 38 w 153"/>
                <a:gd name="T53" fmla="*/ 196 h 316"/>
                <a:gd name="T54" fmla="*/ 38 w 153"/>
                <a:gd name="T55" fmla="*/ 259 h 316"/>
                <a:gd name="T56" fmla="*/ 36 w 153"/>
                <a:gd name="T57" fmla="*/ 277 h 316"/>
                <a:gd name="T58" fmla="*/ 33 w 153"/>
                <a:gd name="T59" fmla="*/ 275 h 316"/>
                <a:gd name="T60" fmla="*/ 36 w 153"/>
                <a:gd name="T61" fmla="*/ 295 h 316"/>
                <a:gd name="T62" fmla="*/ 41 w 153"/>
                <a:gd name="T63" fmla="*/ 313 h 316"/>
                <a:gd name="T64" fmla="*/ 35 w 153"/>
                <a:gd name="T65" fmla="*/ 316 h 316"/>
                <a:gd name="T66" fmla="*/ 89 w 153"/>
                <a:gd name="T67" fmla="*/ 300 h 316"/>
                <a:gd name="T68" fmla="*/ 94 w 153"/>
                <a:gd name="T69" fmla="*/ 293 h 316"/>
                <a:gd name="T70" fmla="*/ 91 w 153"/>
                <a:gd name="T71" fmla="*/ 278 h 316"/>
                <a:gd name="T72" fmla="*/ 94 w 153"/>
                <a:gd name="T73" fmla="*/ 272 h 316"/>
                <a:gd name="T74" fmla="*/ 92 w 153"/>
                <a:gd name="T75" fmla="*/ 257 h 316"/>
                <a:gd name="T76" fmla="*/ 96 w 153"/>
                <a:gd name="T77" fmla="*/ 255 h 316"/>
                <a:gd name="T78" fmla="*/ 92 w 153"/>
                <a:gd name="T79" fmla="*/ 244 h 316"/>
                <a:gd name="T80" fmla="*/ 92 w 153"/>
                <a:gd name="T81" fmla="*/ 234 h 316"/>
                <a:gd name="T82" fmla="*/ 91 w 153"/>
                <a:gd name="T83" fmla="*/ 226 h 316"/>
                <a:gd name="T84" fmla="*/ 94 w 153"/>
                <a:gd name="T85" fmla="*/ 204 h 316"/>
                <a:gd name="T86" fmla="*/ 99 w 153"/>
                <a:gd name="T87" fmla="*/ 170 h 316"/>
                <a:gd name="T88" fmla="*/ 110 w 153"/>
                <a:gd name="T89" fmla="*/ 171 h 316"/>
                <a:gd name="T90" fmla="*/ 117 w 153"/>
                <a:gd name="T91" fmla="*/ 148 h 316"/>
                <a:gd name="T92" fmla="*/ 127 w 153"/>
                <a:gd name="T93" fmla="*/ 137 h 316"/>
                <a:gd name="T94" fmla="*/ 125 w 153"/>
                <a:gd name="T95" fmla="*/ 134 h 316"/>
                <a:gd name="T96" fmla="*/ 133 w 153"/>
                <a:gd name="T97" fmla="*/ 130 h 316"/>
                <a:gd name="T98" fmla="*/ 143 w 153"/>
                <a:gd name="T99" fmla="*/ 120 h 316"/>
                <a:gd name="T100" fmla="*/ 140 w 153"/>
                <a:gd name="T101" fmla="*/ 109 h 316"/>
                <a:gd name="T102" fmla="*/ 143 w 153"/>
                <a:gd name="T103" fmla="*/ 101 h 316"/>
                <a:gd name="T104" fmla="*/ 151 w 153"/>
                <a:gd name="T105" fmla="*/ 97 h 316"/>
                <a:gd name="T106" fmla="*/ 151 w 153"/>
                <a:gd name="T107" fmla="*/ 8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 h="316">
                  <a:moveTo>
                    <a:pt x="148" y="83"/>
                  </a:moveTo>
                  <a:lnTo>
                    <a:pt x="148" y="81"/>
                  </a:lnTo>
                  <a:lnTo>
                    <a:pt x="148" y="79"/>
                  </a:lnTo>
                  <a:lnTo>
                    <a:pt x="148" y="71"/>
                  </a:lnTo>
                  <a:lnTo>
                    <a:pt x="148" y="68"/>
                  </a:lnTo>
                  <a:lnTo>
                    <a:pt x="148" y="66"/>
                  </a:lnTo>
                  <a:lnTo>
                    <a:pt x="146" y="63"/>
                  </a:lnTo>
                  <a:lnTo>
                    <a:pt x="143" y="61"/>
                  </a:lnTo>
                  <a:lnTo>
                    <a:pt x="140" y="58"/>
                  </a:lnTo>
                  <a:lnTo>
                    <a:pt x="137" y="53"/>
                  </a:lnTo>
                  <a:lnTo>
                    <a:pt x="137" y="50"/>
                  </a:lnTo>
                  <a:lnTo>
                    <a:pt x="137" y="46"/>
                  </a:lnTo>
                  <a:lnTo>
                    <a:pt x="140" y="43"/>
                  </a:lnTo>
                  <a:lnTo>
                    <a:pt x="142" y="40"/>
                  </a:lnTo>
                  <a:lnTo>
                    <a:pt x="143" y="37"/>
                  </a:lnTo>
                  <a:lnTo>
                    <a:pt x="142" y="33"/>
                  </a:lnTo>
                  <a:lnTo>
                    <a:pt x="140" y="32"/>
                  </a:lnTo>
                  <a:lnTo>
                    <a:pt x="137" y="30"/>
                  </a:lnTo>
                  <a:lnTo>
                    <a:pt x="133" y="30"/>
                  </a:lnTo>
                  <a:lnTo>
                    <a:pt x="132" y="28"/>
                  </a:lnTo>
                  <a:lnTo>
                    <a:pt x="128" y="27"/>
                  </a:lnTo>
                  <a:lnTo>
                    <a:pt x="125" y="23"/>
                  </a:lnTo>
                  <a:lnTo>
                    <a:pt x="122" y="17"/>
                  </a:lnTo>
                  <a:lnTo>
                    <a:pt x="115" y="9"/>
                  </a:lnTo>
                  <a:lnTo>
                    <a:pt x="110" y="2"/>
                  </a:lnTo>
                  <a:lnTo>
                    <a:pt x="107" y="0"/>
                  </a:lnTo>
                  <a:lnTo>
                    <a:pt x="104" y="2"/>
                  </a:lnTo>
                  <a:lnTo>
                    <a:pt x="102" y="4"/>
                  </a:lnTo>
                  <a:lnTo>
                    <a:pt x="100" y="5"/>
                  </a:lnTo>
                  <a:lnTo>
                    <a:pt x="99" y="7"/>
                  </a:lnTo>
                  <a:lnTo>
                    <a:pt x="97" y="7"/>
                  </a:lnTo>
                  <a:lnTo>
                    <a:pt x="94" y="7"/>
                  </a:lnTo>
                  <a:lnTo>
                    <a:pt x="89" y="7"/>
                  </a:lnTo>
                  <a:lnTo>
                    <a:pt x="86" y="7"/>
                  </a:lnTo>
                  <a:lnTo>
                    <a:pt x="84" y="9"/>
                  </a:lnTo>
                  <a:lnTo>
                    <a:pt x="82" y="12"/>
                  </a:lnTo>
                  <a:lnTo>
                    <a:pt x="84" y="13"/>
                  </a:lnTo>
                  <a:lnTo>
                    <a:pt x="86" y="17"/>
                  </a:lnTo>
                  <a:lnTo>
                    <a:pt x="87" y="20"/>
                  </a:lnTo>
                  <a:lnTo>
                    <a:pt x="87" y="22"/>
                  </a:lnTo>
                  <a:lnTo>
                    <a:pt x="82" y="23"/>
                  </a:lnTo>
                  <a:lnTo>
                    <a:pt x="82" y="25"/>
                  </a:lnTo>
                  <a:lnTo>
                    <a:pt x="84" y="25"/>
                  </a:lnTo>
                  <a:lnTo>
                    <a:pt x="82" y="25"/>
                  </a:lnTo>
                  <a:lnTo>
                    <a:pt x="82" y="28"/>
                  </a:lnTo>
                  <a:lnTo>
                    <a:pt x="81" y="33"/>
                  </a:lnTo>
                  <a:lnTo>
                    <a:pt x="79" y="37"/>
                  </a:lnTo>
                  <a:lnTo>
                    <a:pt x="71" y="45"/>
                  </a:lnTo>
                  <a:lnTo>
                    <a:pt x="63" y="48"/>
                  </a:lnTo>
                  <a:lnTo>
                    <a:pt x="51" y="50"/>
                  </a:lnTo>
                  <a:lnTo>
                    <a:pt x="49" y="50"/>
                  </a:lnTo>
                  <a:lnTo>
                    <a:pt x="46" y="51"/>
                  </a:lnTo>
                  <a:lnTo>
                    <a:pt x="45" y="51"/>
                  </a:lnTo>
                  <a:lnTo>
                    <a:pt x="41" y="51"/>
                  </a:lnTo>
                  <a:lnTo>
                    <a:pt x="41" y="50"/>
                  </a:lnTo>
                  <a:lnTo>
                    <a:pt x="40" y="48"/>
                  </a:lnTo>
                  <a:lnTo>
                    <a:pt x="38" y="48"/>
                  </a:lnTo>
                  <a:lnTo>
                    <a:pt x="36" y="48"/>
                  </a:lnTo>
                  <a:lnTo>
                    <a:pt x="33" y="48"/>
                  </a:lnTo>
                  <a:lnTo>
                    <a:pt x="31" y="50"/>
                  </a:lnTo>
                  <a:lnTo>
                    <a:pt x="31" y="53"/>
                  </a:lnTo>
                  <a:lnTo>
                    <a:pt x="30" y="55"/>
                  </a:lnTo>
                  <a:lnTo>
                    <a:pt x="28" y="56"/>
                  </a:lnTo>
                  <a:lnTo>
                    <a:pt x="26" y="56"/>
                  </a:lnTo>
                  <a:lnTo>
                    <a:pt x="25" y="56"/>
                  </a:lnTo>
                  <a:lnTo>
                    <a:pt x="23" y="56"/>
                  </a:lnTo>
                  <a:lnTo>
                    <a:pt x="20" y="56"/>
                  </a:lnTo>
                  <a:lnTo>
                    <a:pt x="20" y="58"/>
                  </a:lnTo>
                  <a:lnTo>
                    <a:pt x="20" y="60"/>
                  </a:lnTo>
                  <a:lnTo>
                    <a:pt x="20" y="61"/>
                  </a:lnTo>
                  <a:lnTo>
                    <a:pt x="20" y="63"/>
                  </a:lnTo>
                  <a:lnTo>
                    <a:pt x="17" y="64"/>
                  </a:lnTo>
                  <a:lnTo>
                    <a:pt x="17" y="64"/>
                  </a:lnTo>
                  <a:lnTo>
                    <a:pt x="17" y="66"/>
                  </a:lnTo>
                  <a:lnTo>
                    <a:pt x="18" y="68"/>
                  </a:lnTo>
                  <a:lnTo>
                    <a:pt x="18" y="69"/>
                  </a:lnTo>
                  <a:lnTo>
                    <a:pt x="17" y="68"/>
                  </a:lnTo>
                  <a:lnTo>
                    <a:pt x="15" y="68"/>
                  </a:lnTo>
                  <a:lnTo>
                    <a:pt x="13" y="66"/>
                  </a:lnTo>
                  <a:lnTo>
                    <a:pt x="12" y="66"/>
                  </a:lnTo>
                  <a:lnTo>
                    <a:pt x="12" y="71"/>
                  </a:lnTo>
                  <a:lnTo>
                    <a:pt x="10" y="71"/>
                  </a:lnTo>
                  <a:lnTo>
                    <a:pt x="8" y="71"/>
                  </a:lnTo>
                  <a:lnTo>
                    <a:pt x="5" y="78"/>
                  </a:lnTo>
                  <a:lnTo>
                    <a:pt x="2" y="86"/>
                  </a:lnTo>
                  <a:lnTo>
                    <a:pt x="0" y="96"/>
                  </a:lnTo>
                  <a:lnTo>
                    <a:pt x="0" y="102"/>
                  </a:lnTo>
                  <a:lnTo>
                    <a:pt x="7" y="107"/>
                  </a:lnTo>
                  <a:lnTo>
                    <a:pt x="13" y="112"/>
                  </a:lnTo>
                  <a:lnTo>
                    <a:pt x="22" y="115"/>
                  </a:lnTo>
                  <a:lnTo>
                    <a:pt x="28" y="122"/>
                  </a:lnTo>
                  <a:lnTo>
                    <a:pt x="28" y="124"/>
                  </a:lnTo>
                  <a:lnTo>
                    <a:pt x="28" y="125"/>
                  </a:lnTo>
                  <a:lnTo>
                    <a:pt x="28" y="139"/>
                  </a:lnTo>
                  <a:lnTo>
                    <a:pt x="28" y="140"/>
                  </a:lnTo>
                  <a:lnTo>
                    <a:pt x="28" y="142"/>
                  </a:lnTo>
                  <a:lnTo>
                    <a:pt x="26" y="143"/>
                  </a:lnTo>
                  <a:lnTo>
                    <a:pt x="26" y="145"/>
                  </a:lnTo>
                  <a:lnTo>
                    <a:pt x="26" y="150"/>
                  </a:lnTo>
                  <a:lnTo>
                    <a:pt x="30" y="155"/>
                  </a:lnTo>
                  <a:lnTo>
                    <a:pt x="33" y="158"/>
                  </a:lnTo>
                  <a:lnTo>
                    <a:pt x="36" y="163"/>
                  </a:lnTo>
                  <a:lnTo>
                    <a:pt x="38" y="166"/>
                  </a:lnTo>
                  <a:lnTo>
                    <a:pt x="40" y="173"/>
                  </a:lnTo>
                  <a:lnTo>
                    <a:pt x="40" y="178"/>
                  </a:lnTo>
                  <a:lnTo>
                    <a:pt x="40" y="185"/>
                  </a:lnTo>
                  <a:lnTo>
                    <a:pt x="38" y="190"/>
                  </a:lnTo>
                  <a:lnTo>
                    <a:pt x="38" y="196"/>
                  </a:lnTo>
                  <a:lnTo>
                    <a:pt x="40" y="208"/>
                  </a:lnTo>
                  <a:lnTo>
                    <a:pt x="40" y="226"/>
                  </a:lnTo>
                  <a:lnTo>
                    <a:pt x="38" y="244"/>
                  </a:lnTo>
                  <a:lnTo>
                    <a:pt x="38" y="259"/>
                  </a:lnTo>
                  <a:lnTo>
                    <a:pt x="36" y="272"/>
                  </a:lnTo>
                  <a:lnTo>
                    <a:pt x="38" y="273"/>
                  </a:lnTo>
                  <a:lnTo>
                    <a:pt x="36" y="275"/>
                  </a:lnTo>
                  <a:lnTo>
                    <a:pt x="36" y="277"/>
                  </a:lnTo>
                  <a:lnTo>
                    <a:pt x="35" y="277"/>
                  </a:lnTo>
                  <a:lnTo>
                    <a:pt x="35" y="275"/>
                  </a:lnTo>
                  <a:lnTo>
                    <a:pt x="35" y="275"/>
                  </a:lnTo>
                  <a:lnTo>
                    <a:pt x="33" y="275"/>
                  </a:lnTo>
                  <a:lnTo>
                    <a:pt x="33" y="275"/>
                  </a:lnTo>
                  <a:lnTo>
                    <a:pt x="33" y="278"/>
                  </a:lnTo>
                  <a:lnTo>
                    <a:pt x="33" y="285"/>
                  </a:lnTo>
                  <a:lnTo>
                    <a:pt x="36" y="295"/>
                  </a:lnTo>
                  <a:lnTo>
                    <a:pt x="40" y="303"/>
                  </a:lnTo>
                  <a:lnTo>
                    <a:pt x="43" y="310"/>
                  </a:lnTo>
                  <a:lnTo>
                    <a:pt x="43" y="313"/>
                  </a:lnTo>
                  <a:lnTo>
                    <a:pt x="41" y="313"/>
                  </a:lnTo>
                  <a:lnTo>
                    <a:pt x="40" y="315"/>
                  </a:lnTo>
                  <a:lnTo>
                    <a:pt x="36" y="316"/>
                  </a:lnTo>
                  <a:lnTo>
                    <a:pt x="35" y="316"/>
                  </a:lnTo>
                  <a:lnTo>
                    <a:pt x="35" y="316"/>
                  </a:lnTo>
                  <a:lnTo>
                    <a:pt x="63" y="311"/>
                  </a:lnTo>
                  <a:lnTo>
                    <a:pt x="89" y="308"/>
                  </a:lnTo>
                  <a:lnTo>
                    <a:pt x="89" y="305"/>
                  </a:lnTo>
                  <a:lnTo>
                    <a:pt x="89" y="300"/>
                  </a:lnTo>
                  <a:lnTo>
                    <a:pt x="91" y="296"/>
                  </a:lnTo>
                  <a:lnTo>
                    <a:pt x="92" y="295"/>
                  </a:lnTo>
                  <a:lnTo>
                    <a:pt x="92" y="293"/>
                  </a:lnTo>
                  <a:lnTo>
                    <a:pt x="94" y="293"/>
                  </a:lnTo>
                  <a:lnTo>
                    <a:pt x="94" y="290"/>
                  </a:lnTo>
                  <a:lnTo>
                    <a:pt x="92" y="285"/>
                  </a:lnTo>
                  <a:lnTo>
                    <a:pt x="91" y="282"/>
                  </a:lnTo>
                  <a:lnTo>
                    <a:pt x="91" y="278"/>
                  </a:lnTo>
                  <a:lnTo>
                    <a:pt x="92" y="277"/>
                  </a:lnTo>
                  <a:lnTo>
                    <a:pt x="94" y="277"/>
                  </a:lnTo>
                  <a:lnTo>
                    <a:pt x="94" y="275"/>
                  </a:lnTo>
                  <a:lnTo>
                    <a:pt x="94" y="272"/>
                  </a:lnTo>
                  <a:lnTo>
                    <a:pt x="94" y="268"/>
                  </a:lnTo>
                  <a:lnTo>
                    <a:pt x="92" y="265"/>
                  </a:lnTo>
                  <a:lnTo>
                    <a:pt x="92" y="262"/>
                  </a:lnTo>
                  <a:lnTo>
                    <a:pt x="92" y="257"/>
                  </a:lnTo>
                  <a:lnTo>
                    <a:pt x="92" y="255"/>
                  </a:lnTo>
                  <a:lnTo>
                    <a:pt x="94" y="255"/>
                  </a:lnTo>
                  <a:lnTo>
                    <a:pt x="94" y="255"/>
                  </a:lnTo>
                  <a:lnTo>
                    <a:pt x="96" y="255"/>
                  </a:lnTo>
                  <a:lnTo>
                    <a:pt x="96" y="252"/>
                  </a:lnTo>
                  <a:lnTo>
                    <a:pt x="94" y="249"/>
                  </a:lnTo>
                  <a:lnTo>
                    <a:pt x="92" y="247"/>
                  </a:lnTo>
                  <a:lnTo>
                    <a:pt x="92" y="244"/>
                  </a:lnTo>
                  <a:lnTo>
                    <a:pt x="92" y="240"/>
                  </a:lnTo>
                  <a:lnTo>
                    <a:pt x="92" y="237"/>
                  </a:lnTo>
                  <a:lnTo>
                    <a:pt x="92" y="234"/>
                  </a:lnTo>
                  <a:lnTo>
                    <a:pt x="92" y="234"/>
                  </a:lnTo>
                  <a:lnTo>
                    <a:pt x="91" y="232"/>
                  </a:lnTo>
                  <a:lnTo>
                    <a:pt x="91" y="231"/>
                  </a:lnTo>
                  <a:lnTo>
                    <a:pt x="91" y="231"/>
                  </a:lnTo>
                  <a:lnTo>
                    <a:pt x="91" y="226"/>
                  </a:lnTo>
                  <a:lnTo>
                    <a:pt x="91" y="222"/>
                  </a:lnTo>
                  <a:lnTo>
                    <a:pt x="92" y="217"/>
                  </a:lnTo>
                  <a:lnTo>
                    <a:pt x="92" y="214"/>
                  </a:lnTo>
                  <a:lnTo>
                    <a:pt x="94" y="204"/>
                  </a:lnTo>
                  <a:lnTo>
                    <a:pt x="94" y="191"/>
                  </a:lnTo>
                  <a:lnTo>
                    <a:pt x="96" y="178"/>
                  </a:lnTo>
                  <a:lnTo>
                    <a:pt x="97" y="171"/>
                  </a:lnTo>
                  <a:lnTo>
                    <a:pt x="99" y="170"/>
                  </a:lnTo>
                  <a:lnTo>
                    <a:pt x="100" y="170"/>
                  </a:lnTo>
                  <a:lnTo>
                    <a:pt x="104" y="171"/>
                  </a:lnTo>
                  <a:lnTo>
                    <a:pt x="107" y="171"/>
                  </a:lnTo>
                  <a:lnTo>
                    <a:pt x="110" y="171"/>
                  </a:lnTo>
                  <a:lnTo>
                    <a:pt x="112" y="170"/>
                  </a:lnTo>
                  <a:lnTo>
                    <a:pt x="115" y="163"/>
                  </a:lnTo>
                  <a:lnTo>
                    <a:pt x="117" y="157"/>
                  </a:lnTo>
                  <a:lnTo>
                    <a:pt x="117" y="148"/>
                  </a:lnTo>
                  <a:lnTo>
                    <a:pt x="122" y="142"/>
                  </a:lnTo>
                  <a:lnTo>
                    <a:pt x="125" y="140"/>
                  </a:lnTo>
                  <a:lnTo>
                    <a:pt x="125" y="139"/>
                  </a:lnTo>
                  <a:lnTo>
                    <a:pt x="127" y="137"/>
                  </a:lnTo>
                  <a:lnTo>
                    <a:pt x="125" y="137"/>
                  </a:lnTo>
                  <a:lnTo>
                    <a:pt x="125" y="135"/>
                  </a:lnTo>
                  <a:lnTo>
                    <a:pt x="125" y="135"/>
                  </a:lnTo>
                  <a:lnTo>
                    <a:pt x="125" y="134"/>
                  </a:lnTo>
                  <a:lnTo>
                    <a:pt x="127" y="132"/>
                  </a:lnTo>
                  <a:lnTo>
                    <a:pt x="128" y="132"/>
                  </a:lnTo>
                  <a:lnTo>
                    <a:pt x="130" y="130"/>
                  </a:lnTo>
                  <a:lnTo>
                    <a:pt x="133" y="130"/>
                  </a:lnTo>
                  <a:lnTo>
                    <a:pt x="137" y="129"/>
                  </a:lnTo>
                  <a:lnTo>
                    <a:pt x="140" y="127"/>
                  </a:lnTo>
                  <a:lnTo>
                    <a:pt x="142" y="124"/>
                  </a:lnTo>
                  <a:lnTo>
                    <a:pt x="143" y="120"/>
                  </a:lnTo>
                  <a:lnTo>
                    <a:pt x="143" y="115"/>
                  </a:lnTo>
                  <a:lnTo>
                    <a:pt x="143" y="114"/>
                  </a:lnTo>
                  <a:lnTo>
                    <a:pt x="142" y="111"/>
                  </a:lnTo>
                  <a:lnTo>
                    <a:pt x="140" y="109"/>
                  </a:lnTo>
                  <a:lnTo>
                    <a:pt x="140" y="107"/>
                  </a:lnTo>
                  <a:lnTo>
                    <a:pt x="140" y="106"/>
                  </a:lnTo>
                  <a:lnTo>
                    <a:pt x="142" y="102"/>
                  </a:lnTo>
                  <a:lnTo>
                    <a:pt x="143" y="101"/>
                  </a:lnTo>
                  <a:lnTo>
                    <a:pt x="145" y="101"/>
                  </a:lnTo>
                  <a:lnTo>
                    <a:pt x="148" y="101"/>
                  </a:lnTo>
                  <a:lnTo>
                    <a:pt x="150" y="99"/>
                  </a:lnTo>
                  <a:lnTo>
                    <a:pt x="151" y="97"/>
                  </a:lnTo>
                  <a:lnTo>
                    <a:pt x="153" y="94"/>
                  </a:lnTo>
                  <a:lnTo>
                    <a:pt x="153" y="91"/>
                  </a:lnTo>
                  <a:lnTo>
                    <a:pt x="151" y="89"/>
                  </a:lnTo>
                  <a:lnTo>
                    <a:pt x="151" y="88"/>
                  </a:lnTo>
                  <a:lnTo>
                    <a:pt x="150" y="86"/>
                  </a:lnTo>
                  <a:lnTo>
                    <a:pt x="148" y="83"/>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62"/>
            <p:cNvSpPr>
              <a:spLocks/>
            </p:cNvSpPr>
            <p:nvPr/>
          </p:nvSpPr>
          <p:spPr bwMode="auto">
            <a:xfrm>
              <a:off x="1368709" y="1357709"/>
              <a:ext cx="833506" cy="626993"/>
            </a:xfrm>
            <a:custGeom>
              <a:avLst/>
              <a:gdLst>
                <a:gd name="T0" fmla="*/ 164 w 783"/>
                <a:gd name="T1" fmla="*/ 574 h 589"/>
                <a:gd name="T2" fmla="*/ 168 w 783"/>
                <a:gd name="T3" fmla="*/ 542 h 589"/>
                <a:gd name="T4" fmla="*/ 189 w 783"/>
                <a:gd name="T5" fmla="*/ 506 h 589"/>
                <a:gd name="T6" fmla="*/ 199 w 783"/>
                <a:gd name="T7" fmla="*/ 496 h 589"/>
                <a:gd name="T8" fmla="*/ 240 w 783"/>
                <a:gd name="T9" fmla="*/ 487 h 589"/>
                <a:gd name="T10" fmla="*/ 258 w 783"/>
                <a:gd name="T11" fmla="*/ 478 h 589"/>
                <a:gd name="T12" fmla="*/ 304 w 783"/>
                <a:gd name="T13" fmla="*/ 495 h 589"/>
                <a:gd name="T14" fmla="*/ 334 w 783"/>
                <a:gd name="T15" fmla="*/ 526 h 589"/>
                <a:gd name="T16" fmla="*/ 345 w 783"/>
                <a:gd name="T17" fmla="*/ 519 h 589"/>
                <a:gd name="T18" fmla="*/ 386 w 783"/>
                <a:gd name="T19" fmla="*/ 511 h 589"/>
                <a:gd name="T20" fmla="*/ 424 w 783"/>
                <a:gd name="T21" fmla="*/ 531 h 589"/>
                <a:gd name="T22" fmla="*/ 470 w 783"/>
                <a:gd name="T23" fmla="*/ 528 h 589"/>
                <a:gd name="T24" fmla="*/ 548 w 783"/>
                <a:gd name="T25" fmla="*/ 508 h 589"/>
                <a:gd name="T26" fmla="*/ 605 w 783"/>
                <a:gd name="T27" fmla="*/ 523 h 589"/>
                <a:gd name="T28" fmla="*/ 617 w 783"/>
                <a:gd name="T29" fmla="*/ 508 h 589"/>
                <a:gd name="T30" fmla="*/ 638 w 783"/>
                <a:gd name="T31" fmla="*/ 500 h 589"/>
                <a:gd name="T32" fmla="*/ 650 w 783"/>
                <a:gd name="T33" fmla="*/ 493 h 589"/>
                <a:gd name="T34" fmla="*/ 659 w 783"/>
                <a:gd name="T35" fmla="*/ 487 h 589"/>
                <a:gd name="T36" fmla="*/ 659 w 783"/>
                <a:gd name="T37" fmla="*/ 452 h 589"/>
                <a:gd name="T38" fmla="*/ 668 w 783"/>
                <a:gd name="T39" fmla="*/ 444 h 589"/>
                <a:gd name="T40" fmla="*/ 671 w 783"/>
                <a:gd name="T41" fmla="*/ 427 h 589"/>
                <a:gd name="T42" fmla="*/ 722 w 783"/>
                <a:gd name="T43" fmla="*/ 368 h 589"/>
                <a:gd name="T44" fmla="*/ 758 w 783"/>
                <a:gd name="T45" fmla="*/ 294 h 589"/>
                <a:gd name="T46" fmla="*/ 778 w 783"/>
                <a:gd name="T47" fmla="*/ 171 h 589"/>
                <a:gd name="T48" fmla="*/ 776 w 783"/>
                <a:gd name="T49" fmla="*/ 151 h 589"/>
                <a:gd name="T50" fmla="*/ 763 w 783"/>
                <a:gd name="T51" fmla="*/ 134 h 589"/>
                <a:gd name="T52" fmla="*/ 750 w 783"/>
                <a:gd name="T53" fmla="*/ 108 h 589"/>
                <a:gd name="T54" fmla="*/ 738 w 783"/>
                <a:gd name="T55" fmla="*/ 28 h 589"/>
                <a:gd name="T56" fmla="*/ 719 w 783"/>
                <a:gd name="T57" fmla="*/ 37 h 589"/>
                <a:gd name="T58" fmla="*/ 696 w 783"/>
                <a:gd name="T59" fmla="*/ 42 h 589"/>
                <a:gd name="T60" fmla="*/ 636 w 783"/>
                <a:gd name="T61" fmla="*/ 9 h 589"/>
                <a:gd name="T62" fmla="*/ 437 w 783"/>
                <a:gd name="T63" fmla="*/ 92 h 589"/>
                <a:gd name="T64" fmla="*/ 296 w 783"/>
                <a:gd name="T65" fmla="*/ 194 h 589"/>
                <a:gd name="T66" fmla="*/ 214 w 783"/>
                <a:gd name="T67" fmla="*/ 212 h 589"/>
                <a:gd name="T68" fmla="*/ 206 w 783"/>
                <a:gd name="T69" fmla="*/ 320 h 589"/>
                <a:gd name="T70" fmla="*/ 196 w 783"/>
                <a:gd name="T71" fmla="*/ 355 h 589"/>
                <a:gd name="T72" fmla="*/ 179 w 783"/>
                <a:gd name="T73" fmla="*/ 389 h 589"/>
                <a:gd name="T74" fmla="*/ 168 w 783"/>
                <a:gd name="T75" fmla="*/ 396 h 589"/>
                <a:gd name="T76" fmla="*/ 166 w 783"/>
                <a:gd name="T77" fmla="*/ 403 h 589"/>
                <a:gd name="T78" fmla="*/ 77 w 783"/>
                <a:gd name="T79" fmla="*/ 403 h 589"/>
                <a:gd name="T80" fmla="*/ 28 w 783"/>
                <a:gd name="T81" fmla="*/ 421 h 589"/>
                <a:gd name="T82" fmla="*/ 3 w 783"/>
                <a:gd name="T83" fmla="*/ 424 h 589"/>
                <a:gd name="T84" fmla="*/ 7 w 783"/>
                <a:gd name="T85" fmla="*/ 450 h 589"/>
                <a:gd name="T86" fmla="*/ 8 w 783"/>
                <a:gd name="T87" fmla="*/ 467 h 589"/>
                <a:gd name="T88" fmla="*/ 20 w 783"/>
                <a:gd name="T89" fmla="*/ 485 h 589"/>
                <a:gd name="T90" fmla="*/ 43 w 783"/>
                <a:gd name="T91" fmla="*/ 498 h 589"/>
                <a:gd name="T92" fmla="*/ 43 w 783"/>
                <a:gd name="T93" fmla="*/ 503 h 589"/>
                <a:gd name="T94" fmla="*/ 36 w 783"/>
                <a:gd name="T95" fmla="*/ 508 h 589"/>
                <a:gd name="T96" fmla="*/ 41 w 783"/>
                <a:gd name="T97" fmla="*/ 519 h 589"/>
                <a:gd name="T98" fmla="*/ 64 w 783"/>
                <a:gd name="T99" fmla="*/ 539 h 589"/>
                <a:gd name="T100" fmla="*/ 89 w 783"/>
                <a:gd name="T101" fmla="*/ 534 h 589"/>
                <a:gd name="T102" fmla="*/ 94 w 783"/>
                <a:gd name="T103" fmla="*/ 551 h 589"/>
                <a:gd name="T104" fmla="*/ 89 w 783"/>
                <a:gd name="T105" fmla="*/ 561 h 589"/>
                <a:gd name="T106" fmla="*/ 105 w 783"/>
                <a:gd name="T107" fmla="*/ 572 h 589"/>
                <a:gd name="T108" fmla="*/ 107 w 783"/>
                <a:gd name="T109" fmla="*/ 559 h 589"/>
                <a:gd name="T110" fmla="*/ 122 w 783"/>
                <a:gd name="T111" fmla="*/ 554 h 589"/>
                <a:gd name="T112" fmla="*/ 146 w 783"/>
                <a:gd name="T113" fmla="*/ 579 h 589"/>
                <a:gd name="T114" fmla="*/ 161 w 783"/>
                <a:gd name="T115" fmla="*/ 589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3" h="589">
                  <a:moveTo>
                    <a:pt x="164" y="587"/>
                  </a:moveTo>
                  <a:lnTo>
                    <a:pt x="164" y="584"/>
                  </a:lnTo>
                  <a:lnTo>
                    <a:pt x="163" y="582"/>
                  </a:lnTo>
                  <a:lnTo>
                    <a:pt x="163" y="580"/>
                  </a:lnTo>
                  <a:lnTo>
                    <a:pt x="161" y="577"/>
                  </a:lnTo>
                  <a:lnTo>
                    <a:pt x="164" y="574"/>
                  </a:lnTo>
                  <a:lnTo>
                    <a:pt x="164" y="572"/>
                  </a:lnTo>
                  <a:lnTo>
                    <a:pt x="164" y="570"/>
                  </a:lnTo>
                  <a:lnTo>
                    <a:pt x="164" y="567"/>
                  </a:lnTo>
                  <a:lnTo>
                    <a:pt x="164" y="554"/>
                  </a:lnTo>
                  <a:lnTo>
                    <a:pt x="164" y="546"/>
                  </a:lnTo>
                  <a:lnTo>
                    <a:pt x="168" y="542"/>
                  </a:lnTo>
                  <a:lnTo>
                    <a:pt x="171" y="541"/>
                  </a:lnTo>
                  <a:lnTo>
                    <a:pt x="176" y="538"/>
                  </a:lnTo>
                  <a:lnTo>
                    <a:pt x="179" y="536"/>
                  </a:lnTo>
                  <a:lnTo>
                    <a:pt x="183" y="533"/>
                  </a:lnTo>
                  <a:lnTo>
                    <a:pt x="188" y="519"/>
                  </a:lnTo>
                  <a:lnTo>
                    <a:pt x="189" y="506"/>
                  </a:lnTo>
                  <a:lnTo>
                    <a:pt x="192" y="498"/>
                  </a:lnTo>
                  <a:lnTo>
                    <a:pt x="192" y="498"/>
                  </a:lnTo>
                  <a:lnTo>
                    <a:pt x="194" y="498"/>
                  </a:lnTo>
                  <a:lnTo>
                    <a:pt x="196" y="498"/>
                  </a:lnTo>
                  <a:lnTo>
                    <a:pt x="197" y="498"/>
                  </a:lnTo>
                  <a:lnTo>
                    <a:pt x="199" y="496"/>
                  </a:lnTo>
                  <a:lnTo>
                    <a:pt x="202" y="493"/>
                  </a:lnTo>
                  <a:lnTo>
                    <a:pt x="206" y="491"/>
                  </a:lnTo>
                  <a:lnTo>
                    <a:pt x="207" y="488"/>
                  </a:lnTo>
                  <a:lnTo>
                    <a:pt x="219" y="485"/>
                  </a:lnTo>
                  <a:lnTo>
                    <a:pt x="230" y="487"/>
                  </a:lnTo>
                  <a:lnTo>
                    <a:pt x="240" y="487"/>
                  </a:lnTo>
                  <a:lnTo>
                    <a:pt x="248" y="487"/>
                  </a:lnTo>
                  <a:lnTo>
                    <a:pt x="250" y="485"/>
                  </a:lnTo>
                  <a:lnTo>
                    <a:pt x="252" y="483"/>
                  </a:lnTo>
                  <a:lnTo>
                    <a:pt x="253" y="482"/>
                  </a:lnTo>
                  <a:lnTo>
                    <a:pt x="257" y="480"/>
                  </a:lnTo>
                  <a:lnTo>
                    <a:pt x="258" y="478"/>
                  </a:lnTo>
                  <a:lnTo>
                    <a:pt x="261" y="480"/>
                  </a:lnTo>
                  <a:lnTo>
                    <a:pt x="268" y="482"/>
                  </a:lnTo>
                  <a:lnTo>
                    <a:pt x="278" y="485"/>
                  </a:lnTo>
                  <a:lnTo>
                    <a:pt x="289" y="488"/>
                  </a:lnTo>
                  <a:lnTo>
                    <a:pt x="299" y="493"/>
                  </a:lnTo>
                  <a:lnTo>
                    <a:pt x="304" y="495"/>
                  </a:lnTo>
                  <a:lnTo>
                    <a:pt x="311" y="501"/>
                  </a:lnTo>
                  <a:lnTo>
                    <a:pt x="317" y="511"/>
                  </a:lnTo>
                  <a:lnTo>
                    <a:pt x="322" y="519"/>
                  </a:lnTo>
                  <a:lnTo>
                    <a:pt x="327" y="524"/>
                  </a:lnTo>
                  <a:lnTo>
                    <a:pt x="331" y="526"/>
                  </a:lnTo>
                  <a:lnTo>
                    <a:pt x="334" y="526"/>
                  </a:lnTo>
                  <a:lnTo>
                    <a:pt x="335" y="524"/>
                  </a:lnTo>
                  <a:lnTo>
                    <a:pt x="337" y="523"/>
                  </a:lnTo>
                  <a:lnTo>
                    <a:pt x="339" y="521"/>
                  </a:lnTo>
                  <a:lnTo>
                    <a:pt x="340" y="519"/>
                  </a:lnTo>
                  <a:lnTo>
                    <a:pt x="342" y="518"/>
                  </a:lnTo>
                  <a:lnTo>
                    <a:pt x="345" y="519"/>
                  </a:lnTo>
                  <a:lnTo>
                    <a:pt x="347" y="519"/>
                  </a:lnTo>
                  <a:lnTo>
                    <a:pt x="350" y="519"/>
                  </a:lnTo>
                  <a:lnTo>
                    <a:pt x="360" y="516"/>
                  </a:lnTo>
                  <a:lnTo>
                    <a:pt x="368" y="511"/>
                  </a:lnTo>
                  <a:lnTo>
                    <a:pt x="377" y="508"/>
                  </a:lnTo>
                  <a:lnTo>
                    <a:pt x="386" y="511"/>
                  </a:lnTo>
                  <a:lnTo>
                    <a:pt x="391" y="513"/>
                  </a:lnTo>
                  <a:lnTo>
                    <a:pt x="395" y="516"/>
                  </a:lnTo>
                  <a:lnTo>
                    <a:pt x="398" y="521"/>
                  </a:lnTo>
                  <a:lnTo>
                    <a:pt x="403" y="523"/>
                  </a:lnTo>
                  <a:lnTo>
                    <a:pt x="411" y="526"/>
                  </a:lnTo>
                  <a:lnTo>
                    <a:pt x="424" y="531"/>
                  </a:lnTo>
                  <a:lnTo>
                    <a:pt x="437" y="534"/>
                  </a:lnTo>
                  <a:lnTo>
                    <a:pt x="451" y="538"/>
                  </a:lnTo>
                  <a:lnTo>
                    <a:pt x="460" y="536"/>
                  </a:lnTo>
                  <a:lnTo>
                    <a:pt x="464" y="534"/>
                  </a:lnTo>
                  <a:lnTo>
                    <a:pt x="467" y="531"/>
                  </a:lnTo>
                  <a:lnTo>
                    <a:pt x="470" y="528"/>
                  </a:lnTo>
                  <a:lnTo>
                    <a:pt x="474" y="523"/>
                  </a:lnTo>
                  <a:lnTo>
                    <a:pt x="477" y="519"/>
                  </a:lnTo>
                  <a:lnTo>
                    <a:pt x="490" y="513"/>
                  </a:lnTo>
                  <a:lnTo>
                    <a:pt x="506" y="510"/>
                  </a:lnTo>
                  <a:lnTo>
                    <a:pt x="521" y="508"/>
                  </a:lnTo>
                  <a:lnTo>
                    <a:pt x="548" y="508"/>
                  </a:lnTo>
                  <a:lnTo>
                    <a:pt x="572" y="514"/>
                  </a:lnTo>
                  <a:lnTo>
                    <a:pt x="579" y="518"/>
                  </a:lnTo>
                  <a:lnTo>
                    <a:pt x="587" y="521"/>
                  </a:lnTo>
                  <a:lnTo>
                    <a:pt x="597" y="524"/>
                  </a:lnTo>
                  <a:lnTo>
                    <a:pt x="602" y="526"/>
                  </a:lnTo>
                  <a:lnTo>
                    <a:pt x="605" y="523"/>
                  </a:lnTo>
                  <a:lnTo>
                    <a:pt x="605" y="521"/>
                  </a:lnTo>
                  <a:lnTo>
                    <a:pt x="607" y="518"/>
                  </a:lnTo>
                  <a:lnTo>
                    <a:pt x="608" y="514"/>
                  </a:lnTo>
                  <a:lnTo>
                    <a:pt x="610" y="513"/>
                  </a:lnTo>
                  <a:lnTo>
                    <a:pt x="613" y="511"/>
                  </a:lnTo>
                  <a:lnTo>
                    <a:pt x="617" y="508"/>
                  </a:lnTo>
                  <a:lnTo>
                    <a:pt x="620" y="506"/>
                  </a:lnTo>
                  <a:lnTo>
                    <a:pt x="623" y="503"/>
                  </a:lnTo>
                  <a:lnTo>
                    <a:pt x="626" y="501"/>
                  </a:lnTo>
                  <a:lnTo>
                    <a:pt x="630" y="501"/>
                  </a:lnTo>
                  <a:lnTo>
                    <a:pt x="635" y="501"/>
                  </a:lnTo>
                  <a:lnTo>
                    <a:pt x="638" y="500"/>
                  </a:lnTo>
                  <a:lnTo>
                    <a:pt x="641" y="498"/>
                  </a:lnTo>
                  <a:lnTo>
                    <a:pt x="645" y="496"/>
                  </a:lnTo>
                  <a:lnTo>
                    <a:pt x="646" y="495"/>
                  </a:lnTo>
                  <a:lnTo>
                    <a:pt x="646" y="493"/>
                  </a:lnTo>
                  <a:lnTo>
                    <a:pt x="648" y="493"/>
                  </a:lnTo>
                  <a:lnTo>
                    <a:pt x="650" y="493"/>
                  </a:lnTo>
                  <a:lnTo>
                    <a:pt x="653" y="491"/>
                  </a:lnTo>
                  <a:lnTo>
                    <a:pt x="656" y="491"/>
                  </a:lnTo>
                  <a:lnTo>
                    <a:pt x="658" y="493"/>
                  </a:lnTo>
                  <a:lnTo>
                    <a:pt x="659" y="493"/>
                  </a:lnTo>
                  <a:lnTo>
                    <a:pt x="661" y="491"/>
                  </a:lnTo>
                  <a:lnTo>
                    <a:pt x="659" y="487"/>
                  </a:lnTo>
                  <a:lnTo>
                    <a:pt x="658" y="478"/>
                  </a:lnTo>
                  <a:lnTo>
                    <a:pt x="654" y="468"/>
                  </a:lnTo>
                  <a:lnTo>
                    <a:pt x="653" y="459"/>
                  </a:lnTo>
                  <a:lnTo>
                    <a:pt x="654" y="454"/>
                  </a:lnTo>
                  <a:lnTo>
                    <a:pt x="656" y="454"/>
                  </a:lnTo>
                  <a:lnTo>
                    <a:pt x="659" y="452"/>
                  </a:lnTo>
                  <a:lnTo>
                    <a:pt x="663" y="450"/>
                  </a:lnTo>
                  <a:lnTo>
                    <a:pt x="664" y="449"/>
                  </a:lnTo>
                  <a:lnTo>
                    <a:pt x="664" y="445"/>
                  </a:lnTo>
                  <a:lnTo>
                    <a:pt x="666" y="444"/>
                  </a:lnTo>
                  <a:lnTo>
                    <a:pt x="666" y="444"/>
                  </a:lnTo>
                  <a:lnTo>
                    <a:pt x="668" y="444"/>
                  </a:lnTo>
                  <a:lnTo>
                    <a:pt x="668" y="442"/>
                  </a:lnTo>
                  <a:lnTo>
                    <a:pt x="669" y="440"/>
                  </a:lnTo>
                  <a:lnTo>
                    <a:pt x="669" y="439"/>
                  </a:lnTo>
                  <a:lnTo>
                    <a:pt x="669" y="437"/>
                  </a:lnTo>
                  <a:lnTo>
                    <a:pt x="668" y="436"/>
                  </a:lnTo>
                  <a:lnTo>
                    <a:pt x="671" y="427"/>
                  </a:lnTo>
                  <a:lnTo>
                    <a:pt x="677" y="417"/>
                  </a:lnTo>
                  <a:lnTo>
                    <a:pt x="686" y="408"/>
                  </a:lnTo>
                  <a:lnTo>
                    <a:pt x="692" y="398"/>
                  </a:lnTo>
                  <a:lnTo>
                    <a:pt x="699" y="391"/>
                  </a:lnTo>
                  <a:lnTo>
                    <a:pt x="709" y="381"/>
                  </a:lnTo>
                  <a:lnTo>
                    <a:pt x="722" y="368"/>
                  </a:lnTo>
                  <a:lnTo>
                    <a:pt x="735" y="355"/>
                  </a:lnTo>
                  <a:lnTo>
                    <a:pt x="748" y="342"/>
                  </a:lnTo>
                  <a:lnTo>
                    <a:pt x="755" y="332"/>
                  </a:lnTo>
                  <a:lnTo>
                    <a:pt x="756" y="320"/>
                  </a:lnTo>
                  <a:lnTo>
                    <a:pt x="758" y="307"/>
                  </a:lnTo>
                  <a:lnTo>
                    <a:pt x="758" y="294"/>
                  </a:lnTo>
                  <a:lnTo>
                    <a:pt x="766" y="213"/>
                  </a:lnTo>
                  <a:lnTo>
                    <a:pt x="768" y="197"/>
                  </a:lnTo>
                  <a:lnTo>
                    <a:pt x="770" y="181"/>
                  </a:lnTo>
                  <a:lnTo>
                    <a:pt x="771" y="177"/>
                  </a:lnTo>
                  <a:lnTo>
                    <a:pt x="774" y="174"/>
                  </a:lnTo>
                  <a:lnTo>
                    <a:pt x="778" y="171"/>
                  </a:lnTo>
                  <a:lnTo>
                    <a:pt x="779" y="166"/>
                  </a:lnTo>
                  <a:lnTo>
                    <a:pt x="783" y="162"/>
                  </a:lnTo>
                  <a:lnTo>
                    <a:pt x="783" y="159"/>
                  </a:lnTo>
                  <a:lnTo>
                    <a:pt x="781" y="157"/>
                  </a:lnTo>
                  <a:lnTo>
                    <a:pt x="779" y="154"/>
                  </a:lnTo>
                  <a:lnTo>
                    <a:pt x="776" y="151"/>
                  </a:lnTo>
                  <a:lnTo>
                    <a:pt x="771" y="148"/>
                  </a:lnTo>
                  <a:lnTo>
                    <a:pt x="768" y="144"/>
                  </a:lnTo>
                  <a:lnTo>
                    <a:pt x="765" y="141"/>
                  </a:lnTo>
                  <a:lnTo>
                    <a:pt x="763" y="138"/>
                  </a:lnTo>
                  <a:lnTo>
                    <a:pt x="761" y="136"/>
                  </a:lnTo>
                  <a:lnTo>
                    <a:pt x="763" y="134"/>
                  </a:lnTo>
                  <a:lnTo>
                    <a:pt x="765" y="133"/>
                  </a:lnTo>
                  <a:lnTo>
                    <a:pt x="765" y="131"/>
                  </a:lnTo>
                  <a:lnTo>
                    <a:pt x="766" y="130"/>
                  </a:lnTo>
                  <a:lnTo>
                    <a:pt x="763" y="123"/>
                  </a:lnTo>
                  <a:lnTo>
                    <a:pt x="756" y="115"/>
                  </a:lnTo>
                  <a:lnTo>
                    <a:pt x="750" y="108"/>
                  </a:lnTo>
                  <a:lnTo>
                    <a:pt x="745" y="102"/>
                  </a:lnTo>
                  <a:lnTo>
                    <a:pt x="747" y="93"/>
                  </a:lnTo>
                  <a:lnTo>
                    <a:pt x="747" y="85"/>
                  </a:lnTo>
                  <a:lnTo>
                    <a:pt x="747" y="77"/>
                  </a:lnTo>
                  <a:lnTo>
                    <a:pt x="743" y="52"/>
                  </a:lnTo>
                  <a:lnTo>
                    <a:pt x="738" y="28"/>
                  </a:lnTo>
                  <a:lnTo>
                    <a:pt x="738" y="28"/>
                  </a:lnTo>
                  <a:lnTo>
                    <a:pt x="732" y="31"/>
                  </a:lnTo>
                  <a:lnTo>
                    <a:pt x="727" y="32"/>
                  </a:lnTo>
                  <a:lnTo>
                    <a:pt x="723" y="36"/>
                  </a:lnTo>
                  <a:lnTo>
                    <a:pt x="720" y="37"/>
                  </a:lnTo>
                  <a:lnTo>
                    <a:pt x="719" y="37"/>
                  </a:lnTo>
                  <a:lnTo>
                    <a:pt x="715" y="41"/>
                  </a:lnTo>
                  <a:lnTo>
                    <a:pt x="710" y="42"/>
                  </a:lnTo>
                  <a:lnTo>
                    <a:pt x="707" y="44"/>
                  </a:lnTo>
                  <a:lnTo>
                    <a:pt x="704" y="46"/>
                  </a:lnTo>
                  <a:lnTo>
                    <a:pt x="700" y="46"/>
                  </a:lnTo>
                  <a:lnTo>
                    <a:pt x="696" y="42"/>
                  </a:lnTo>
                  <a:lnTo>
                    <a:pt x="687" y="36"/>
                  </a:lnTo>
                  <a:lnTo>
                    <a:pt x="679" y="28"/>
                  </a:lnTo>
                  <a:lnTo>
                    <a:pt x="671" y="21"/>
                  </a:lnTo>
                  <a:lnTo>
                    <a:pt x="663" y="16"/>
                  </a:lnTo>
                  <a:lnTo>
                    <a:pt x="651" y="13"/>
                  </a:lnTo>
                  <a:lnTo>
                    <a:pt x="636" y="9"/>
                  </a:lnTo>
                  <a:lnTo>
                    <a:pt x="618" y="6"/>
                  </a:lnTo>
                  <a:lnTo>
                    <a:pt x="605" y="3"/>
                  </a:lnTo>
                  <a:lnTo>
                    <a:pt x="595" y="0"/>
                  </a:lnTo>
                  <a:lnTo>
                    <a:pt x="533" y="36"/>
                  </a:lnTo>
                  <a:lnTo>
                    <a:pt x="470" y="72"/>
                  </a:lnTo>
                  <a:lnTo>
                    <a:pt x="437" y="92"/>
                  </a:lnTo>
                  <a:lnTo>
                    <a:pt x="405" y="110"/>
                  </a:lnTo>
                  <a:lnTo>
                    <a:pt x="373" y="130"/>
                  </a:lnTo>
                  <a:lnTo>
                    <a:pt x="340" y="156"/>
                  </a:lnTo>
                  <a:lnTo>
                    <a:pt x="309" y="182"/>
                  </a:lnTo>
                  <a:lnTo>
                    <a:pt x="303" y="187"/>
                  </a:lnTo>
                  <a:lnTo>
                    <a:pt x="296" y="194"/>
                  </a:lnTo>
                  <a:lnTo>
                    <a:pt x="289" y="199"/>
                  </a:lnTo>
                  <a:lnTo>
                    <a:pt x="275" y="202"/>
                  </a:lnTo>
                  <a:lnTo>
                    <a:pt x="255" y="205"/>
                  </a:lnTo>
                  <a:lnTo>
                    <a:pt x="235" y="208"/>
                  </a:lnTo>
                  <a:lnTo>
                    <a:pt x="217" y="210"/>
                  </a:lnTo>
                  <a:lnTo>
                    <a:pt x="214" y="212"/>
                  </a:lnTo>
                  <a:lnTo>
                    <a:pt x="212" y="227"/>
                  </a:lnTo>
                  <a:lnTo>
                    <a:pt x="212" y="246"/>
                  </a:lnTo>
                  <a:lnTo>
                    <a:pt x="211" y="269"/>
                  </a:lnTo>
                  <a:lnTo>
                    <a:pt x="209" y="291"/>
                  </a:lnTo>
                  <a:lnTo>
                    <a:pt x="207" y="309"/>
                  </a:lnTo>
                  <a:lnTo>
                    <a:pt x="206" y="320"/>
                  </a:lnTo>
                  <a:lnTo>
                    <a:pt x="204" y="330"/>
                  </a:lnTo>
                  <a:lnTo>
                    <a:pt x="204" y="340"/>
                  </a:lnTo>
                  <a:lnTo>
                    <a:pt x="202" y="350"/>
                  </a:lnTo>
                  <a:lnTo>
                    <a:pt x="201" y="353"/>
                  </a:lnTo>
                  <a:lnTo>
                    <a:pt x="197" y="353"/>
                  </a:lnTo>
                  <a:lnTo>
                    <a:pt x="196" y="355"/>
                  </a:lnTo>
                  <a:lnTo>
                    <a:pt x="194" y="358"/>
                  </a:lnTo>
                  <a:lnTo>
                    <a:pt x="192" y="365"/>
                  </a:lnTo>
                  <a:lnTo>
                    <a:pt x="189" y="375"/>
                  </a:lnTo>
                  <a:lnTo>
                    <a:pt x="186" y="383"/>
                  </a:lnTo>
                  <a:lnTo>
                    <a:pt x="183" y="388"/>
                  </a:lnTo>
                  <a:lnTo>
                    <a:pt x="179" y="389"/>
                  </a:lnTo>
                  <a:lnTo>
                    <a:pt x="176" y="389"/>
                  </a:lnTo>
                  <a:lnTo>
                    <a:pt x="174" y="391"/>
                  </a:lnTo>
                  <a:lnTo>
                    <a:pt x="171" y="393"/>
                  </a:lnTo>
                  <a:lnTo>
                    <a:pt x="168" y="394"/>
                  </a:lnTo>
                  <a:lnTo>
                    <a:pt x="168" y="394"/>
                  </a:lnTo>
                  <a:lnTo>
                    <a:pt x="168" y="396"/>
                  </a:lnTo>
                  <a:lnTo>
                    <a:pt x="166" y="398"/>
                  </a:lnTo>
                  <a:lnTo>
                    <a:pt x="166" y="399"/>
                  </a:lnTo>
                  <a:lnTo>
                    <a:pt x="166" y="399"/>
                  </a:lnTo>
                  <a:lnTo>
                    <a:pt x="166" y="401"/>
                  </a:lnTo>
                  <a:lnTo>
                    <a:pt x="168" y="403"/>
                  </a:lnTo>
                  <a:lnTo>
                    <a:pt x="166" y="403"/>
                  </a:lnTo>
                  <a:lnTo>
                    <a:pt x="155" y="399"/>
                  </a:lnTo>
                  <a:lnTo>
                    <a:pt x="138" y="399"/>
                  </a:lnTo>
                  <a:lnTo>
                    <a:pt x="120" y="401"/>
                  </a:lnTo>
                  <a:lnTo>
                    <a:pt x="102" y="403"/>
                  </a:lnTo>
                  <a:lnTo>
                    <a:pt x="87" y="403"/>
                  </a:lnTo>
                  <a:lnTo>
                    <a:pt x="77" y="403"/>
                  </a:lnTo>
                  <a:lnTo>
                    <a:pt x="67" y="403"/>
                  </a:lnTo>
                  <a:lnTo>
                    <a:pt x="59" y="404"/>
                  </a:lnTo>
                  <a:lnTo>
                    <a:pt x="51" y="409"/>
                  </a:lnTo>
                  <a:lnTo>
                    <a:pt x="44" y="414"/>
                  </a:lnTo>
                  <a:lnTo>
                    <a:pt x="38" y="419"/>
                  </a:lnTo>
                  <a:lnTo>
                    <a:pt x="28" y="421"/>
                  </a:lnTo>
                  <a:lnTo>
                    <a:pt x="25" y="419"/>
                  </a:lnTo>
                  <a:lnTo>
                    <a:pt x="21" y="419"/>
                  </a:lnTo>
                  <a:lnTo>
                    <a:pt x="18" y="417"/>
                  </a:lnTo>
                  <a:lnTo>
                    <a:pt x="12" y="417"/>
                  </a:lnTo>
                  <a:lnTo>
                    <a:pt x="5" y="419"/>
                  </a:lnTo>
                  <a:lnTo>
                    <a:pt x="3" y="424"/>
                  </a:lnTo>
                  <a:lnTo>
                    <a:pt x="2" y="431"/>
                  </a:lnTo>
                  <a:lnTo>
                    <a:pt x="2" y="436"/>
                  </a:lnTo>
                  <a:lnTo>
                    <a:pt x="0" y="442"/>
                  </a:lnTo>
                  <a:lnTo>
                    <a:pt x="0" y="445"/>
                  </a:lnTo>
                  <a:lnTo>
                    <a:pt x="3" y="449"/>
                  </a:lnTo>
                  <a:lnTo>
                    <a:pt x="7" y="450"/>
                  </a:lnTo>
                  <a:lnTo>
                    <a:pt x="8" y="454"/>
                  </a:lnTo>
                  <a:lnTo>
                    <a:pt x="10" y="455"/>
                  </a:lnTo>
                  <a:lnTo>
                    <a:pt x="10" y="459"/>
                  </a:lnTo>
                  <a:lnTo>
                    <a:pt x="10" y="460"/>
                  </a:lnTo>
                  <a:lnTo>
                    <a:pt x="8" y="463"/>
                  </a:lnTo>
                  <a:lnTo>
                    <a:pt x="8" y="467"/>
                  </a:lnTo>
                  <a:lnTo>
                    <a:pt x="10" y="468"/>
                  </a:lnTo>
                  <a:lnTo>
                    <a:pt x="12" y="472"/>
                  </a:lnTo>
                  <a:lnTo>
                    <a:pt x="13" y="477"/>
                  </a:lnTo>
                  <a:lnTo>
                    <a:pt x="17" y="480"/>
                  </a:lnTo>
                  <a:lnTo>
                    <a:pt x="18" y="483"/>
                  </a:lnTo>
                  <a:lnTo>
                    <a:pt x="20" y="485"/>
                  </a:lnTo>
                  <a:lnTo>
                    <a:pt x="26" y="485"/>
                  </a:lnTo>
                  <a:lnTo>
                    <a:pt x="28" y="487"/>
                  </a:lnTo>
                  <a:lnTo>
                    <a:pt x="31" y="488"/>
                  </a:lnTo>
                  <a:lnTo>
                    <a:pt x="35" y="491"/>
                  </a:lnTo>
                  <a:lnTo>
                    <a:pt x="40" y="495"/>
                  </a:lnTo>
                  <a:lnTo>
                    <a:pt x="43" y="498"/>
                  </a:lnTo>
                  <a:lnTo>
                    <a:pt x="46" y="500"/>
                  </a:lnTo>
                  <a:lnTo>
                    <a:pt x="48" y="501"/>
                  </a:lnTo>
                  <a:lnTo>
                    <a:pt x="48" y="503"/>
                  </a:lnTo>
                  <a:lnTo>
                    <a:pt x="46" y="503"/>
                  </a:lnTo>
                  <a:lnTo>
                    <a:pt x="44" y="503"/>
                  </a:lnTo>
                  <a:lnTo>
                    <a:pt x="43" y="503"/>
                  </a:lnTo>
                  <a:lnTo>
                    <a:pt x="43" y="503"/>
                  </a:lnTo>
                  <a:lnTo>
                    <a:pt x="40" y="503"/>
                  </a:lnTo>
                  <a:lnTo>
                    <a:pt x="38" y="501"/>
                  </a:lnTo>
                  <a:lnTo>
                    <a:pt x="36" y="501"/>
                  </a:lnTo>
                  <a:lnTo>
                    <a:pt x="36" y="505"/>
                  </a:lnTo>
                  <a:lnTo>
                    <a:pt x="36" y="508"/>
                  </a:lnTo>
                  <a:lnTo>
                    <a:pt x="35" y="511"/>
                  </a:lnTo>
                  <a:lnTo>
                    <a:pt x="35" y="516"/>
                  </a:lnTo>
                  <a:lnTo>
                    <a:pt x="35" y="518"/>
                  </a:lnTo>
                  <a:lnTo>
                    <a:pt x="36" y="518"/>
                  </a:lnTo>
                  <a:lnTo>
                    <a:pt x="38" y="518"/>
                  </a:lnTo>
                  <a:lnTo>
                    <a:pt x="41" y="519"/>
                  </a:lnTo>
                  <a:lnTo>
                    <a:pt x="41" y="519"/>
                  </a:lnTo>
                  <a:lnTo>
                    <a:pt x="46" y="523"/>
                  </a:lnTo>
                  <a:lnTo>
                    <a:pt x="51" y="528"/>
                  </a:lnTo>
                  <a:lnTo>
                    <a:pt x="54" y="533"/>
                  </a:lnTo>
                  <a:lnTo>
                    <a:pt x="59" y="536"/>
                  </a:lnTo>
                  <a:lnTo>
                    <a:pt x="64" y="539"/>
                  </a:lnTo>
                  <a:lnTo>
                    <a:pt x="69" y="541"/>
                  </a:lnTo>
                  <a:lnTo>
                    <a:pt x="74" y="539"/>
                  </a:lnTo>
                  <a:lnTo>
                    <a:pt x="79" y="538"/>
                  </a:lnTo>
                  <a:lnTo>
                    <a:pt x="82" y="536"/>
                  </a:lnTo>
                  <a:lnTo>
                    <a:pt x="86" y="534"/>
                  </a:lnTo>
                  <a:lnTo>
                    <a:pt x="89" y="534"/>
                  </a:lnTo>
                  <a:lnTo>
                    <a:pt x="92" y="536"/>
                  </a:lnTo>
                  <a:lnTo>
                    <a:pt x="94" y="539"/>
                  </a:lnTo>
                  <a:lnTo>
                    <a:pt x="95" y="542"/>
                  </a:lnTo>
                  <a:lnTo>
                    <a:pt x="95" y="544"/>
                  </a:lnTo>
                  <a:lnTo>
                    <a:pt x="95" y="547"/>
                  </a:lnTo>
                  <a:lnTo>
                    <a:pt x="94" y="551"/>
                  </a:lnTo>
                  <a:lnTo>
                    <a:pt x="91" y="552"/>
                  </a:lnTo>
                  <a:lnTo>
                    <a:pt x="89" y="552"/>
                  </a:lnTo>
                  <a:lnTo>
                    <a:pt x="89" y="552"/>
                  </a:lnTo>
                  <a:lnTo>
                    <a:pt x="87" y="552"/>
                  </a:lnTo>
                  <a:lnTo>
                    <a:pt x="87" y="554"/>
                  </a:lnTo>
                  <a:lnTo>
                    <a:pt x="89" y="561"/>
                  </a:lnTo>
                  <a:lnTo>
                    <a:pt x="92" y="565"/>
                  </a:lnTo>
                  <a:lnTo>
                    <a:pt x="97" y="572"/>
                  </a:lnTo>
                  <a:lnTo>
                    <a:pt x="100" y="577"/>
                  </a:lnTo>
                  <a:lnTo>
                    <a:pt x="100" y="575"/>
                  </a:lnTo>
                  <a:lnTo>
                    <a:pt x="105" y="574"/>
                  </a:lnTo>
                  <a:lnTo>
                    <a:pt x="105" y="572"/>
                  </a:lnTo>
                  <a:lnTo>
                    <a:pt x="104" y="569"/>
                  </a:lnTo>
                  <a:lnTo>
                    <a:pt x="102" y="565"/>
                  </a:lnTo>
                  <a:lnTo>
                    <a:pt x="100" y="564"/>
                  </a:lnTo>
                  <a:lnTo>
                    <a:pt x="102" y="561"/>
                  </a:lnTo>
                  <a:lnTo>
                    <a:pt x="104" y="559"/>
                  </a:lnTo>
                  <a:lnTo>
                    <a:pt x="107" y="559"/>
                  </a:lnTo>
                  <a:lnTo>
                    <a:pt x="112" y="559"/>
                  </a:lnTo>
                  <a:lnTo>
                    <a:pt x="115" y="559"/>
                  </a:lnTo>
                  <a:lnTo>
                    <a:pt x="117" y="559"/>
                  </a:lnTo>
                  <a:lnTo>
                    <a:pt x="118" y="557"/>
                  </a:lnTo>
                  <a:lnTo>
                    <a:pt x="120" y="556"/>
                  </a:lnTo>
                  <a:lnTo>
                    <a:pt x="122" y="554"/>
                  </a:lnTo>
                  <a:lnTo>
                    <a:pt x="125" y="552"/>
                  </a:lnTo>
                  <a:lnTo>
                    <a:pt x="128" y="554"/>
                  </a:lnTo>
                  <a:lnTo>
                    <a:pt x="133" y="561"/>
                  </a:lnTo>
                  <a:lnTo>
                    <a:pt x="140" y="569"/>
                  </a:lnTo>
                  <a:lnTo>
                    <a:pt x="143" y="575"/>
                  </a:lnTo>
                  <a:lnTo>
                    <a:pt x="146" y="579"/>
                  </a:lnTo>
                  <a:lnTo>
                    <a:pt x="150" y="580"/>
                  </a:lnTo>
                  <a:lnTo>
                    <a:pt x="151" y="582"/>
                  </a:lnTo>
                  <a:lnTo>
                    <a:pt x="155" y="582"/>
                  </a:lnTo>
                  <a:lnTo>
                    <a:pt x="158" y="584"/>
                  </a:lnTo>
                  <a:lnTo>
                    <a:pt x="160" y="585"/>
                  </a:lnTo>
                  <a:lnTo>
                    <a:pt x="161" y="589"/>
                  </a:lnTo>
                  <a:lnTo>
                    <a:pt x="163" y="589"/>
                  </a:lnTo>
                  <a:lnTo>
                    <a:pt x="164" y="587"/>
                  </a:lnTo>
                  <a:lnTo>
                    <a:pt x="164" y="587"/>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3"/>
            <p:cNvSpPr>
              <a:spLocks/>
            </p:cNvSpPr>
            <p:nvPr/>
          </p:nvSpPr>
          <p:spPr bwMode="auto">
            <a:xfrm>
              <a:off x="1789188" y="2363666"/>
              <a:ext cx="3194" cy="2129"/>
            </a:xfrm>
            <a:custGeom>
              <a:avLst/>
              <a:gdLst>
                <a:gd name="T0" fmla="*/ 3 w 3"/>
                <a:gd name="T1" fmla="*/ 0 h 2"/>
                <a:gd name="T2" fmla="*/ 0 w 3"/>
                <a:gd name="T3" fmla="*/ 2 h 2"/>
                <a:gd name="T4" fmla="*/ 1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1" y="2"/>
                  </a:lnTo>
                  <a:lnTo>
                    <a:pt x="3" y="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4"/>
            <p:cNvSpPr>
              <a:spLocks/>
            </p:cNvSpPr>
            <p:nvPr/>
          </p:nvSpPr>
          <p:spPr bwMode="auto">
            <a:xfrm>
              <a:off x="1482610" y="1866542"/>
              <a:ext cx="640831" cy="523736"/>
            </a:xfrm>
            <a:custGeom>
              <a:avLst/>
              <a:gdLst>
                <a:gd name="T0" fmla="*/ 307 w 602"/>
                <a:gd name="T1" fmla="*/ 413 h 492"/>
                <a:gd name="T2" fmla="*/ 353 w 602"/>
                <a:gd name="T3" fmla="*/ 369 h 492"/>
                <a:gd name="T4" fmla="*/ 375 w 602"/>
                <a:gd name="T5" fmla="*/ 356 h 492"/>
                <a:gd name="T6" fmla="*/ 395 w 602"/>
                <a:gd name="T7" fmla="*/ 351 h 492"/>
                <a:gd name="T8" fmla="*/ 419 w 602"/>
                <a:gd name="T9" fmla="*/ 375 h 492"/>
                <a:gd name="T10" fmla="*/ 437 w 602"/>
                <a:gd name="T11" fmla="*/ 374 h 492"/>
                <a:gd name="T12" fmla="*/ 460 w 602"/>
                <a:gd name="T13" fmla="*/ 349 h 492"/>
                <a:gd name="T14" fmla="*/ 469 w 602"/>
                <a:gd name="T15" fmla="*/ 324 h 492"/>
                <a:gd name="T16" fmla="*/ 480 w 602"/>
                <a:gd name="T17" fmla="*/ 283 h 492"/>
                <a:gd name="T18" fmla="*/ 498 w 602"/>
                <a:gd name="T19" fmla="*/ 272 h 492"/>
                <a:gd name="T20" fmla="*/ 513 w 602"/>
                <a:gd name="T21" fmla="*/ 240 h 492"/>
                <a:gd name="T22" fmla="*/ 531 w 602"/>
                <a:gd name="T23" fmla="*/ 221 h 492"/>
                <a:gd name="T24" fmla="*/ 544 w 602"/>
                <a:gd name="T25" fmla="*/ 186 h 492"/>
                <a:gd name="T26" fmla="*/ 579 w 602"/>
                <a:gd name="T27" fmla="*/ 138 h 492"/>
                <a:gd name="T28" fmla="*/ 598 w 602"/>
                <a:gd name="T29" fmla="*/ 111 h 492"/>
                <a:gd name="T30" fmla="*/ 589 w 602"/>
                <a:gd name="T31" fmla="*/ 83 h 492"/>
                <a:gd name="T32" fmla="*/ 549 w 602"/>
                <a:gd name="T33" fmla="*/ 13 h 492"/>
                <a:gd name="T34" fmla="*/ 516 w 602"/>
                <a:gd name="T35" fmla="*/ 25 h 492"/>
                <a:gd name="T36" fmla="*/ 472 w 602"/>
                <a:gd name="T37" fmla="*/ 40 h 492"/>
                <a:gd name="T38" fmla="*/ 344 w 602"/>
                <a:gd name="T39" fmla="*/ 60 h 492"/>
                <a:gd name="T40" fmla="*/ 243 w 602"/>
                <a:gd name="T41" fmla="*/ 41 h 492"/>
                <a:gd name="T42" fmla="*/ 210 w 602"/>
                <a:gd name="T43" fmla="*/ 33 h 492"/>
                <a:gd name="T44" fmla="*/ 143 w 602"/>
                <a:gd name="T45" fmla="*/ 7 h 492"/>
                <a:gd name="T46" fmla="*/ 85 w 602"/>
                <a:gd name="T47" fmla="*/ 20 h 492"/>
                <a:gd name="T48" fmla="*/ 57 w 602"/>
                <a:gd name="T49" fmla="*/ 92 h 492"/>
                <a:gd name="T50" fmla="*/ 51 w 602"/>
                <a:gd name="T51" fmla="*/ 117 h 492"/>
                <a:gd name="T52" fmla="*/ 59 w 602"/>
                <a:gd name="T53" fmla="*/ 157 h 492"/>
                <a:gd name="T54" fmla="*/ 51 w 602"/>
                <a:gd name="T55" fmla="*/ 180 h 492"/>
                <a:gd name="T56" fmla="*/ 39 w 602"/>
                <a:gd name="T57" fmla="*/ 206 h 492"/>
                <a:gd name="T58" fmla="*/ 26 w 602"/>
                <a:gd name="T59" fmla="*/ 237 h 492"/>
                <a:gd name="T60" fmla="*/ 3 w 602"/>
                <a:gd name="T61" fmla="*/ 291 h 492"/>
                <a:gd name="T62" fmla="*/ 5 w 602"/>
                <a:gd name="T63" fmla="*/ 323 h 492"/>
                <a:gd name="T64" fmla="*/ 5 w 602"/>
                <a:gd name="T65" fmla="*/ 351 h 492"/>
                <a:gd name="T66" fmla="*/ 0 w 602"/>
                <a:gd name="T67" fmla="*/ 382 h 492"/>
                <a:gd name="T68" fmla="*/ 38 w 602"/>
                <a:gd name="T69" fmla="*/ 374 h 492"/>
                <a:gd name="T70" fmla="*/ 46 w 602"/>
                <a:gd name="T71" fmla="*/ 375 h 492"/>
                <a:gd name="T72" fmla="*/ 115 w 602"/>
                <a:gd name="T73" fmla="*/ 410 h 492"/>
                <a:gd name="T74" fmla="*/ 128 w 602"/>
                <a:gd name="T75" fmla="*/ 407 h 492"/>
                <a:gd name="T76" fmla="*/ 127 w 602"/>
                <a:gd name="T77" fmla="*/ 423 h 492"/>
                <a:gd name="T78" fmla="*/ 136 w 602"/>
                <a:gd name="T79" fmla="*/ 421 h 492"/>
                <a:gd name="T80" fmla="*/ 128 w 602"/>
                <a:gd name="T81" fmla="*/ 433 h 492"/>
                <a:gd name="T82" fmla="*/ 141 w 602"/>
                <a:gd name="T83" fmla="*/ 433 h 492"/>
                <a:gd name="T84" fmla="*/ 131 w 602"/>
                <a:gd name="T85" fmla="*/ 446 h 492"/>
                <a:gd name="T86" fmla="*/ 131 w 602"/>
                <a:gd name="T87" fmla="*/ 451 h 492"/>
                <a:gd name="T88" fmla="*/ 151 w 602"/>
                <a:gd name="T89" fmla="*/ 479 h 492"/>
                <a:gd name="T90" fmla="*/ 166 w 602"/>
                <a:gd name="T91" fmla="*/ 484 h 492"/>
                <a:gd name="T92" fmla="*/ 174 w 602"/>
                <a:gd name="T93" fmla="*/ 481 h 492"/>
                <a:gd name="T94" fmla="*/ 178 w 602"/>
                <a:gd name="T95" fmla="*/ 486 h 492"/>
                <a:gd name="T96" fmla="*/ 191 w 602"/>
                <a:gd name="T97" fmla="*/ 481 h 492"/>
                <a:gd name="T98" fmla="*/ 197 w 602"/>
                <a:gd name="T99" fmla="*/ 484 h 492"/>
                <a:gd name="T100" fmla="*/ 201 w 602"/>
                <a:gd name="T101" fmla="*/ 487 h 492"/>
                <a:gd name="T102" fmla="*/ 199 w 602"/>
                <a:gd name="T103" fmla="*/ 463 h 492"/>
                <a:gd name="T104" fmla="*/ 214 w 602"/>
                <a:gd name="T105" fmla="*/ 484 h 492"/>
                <a:gd name="T106" fmla="*/ 215 w 602"/>
                <a:gd name="T107" fmla="*/ 474 h 492"/>
                <a:gd name="T108" fmla="*/ 222 w 602"/>
                <a:gd name="T109" fmla="*/ 481 h 492"/>
                <a:gd name="T110" fmla="*/ 222 w 602"/>
                <a:gd name="T111" fmla="*/ 472 h 492"/>
                <a:gd name="T112" fmla="*/ 240 w 602"/>
                <a:gd name="T113" fmla="*/ 469 h 492"/>
                <a:gd name="T114" fmla="*/ 261 w 602"/>
                <a:gd name="T115" fmla="*/ 479 h 492"/>
                <a:gd name="T116" fmla="*/ 275 w 602"/>
                <a:gd name="T117" fmla="*/ 459 h 492"/>
                <a:gd name="T118" fmla="*/ 284 w 602"/>
                <a:gd name="T119" fmla="*/ 463 h 492"/>
                <a:gd name="T120" fmla="*/ 288 w 602"/>
                <a:gd name="T121" fmla="*/ 469 h 492"/>
                <a:gd name="T122" fmla="*/ 294 w 602"/>
                <a:gd name="T123" fmla="*/ 46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2" h="492">
                  <a:moveTo>
                    <a:pt x="296" y="463"/>
                  </a:moveTo>
                  <a:lnTo>
                    <a:pt x="296" y="463"/>
                  </a:lnTo>
                  <a:lnTo>
                    <a:pt x="294" y="461"/>
                  </a:lnTo>
                  <a:lnTo>
                    <a:pt x="294" y="459"/>
                  </a:lnTo>
                  <a:lnTo>
                    <a:pt x="298" y="453"/>
                  </a:lnTo>
                  <a:lnTo>
                    <a:pt x="304" y="443"/>
                  </a:lnTo>
                  <a:lnTo>
                    <a:pt x="309" y="431"/>
                  </a:lnTo>
                  <a:lnTo>
                    <a:pt x="309" y="428"/>
                  </a:lnTo>
                  <a:lnTo>
                    <a:pt x="307" y="425"/>
                  </a:lnTo>
                  <a:lnTo>
                    <a:pt x="307" y="420"/>
                  </a:lnTo>
                  <a:lnTo>
                    <a:pt x="307" y="416"/>
                  </a:lnTo>
                  <a:lnTo>
                    <a:pt x="307" y="413"/>
                  </a:lnTo>
                  <a:lnTo>
                    <a:pt x="309" y="412"/>
                  </a:lnTo>
                  <a:lnTo>
                    <a:pt x="314" y="407"/>
                  </a:lnTo>
                  <a:lnTo>
                    <a:pt x="319" y="403"/>
                  </a:lnTo>
                  <a:lnTo>
                    <a:pt x="325" y="398"/>
                  </a:lnTo>
                  <a:lnTo>
                    <a:pt x="330" y="393"/>
                  </a:lnTo>
                  <a:lnTo>
                    <a:pt x="334" y="387"/>
                  </a:lnTo>
                  <a:lnTo>
                    <a:pt x="339" y="382"/>
                  </a:lnTo>
                  <a:lnTo>
                    <a:pt x="345" y="377"/>
                  </a:lnTo>
                  <a:lnTo>
                    <a:pt x="350" y="377"/>
                  </a:lnTo>
                  <a:lnTo>
                    <a:pt x="352" y="375"/>
                  </a:lnTo>
                  <a:lnTo>
                    <a:pt x="353" y="372"/>
                  </a:lnTo>
                  <a:lnTo>
                    <a:pt x="353" y="369"/>
                  </a:lnTo>
                  <a:lnTo>
                    <a:pt x="353" y="365"/>
                  </a:lnTo>
                  <a:lnTo>
                    <a:pt x="355" y="364"/>
                  </a:lnTo>
                  <a:lnTo>
                    <a:pt x="357" y="364"/>
                  </a:lnTo>
                  <a:lnTo>
                    <a:pt x="357" y="364"/>
                  </a:lnTo>
                  <a:lnTo>
                    <a:pt x="358" y="364"/>
                  </a:lnTo>
                  <a:lnTo>
                    <a:pt x="362" y="362"/>
                  </a:lnTo>
                  <a:lnTo>
                    <a:pt x="365" y="359"/>
                  </a:lnTo>
                  <a:lnTo>
                    <a:pt x="368" y="356"/>
                  </a:lnTo>
                  <a:lnTo>
                    <a:pt x="372" y="354"/>
                  </a:lnTo>
                  <a:lnTo>
                    <a:pt x="373" y="354"/>
                  </a:lnTo>
                  <a:lnTo>
                    <a:pt x="375" y="354"/>
                  </a:lnTo>
                  <a:lnTo>
                    <a:pt x="375" y="356"/>
                  </a:lnTo>
                  <a:lnTo>
                    <a:pt x="375" y="356"/>
                  </a:lnTo>
                  <a:lnTo>
                    <a:pt x="375" y="357"/>
                  </a:lnTo>
                  <a:lnTo>
                    <a:pt x="375" y="359"/>
                  </a:lnTo>
                  <a:lnTo>
                    <a:pt x="378" y="359"/>
                  </a:lnTo>
                  <a:lnTo>
                    <a:pt x="380" y="359"/>
                  </a:lnTo>
                  <a:lnTo>
                    <a:pt x="383" y="359"/>
                  </a:lnTo>
                  <a:lnTo>
                    <a:pt x="386" y="359"/>
                  </a:lnTo>
                  <a:lnTo>
                    <a:pt x="388" y="359"/>
                  </a:lnTo>
                  <a:lnTo>
                    <a:pt x="390" y="359"/>
                  </a:lnTo>
                  <a:lnTo>
                    <a:pt x="391" y="356"/>
                  </a:lnTo>
                  <a:lnTo>
                    <a:pt x="393" y="354"/>
                  </a:lnTo>
                  <a:lnTo>
                    <a:pt x="395" y="351"/>
                  </a:lnTo>
                  <a:lnTo>
                    <a:pt x="396" y="349"/>
                  </a:lnTo>
                  <a:lnTo>
                    <a:pt x="396" y="349"/>
                  </a:lnTo>
                  <a:lnTo>
                    <a:pt x="398" y="349"/>
                  </a:lnTo>
                  <a:lnTo>
                    <a:pt x="401" y="352"/>
                  </a:lnTo>
                  <a:lnTo>
                    <a:pt x="404" y="356"/>
                  </a:lnTo>
                  <a:lnTo>
                    <a:pt x="409" y="359"/>
                  </a:lnTo>
                  <a:lnTo>
                    <a:pt x="413" y="362"/>
                  </a:lnTo>
                  <a:lnTo>
                    <a:pt x="416" y="365"/>
                  </a:lnTo>
                  <a:lnTo>
                    <a:pt x="419" y="367"/>
                  </a:lnTo>
                  <a:lnTo>
                    <a:pt x="419" y="369"/>
                  </a:lnTo>
                  <a:lnTo>
                    <a:pt x="419" y="372"/>
                  </a:lnTo>
                  <a:lnTo>
                    <a:pt x="419" y="375"/>
                  </a:lnTo>
                  <a:lnTo>
                    <a:pt x="419" y="379"/>
                  </a:lnTo>
                  <a:lnTo>
                    <a:pt x="421" y="382"/>
                  </a:lnTo>
                  <a:lnTo>
                    <a:pt x="422" y="382"/>
                  </a:lnTo>
                  <a:lnTo>
                    <a:pt x="426" y="382"/>
                  </a:lnTo>
                  <a:lnTo>
                    <a:pt x="429" y="382"/>
                  </a:lnTo>
                  <a:lnTo>
                    <a:pt x="432" y="380"/>
                  </a:lnTo>
                  <a:lnTo>
                    <a:pt x="434" y="380"/>
                  </a:lnTo>
                  <a:lnTo>
                    <a:pt x="436" y="380"/>
                  </a:lnTo>
                  <a:lnTo>
                    <a:pt x="436" y="379"/>
                  </a:lnTo>
                  <a:lnTo>
                    <a:pt x="437" y="375"/>
                  </a:lnTo>
                  <a:lnTo>
                    <a:pt x="437" y="374"/>
                  </a:lnTo>
                  <a:lnTo>
                    <a:pt x="437" y="374"/>
                  </a:lnTo>
                  <a:lnTo>
                    <a:pt x="442" y="370"/>
                  </a:lnTo>
                  <a:lnTo>
                    <a:pt x="444" y="369"/>
                  </a:lnTo>
                  <a:lnTo>
                    <a:pt x="444" y="367"/>
                  </a:lnTo>
                  <a:lnTo>
                    <a:pt x="444" y="365"/>
                  </a:lnTo>
                  <a:lnTo>
                    <a:pt x="444" y="364"/>
                  </a:lnTo>
                  <a:lnTo>
                    <a:pt x="444" y="362"/>
                  </a:lnTo>
                  <a:lnTo>
                    <a:pt x="444" y="361"/>
                  </a:lnTo>
                  <a:lnTo>
                    <a:pt x="446" y="359"/>
                  </a:lnTo>
                  <a:lnTo>
                    <a:pt x="449" y="356"/>
                  </a:lnTo>
                  <a:lnTo>
                    <a:pt x="452" y="354"/>
                  </a:lnTo>
                  <a:lnTo>
                    <a:pt x="457" y="351"/>
                  </a:lnTo>
                  <a:lnTo>
                    <a:pt x="460" y="349"/>
                  </a:lnTo>
                  <a:lnTo>
                    <a:pt x="460" y="347"/>
                  </a:lnTo>
                  <a:lnTo>
                    <a:pt x="460" y="346"/>
                  </a:lnTo>
                  <a:lnTo>
                    <a:pt x="459" y="344"/>
                  </a:lnTo>
                  <a:lnTo>
                    <a:pt x="457" y="342"/>
                  </a:lnTo>
                  <a:lnTo>
                    <a:pt x="454" y="341"/>
                  </a:lnTo>
                  <a:lnTo>
                    <a:pt x="454" y="339"/>
                  </a:lnTo>
                  <a:lnTo>
                    <a:pt x="454" y="338"/>
                  </a:lnTo>
                  <a:lnTo>
                    <a:pt x="457" y="334"/>
                  </a:lnTo>
                  <a:lnTo>
                    <a:pt x="460" y="331"/>
                  </a:lnTo>
                  <a:lnTo>
                    <a:pt x="464" y="329"/>
                  </a:lnTo>
                  <a:lnTo>
                    <a:pt x="467" y="326"/>
                  </a:lnTo>
                  <a:lnTo>
                    <a:pt x="469" y="324"/>
                  </a:lnTo>
                  <a:lnTo>
                    <a:pt x="469" y="323"/>
                  </a:lnTo>
                  <a:lnTo>
                    <a:pt x="469" y="319"/>
                  </a:lnTo>
                  <a:lnTo>
                    <a:pt x="469" y="318"/>
                  </a:lnTo>
                  <a:lnTo>
                    <a:pt x="469" y="316"/>
                  </a:lnTo>
                  <a:lnTo>
                    <a:pt x="470" y="313"/>
                  </a:lnTo>
                  <a:lnTo>
                    <a:pt x="473" y="310"/>
                  </a:lnTo>
                  <a:lnTo>
                    <a:pt x="475" y="308"/>
                  </a:lnTo>
                  <a:lnTo>
                    <a:pt x="477" y="305"/>
                  </a:lnTo>
                  <a:lnTo>
                    <a:pt x="478" y="300"/>
                  </a:lnTo>
                  <a:lnTo>
                    <a:pt x="478" y="293"/>
                  </a:lnTo>
                  <a:lnTo>
                    <a:pt x="478" y="288"/>
                  </a:lnTo>
                  <a:lnTo>
                    <a:pt x="480" y="283"/>
                  </a:lnTo>
                  <a:lnTo>
                    <a:pt x="480" y="282"/>
                  </a:lnTo>
                  <a:lnTo>
                    <a:pt x="483" y="280"/>
                  </a:lnTo>
                  <a:lnTo>
                    <a:pt x="485" y="280"/>
                  </a:lnTo>
                  <a:lnTo>
                    <a:pt x="487" y="278"/>
                  </a:lnTo>
                  <a:lnTo>
                    <a:pt x="488" y="277"/>
                  </a:lnTo>
                  <a:lnTo>
                    <a:pt x="487" y="272"/>
                  </a:lnTo>
                  <a:lnTo>
                    <a:pt x="488" y="270"/>
                  </a:lnTo>
                  <a:lnTo>
                    <a:pt x="490" y="270"/>
                  </a:lnTo>
                  <a:lnTo>
                    <a:pt x="492" y="272"/>
                  </a:lnTo>
                  <a:lnTo>
                    <a:pt x="495" y="272"/>
                  </a:lnTo>
                  <a:lnTo>
                    <a:pt x="495" y="272"/>
                  </a:lnTo>
                  <a:lnTo>
                    <a:pt x="498" y="272"/>
                  </a:lnTo>
                  <a:lnTo>
                    <a:pt x="500" y="270"/>
                  </a:lnTo>
                  <a:lnTo>
                    <a:pt x="503" y="267"/>
                  </a:lnTo>
                  <a:lnTo>
                    <a:pt x="506" y="265"/>
                  </a:lnTo>
                  <a:lnTo>
                    <a:pt x="508" y="264"/>
                  </a:lnTo>
                  <a:lnTo>
                    <a:pt x="508" y="264"/>
                  </a:lnTo>
                  <a:lnTo>
                    <a:pt x="508" y="262"/>
                  </a:lnTo>
                  <a:lnTo>
                    <a:pt x="508" y="257"/>
                  </a:lnTo>
                  <a:lnTo>
                    <a:pt x="508" y="252"/>
                  </a:lnTo>
                  <a:lnTo>
                    <a:pt x="510" y="249"/>
                  </a:lnTo>
                  <a:lnTo>
                    <a:pt x="511" y="245"/>
                  </a:lnTo>
                  <a:lnTo>
                    <a:pt x="513" y="244"/>
                  </a:lnTo>
                  <a:lnTo>
                    <a:pt x="513" y="240"/>
                  </a:lnTo>
                  <a:lnTo>
                    <a:pt x="513" y="237"/>
                  </a:lnTo>
                  <a:lnTo>
                    <a:pt x="513" y="236"/>
                  </a:lnTo>
                  <a:lnTo>
                    <a:pt x="511" y="234"/>
                  </a:lnTo>
                  <a:lnTo>
                    <a:pt x="510" y="234"/>
                  </a:lnTo>
                  <a:lnTo>
                    <a:pt x="511" y="232"/>
                  </a:lnTo>
                  <a:lnTo>
                    <a:pt x="513" y="231"/>
                  </a:lnTo>
                  <a:lnTo>
                    <a:pt x="516" y="229"/>
                  </a:lnTo>
                  <a:lnTo>
                    <a:pt x="521" y="227"/>
                  </a:lnTo>
                  <a:lnTo>
                    <a:pt x="524" y="227"/>
                  </a:lnTo>
                  <a:lnTo>
                    <a:pt x="528" y="226"/>
                  </a:lnTo>
                  <a:lnTo>
                    <a:pt x="529" y="224"/>
                  </a:lnTo>
                  <a:lnTo>
                    <a:pt x="531" y="221"/>
                  </a:lnTo>
                  <a:lnTo>
                    <a:pt x="531" y="217"/>
                  </a:lnTo>
                  <a:lnTo>
                    <a:pt x="531" y="213"/>
                  </a:lnTo>
                  <a:lnTo>
                    <a:pt x="531" y="208"/>
                  </a:lnTo>
                  <a:lnTo>
                    <a:pt x="531" y="203"/>
                  </a:lnTo>
                  <a:lnTo>
                    <a:pt x="531" y="199"/>
                  </a:lnTo>
                  <a:lnTo>
                    <a:pt x="531" y="198"/>
                  </a:lnTo>
                  <a:lnTo>
                    <a:pt x="533" y="198"/>
                  </a:lnTo>
                  <a:lnTo>
                    <a:pt x="536" y="196"/>
                  </a:lnTo>
                  <a:lnTo>
                    <a:pt x="538" y="194"/>
                  </a:lnTo>
                  <a:lnTo>
                    <a:pt x="541" y="194"/>
                  </a:lnTo>
                  <a:lnTo>
                    <a:pt x="543" y="191"/>
                  </a:lnTo>
                  <a:lnTo>
                    <a:pt x="544" y="186"/>
                  </a:lnTo>
                  <a:lnTo>
                    <a:pt x="546" y="180"/>
                  </a:lnTo>
                  <a:lnTo>
                    <a:pt x="546" y="173"/>
                  </a:lnTo>
                  <a:lnTo>
                    <a:pt x="547" y="166"/>
                  </a:lnTo>
                  <a:lnTo>
                    <a:pt x="551" y="163"/>
                  </a:lnTo>
                  <a:lnTo>
                    <a:pt x="556" y="155"/>
                  </a:lnTo>
                  <a:lnTo>
                    <a:pt x="561" y="147"/>
                  </a:lnTo>
                  <a:lnTo>
                    <a:pt x="567" y="140"/>
                  </a:lnTo>
                  <a:lnTo>
                    <a:pt x="570" y="137"/>
                  </a:lnTo>
                  <a:lnTo>
                    <a:pt x="572" y="137"/>
                  </a:lnTo>
                  <a:lnTo>
                    <a:pt x="574" y="138"/>
                  </a:lnTo>
                  <a:lnTo>
                    <a:pt x="577" y="140"/>
                  </a:lnTo>
                  <a:lnTo>
                    <a:pt x="579" y="138"/>
                  </a:lnTo>
                  <a:lnTo>
                    <a:pt x="584" y="138"/>
                  </a:lnTo>
                  <a:lnTo>
                    <a:pt x="587" y="135"/>
                  </a:lnTo>
                  <a:lnTo>
                    <a:pt x="592" y="134"/>
                  </a:lnTo>
                  <a:lnTo>
                    <a:pt x="595" y="130"/>
                  </a:lnTo>
                  <a:lnTo>
                    <a:pt x="598" y="127"/>
                  </a:lnTo>
                  <a:lnTo>
                    <a:pt x="602" y="124"/>
                  </a:lnTo>
                  <a:lnTo>
                    <a:pt x="602" y="122"/>
                  </a:lnTo>
                  <a:lnTo>
                    <a:pt x="602" y="120"/>
                  </a:lnTo>
                  <a:lnTo>
                    <a:pt x="600" y="119"/>
                  </a:lnTo>
                  <a:lnTo>
                    <a:pt x="598" y="117"/>
                  </a:lnTo>
                  <a:lnTo>
                    <a:pt x="598" y="115"/>
                  </a:lnTo>
                  <a:lnTo>
                    <a:pt x="598" y="111"/>
                  </a:lnTo>
                  <a:lnTo>
                    <a:pt x="600" y="107"/>
                  </a:lnTo>
                  <a:lnTo>
                    <a:pt x="600" y="104"/>
                  </a:lnTo>
                  <a:lnTo>
                    <a:pt x="602" y="102"/>
                  </a:lnTo>
                  <a:lnTo>
                    <a:pt x="602" y="99"/>
                  </a:lnTo>
                  <a:lnTo>
                    <a:pt x="602" y="96"/>
                  </a:lnTo>
                  <a:lnTo>
                    <a:pt x="600" y="92"/>
                  </a:lnTo>
                  <a:lnTo>
                    <a:pt x="597" y="89"/>
                  </a:lnTo>
                  <a:lnTo>
                    <a:pt x="597" y="87"/>
                  </a:lnTo>
                  <a:lnTo>
                    <a:pt x="595" y="86"/>
                  </a:lnTo>
                  <a:lnTo>
                    <a:pt x="593" y="84"/>
                  </a:lnTo>
                  <a:lnTo>
                    <a:pt x="592" y="84"/>
                  </a:lnTo>
                  <a:lnTo>
                    <a:pt x="589" y="83"/>
                  </a:lnTo>
                  <a:lnTo>
                    <a:pt x="584" y="83"/>
                  </a:lnTo>
                  <a:lnTo>
                    <a:pt x="580" y="83"/>
                  </a:lnTo>
                  <a:lnTo>
                    <a:pt x="579" y="81"/>
                  </a:lnTo>
                  <a:lnTo>
                    <a:pt x="577" y="76"/>
                  </a:lnTo>
                  <a:lnTo>
                    <a:pt x="577" y="66"/>
                  </a:lnTo>
                  <a:lnTo>
                    <a:pt x="575" y="55"/>
                  </a:lnTo>
                  <a:lnTo>
                    <a:pt x="574" y="46"/>
                  </a:lnTo>
                  <a:lnTo>
                    <a:pt x="564" y="30"/>
                  </a:lnTo>
                  <a:lnTo>
                    <a:pt x="554" y="13"/>
                  </a:lnTo>
                  <a:lnTo>
                    <a:pt x="552" y="15"/>
                  </a:lnTo>
                  <a:lnTo>
                    <a:pt x="551" y="15"/>
                  </a:lnTo>
                  <a:lnTo>
                    <a:pt x="549" y="13"/>
                  </a:lnTo>
                  <a:lnTo>
                    <a:pt x="546" y="13"/>
                  </a:lnTo>
                  <a:lnTo>
                    <a:pt x="543" y="15"/>
                  </a:lnTo>
                  <a:lnTo>
                    <a:pt x="541" y="15"/>
                  </a:lnTo>
                  <a:lnTo>
                    <a:pt x="539" y="15"/>
                  </a:lnTo>
                  <a:lnTo>
                    <a:pt x="539" y="17"/>
                  </a:lnTo>
                  <a:lnTo>
                    <a:pt x="538" y="18"/>
                  </a:lnTo>
                  <a:lnTo>
                    <a:pt x="534" y="20"/>
                  </a:lnTo>
                  <a:lnTo>
                    <a:pt x="531" y="22"/>
                  </a:lnTo>
                  <a:lnTo>
                    <a:pt x="528" y="23"/>
                  </a:lnTo>
                  <a:lnTo>
                    <a:pt x="523" y="23"/>
                  </a:lnTo>
                  <a:lnTo>
                    <a:pt x="519" y="23"/>
                  </a:lnTo>
                  <a:lnTo>
                    <a:pt x="516" y="25"/>
                  </a:lnTo>
                  <a:lnTo>
                    <a:pt x="513" y="28"/>
                  </a:lnTo>
                  <a:lnTo>
                    <a:pt x="510" y="30"/>
                  </a:lnTo>
                  <a:lnTo>
                    <a:pt x="506" y="33"/>
                  </a:lnTo>
                  <a:lnTo>
                    <a:pt x="503" y="35"/>
                  </a:lnTo>
                  <a:lnTo>
                    <a:pt x="501" y="36"/>
                  </a:lnTo>
                  <a:lnTo>
                    <a:pt x="500" y="40"/>
                  </a:lnTo>
                  <a:lnTo>
                    <a:pt x="498" y="43"/>
                  </a:lnTo>
                  <a:lnTo>
                    <a:pt x="498" y="45"/>
                  </a:lnTo>
                  <a:lnTo>
                    <a:pt x="495" y="48"/>
                  </a:lnTo>
                  <a:lnTo>
                    <a:pt x="490" y="46"/>
                  </a:lnTo>
                  <a:lnTo>
                    <a:pt x="480" y="43"/>
                  </a:lnTo>
                  <a:lnTo>
                    <a:pt x="472" y="40"/>
                  </a:lnTo>
                  <a:lnTo>
                    <a:pt x="465" y="36"/>
                  </a:lnTo>
                  <a:lnTo>
                    <a:pt x="441" y="30"/>
                  </a:lnTo>
                  <a:lnTo>
                    <a:pt x="414" y="30"/>
                  </a:lnTo>
                  <a:lnTo>
                    <a:pt x="399" y="32"/>
                  </a:lnTo>
                  <a:lnTo>
                    <a:pt x="383" y="35"/>
                  </a:lnTo>
                  <a:lnTo>
                    <a:pt x="370" y="41"/>
                  </a:lnTo>
                  <a:lnTo>
                    <a:pt x="367" y="45"/>
                  </a:lnTo>
                  <a:lnTo>
                    <a:pt x="363" y="50"/>
                  </a:lnTo>
                  <a:lnTo>
                    <a:pt x="360" y="53"/>
                  </a:lnTo>
                  <a:lnTo>
                    <a:pt x="357" y="56"/>
                  </a:lnTo>
                  <a:lnTo>
                    <a:pt x="353" y="58"/>
                  </a:lnTo>
                  <a:lnTo>
                    <a:pt x="344" y="60"/>
                  </a:lnTo>
                  <a:lnTo>
                    <a:pt x="330" y="56"/>
                  </a:lnTo>
                  <a:lnTo>
                    <a:pt x="317" y="53"/>
                  </a:lnTo>
                  <a:lnTo>
                    <a:pt x="304" y="48"/>
                  </a:lnTo>
                  <a:lnTo>
                    <a:pt x="296" y="45"/>
                  </a:lnTo>
                  <a:lnTo>
                    <a:pt x="291" y="43"/>
                  </a:lnTo>
                  <a:lnTo>
                    <a:pt x="288" y="38"/>
                  </a:lnTo>
                  <a:lnTo>
                    <a:pt x="284" y="35"/>
                  </a:lnTo>
                  <a:lnTo>
                    <a:pt x="279" y="33"/>
                  </a:lnTo>
                  <a:lnTo>
                    <a:pt x="270" y="30"/>
                  </a:lnTo>
                  <a:lnTo>
                    <a:pt x="261" y="33"/>
                  </a:lnTo>
                  <a:lnTo>
                    <a:pt x="253" y="38"/>
                  </a:lnTo>
                  <a:lnTo>
                    <a:pt x="243" y="41"/>
                  </a:lnTo>
                  <a:lnTo>
                    <a:pt x="240" y="41"/>
                  </a:lnTo>
                  <a:lnTo>
                    <a:pt x="238" y="41"/>
                  </a:lnTo>
                  <a:lnTo>
                    <a:pt x="235" y="40"/>
                  </a:lnTo>
                  <a:lnTo>
                    <a:pt x="233" y="41"/>
                  </a:lnTo>
                  <a:lnTo>
                    <a:pt x="232" y="43"/>
                  </a:lnTo>
                  <a:lnTo>
                    <a:pt x="230" y="45"/>
                  </a:lnTo>
                  <a:lnTo>
                    <a:pt x="228" y="46"/>
                  </a:lnTo>
                  <a:lnTo>
                    <a:pt x="227" y="48"/>
                  </a:lnTo>
                  <a:lnTo>
                    <a:pt x="224" y="48"/>
                  </a:lnTo>
                  <a:lnTo>
                    <a:pt x="220" y="46"/>
                  </a:lnTo>
                  <a:lnTo>
                    <a:pt x="215" y="41"/>
                  </a:lnTo>
                  <a:lnTo>
                    <a:pt x="210" y="33"/>
                  </a:lnTo>
                  <a:lnTo>
                    <a:pt x="204" y="23"/>
                  </a:lnTo>
                  <a:lnTo>
                    <a:pt x="197" y="17"/>
                  </a:lnTo>
                  <a:lnTo>
                    <a:pt x="192" y="15"/>
                  </a:lnTo>
                  <a:lnTo>
                    <a:pt x="182" y="10"/>
                  </a:lnTo>
                  <a:lnTo>
                    <a:pt x="171" y="7"/>
                  </a:lnTo>
                  <a:lnTo>
                    <a:pt x="161" y="4"/>
                  </a:lnTo>
                  <a:lnTo>
                    <a:pt x="154" y="2"/>
                  </a:lnTo>
                  <a:lnTo>
                    <a:pt x="151" y="0"/>
                  </a:lnTo>
                  <a:lnTo>
                    <a:pt x="150" y="2"/>
                  </a:lnTo>
                  <a:lnTo>
                    <a:pt x="146" y="4"/>
                  </a:lnTo>
                  <a:lnTo>
                    <a:pt x="145" y="5"/>
                  </a:lnTo>
                  <a:lnTo>
                    <a:pt x="143" y="7"/>
                  </a:lnTo>
                  <a:lnTo>
                    <a:pt x="141" y="9"/>
                  </a:lnTo>
                  <a:lnTo>
                    <a:pt x="133" y="9"/>
                  </a:lnTo>
                  <a:lnTo>
                    <a:pt x="123" y="9"/>
                  </a:lnTo>
                  <a:lnTo>
                    <a:pt x="112" y="7"/>
                  </a:lnTo>
                  <a:lnTo>
                    <a:pt x="100" y="10"/>
                  </a:lnTo>
                  <a:lnTo>
                    <a:pt x="99" y="13"/>
                  </a:lnTo>
                  <a:lnTo>
                    <a:pt x="95" y="15"/>
                  </a:lnTo>
                  <a:lnTo>
                    <a:pt x="92" y="18"/>
                  </a:lnTo>
                  <a:lnTo>
                    <a:pt x="90" y="20"/>
                  </a:lnTo>
                  <a:lnTo>
                    <a:pt x="89" y="20"/>
                  </a:lnTo>
                  <a:lnTo>
                    <a:pt x="87" y="20"/>
                  </a:lnTo>
                  <a:lnTo>
                    <a:pt x="85" y="20"/>
                  </a:lnTo>
                  <a:lnTo>
                    <a:pt x="85" y="20"/>
                  </a:lnTo>
                  <a:lnTo>
                    <a:pt x="82" y="28"/>
                  </a:lnTo>
                  <a:lnTo>
                    <a:pt x="81" y="41"/>
                  </a:lnTo>
                  <a:lnTo>
                    <a:pt x="76" y="55"/>
                  </a:lnTo>
                  <a:lnTo>
                    <a:pt x="72" y="58"/>
                  </a:lnTo>
                  <a:lnTo>
                    <a:pt x="69" y="60"/>
                  </a:lnTo>
                  <a:lnTo>
                    <a:pt x="64" y="63"/>
                  </a:lnTo>
                  <a:lnTo>
                    <a:pt x="61" y="64"/>
                  </a:lnTo>
                  <a:lnTo>
                    <a:pt x="57" y="68"/>
                  </a:lnTo>
                  <a:lnTo>
                    <a:pt x="57" y="76"/>
                  </a:lnTo>
                  <a:lnTo>
                    <a:pt x="57" y="89"/>
                  </a:lnTo>
                  <a:lnTo>
                    <a:pt x="57" y="92"/>
                  </a:lnTo>
                  <a:lnTo>
                    <a:pt x="57" y="94"/>
                  </a:lnTo>
                  <a:lnTo>
                    <a:pt x="57" y="96"/>
                  </a:lnTo>
                  <a:lnTo>
                    <a:pt x="54" y="99"/>
                  </a:lnTo>
                  <a:lnTo>
                    <a:pt x="56" y="102"/>
                  </a:lnTo>
                  <a:lnTo>
                    <a:pt x="56" y="104"/>
                  </a:lnTo>
                  <a:lnTo>
                    <a:pt x="57" y="106"/>
                  </a:lnTo>
                  <a:lnTo>
                    <a:pt x="57" y="109"/>
                  </a:lnTo>
                  <a:lnTo>
                    <a:pt x="57" y="109"/>
                  </a:lnTo>
                  <a:lnTo>
                    <a:pt x="56" y="111"/>
                  </a:lnTo>
                  <a:lnTo>
                    <a:pt x="54" y="111"/>
                  </a:lnTo>
                  <a:lnTo>
                    <a:pt x="53" y="114"/>
                  </a:lnTo>
                  <a:lnTo>
                    <a:pt x="51" y="117"/>
                  </a:lnTo>
                  <a:lnTo>
                    <a:pt x="48" y="120"/>
                  </a:lnTo>
                  <a:lnTo>
                    <a:pt x="48" y="124"/>
                  </a:lnTo>
                  <a:lnTo>
                    <a:pt x="48" y="127"/>
                  </a:lnTo>
                  <a:lnTo>
                    <a:pt x="51" y="132"/>
                  </a:lnTo>
                  <a:lnTo>
                    <a:pt x="54" y="135"/>
                  </a:lnTo>
                  <a:lnTo>
                    <a:pt x="57" y="137"/>
                  </a:lnTo>
                  <a:lnTo>
                    <a:pt x="59" y="140"/>
                  </a:lnTo>
                  <a:lnTo>
                    <a:pt x="59" y="142"/>
                  </a:lnTo>
                  <a:lnTo>
                    <a:pt x="59" y="145"/>
                  </a:lnTo>
                  <a:lnTo>
                    <a:pt x="59" y="153"/>
                  </a:lnTo>
                  <a:lnTo>
                    <a:pt x="59" y="155"/>
                  </a:lnTo>
                  <a:lnTo>
                    <a:pt x="59" y="157"/>
                  </a:lnTo>
                  <a:lnTo>
                    <a:pt x="61" y="160"/>
                  </a:lnTo>
                  <a:lnTo>
                    <a:pt x="62" y="162"/>
                  </a:lnTo>
                  <a:lnTo>
                    <a:pt x="62" y="163"/>
                  </a:lnTo>
                  <a:lnTo>
                    <a:pt x="64" y="165"/>
                  </a:lnTo>
                  <a:lnTo>
                    <a:pt x="64" y="168"/>
                  </a:lnTo>
                  <a:lnTo>
                    <a:pt x="62" y="171"/>
                  </a:lnTo>
                  <a:lnTo>
                    <a:pt x="61" y="173"/>
                  </a:lnTo>
                  <a:lnTo>
                    <a:pt x="59" y="175"/>
                  </a:lnTo>
                  <a:lnTo>
                    <a:pt x="56" y="175"/>
                  </a:lnTo>
                  <a:lnTo>
                    <a:pt x="54" y="175"/>
                  </a:lnTo>
                  <a:lnTo>
                    <a:pt x="53" y="176"/>
                  </a:lnTo>
                  <a:lnTo>
                    <a:pt x="51" y="180"/>
                  </a:lnTo>
                  <a:lnTo>
                    <a:pt x="51" y="181"/>
                  </a:lnTo>
                  <a:lnTo>
                    <a:pt x="51" y="183"/>
                  </a:lnTo>
                  <a:lnTo>
                    <a:pt x="53" y="185"/>
                  </a:lnTo>
                  <a:lnTo>
                    <a:pt x="54" y="188"/>
                  </a:lnTo>
                  <a:lnTo>
                    <a:pt x="54" y="189"/>
                  </a:lnTo>
                  <a:lnTo>
                    <a:pt x="54" y="194"/>
                  </a:lnTo>
                  <a:lnTo>
                    <a:pt x="53" y="198"/>
                  </a:lnTo>
                  <a:lnTo>
                    <a:pt x="51" y="201"/>
                  </a:lnTo>
                  <a:lnTo>
                    <a:pt x="48" y="203"/>
                  </a:lnTo>
                  <a:lnTo>
                    <a:pt x="44" y="204"/>
                  </a:lnTo>
                  <a:lnTo>
                    <a:pt x="41" y="204"/>
                  </a:lnTo>
                  <a:lnTo>
                    <a:pt x="39" y="206"/>
                  </a:lnTo>
                  <a:lnTo>
                    <a:pt x="38" y="206"/>
                  </a:lnTo>
                  <a:lnTo>
                    <a:pt x="36" y="208"/>
                  </a:lnTo>
                  <a:lnTo>
                    <a:pt x="36" y="209"/>
                  </a:lnTo>
                  <a:lnTo>
                    <a:pt x="36" y="209"/>
                  </a:lnTo>
                  <a:lnTo>
                    <a:pt x="36" y="211"/>
                  </a:lnTo>
                  <a:lnTo>
                    <a:pt x="38" y="211"/>
                  </a:lnTo>
                  <a:lnTo>
                    <a:pt x="36" y="213"/>
                  </a:lnTo>
                  <a:lnTo>
                    <a:pt x="36" y="214"/>
                  </a:lnTo>
                  <a:lnTo>
                    <a:pt x="33" y="216"/>
                  </a:lnTo>
                  <a:lnTo>
                    <a:pt x="28" y="222"/>
                  </a:lnTo>
                  <a:lnTo>
                    <a:pt x="28" y="231"/>
                  </a:lnTo>
                  <a:lnTo>
                    <a:pt x="26" y="237"/>
                  </a:lnTo>
                  <a:lnTo>
                    <a:pt x="23" y="244"/>
                  </a:lnTo>
                  <a:lnTo>
                    <a:pt x="21" y="245"/>
                  </a:lnTo>
                  <a:lnTo>
                    <a:pt x="18" y="245"/>
                  </a:lnTo>
                  <a:lnTo>
                    <a:pt x="15" y="245"/>
                  </a:lnTo>
                  <a:lnTo>
                    <a:pt x="11" y="244"/>
                  </a:lnTo>
                  <a:lnTo>
                    <a:pt x="10" y="244"/>
                  </a:lnTo>
                  <a:lnTo>
                    <a:pt x="8" y="245"/>
                  </a:lnTo>
                  <a:lnTo>
                    <a:pt x="7" y="252"/>
                  </a:lnTo>
                  <a:lnTo>
                    <a:pt x="5" y="265"/>
                  </a:lnTo>
                  <a:lnTo>
                    <a:pt x="5" y="278"/>
                  </a:lnTo>
                  <a:lnTo>
                    <a:pt x="3" y="288"/>
                  </a:lnTo>
                  <a:lnTo>
                    <a:pt x="3" y="291"/>
                  </a:lnTo>
                  <a:lnTo>
                    <a:pt x="2" y="296"/>
                  </a:lnTo>
                  <a:lnTo>
                    <a:pt x="2" y="300"/>
                  </a:lnTo>
                  <a:lnTo>
                    <a:pt x="2" y="305"/>
                  </a:lnTo>
                  <a:lnTo>
                    <a:pt x="2" y="305"/>
                  </a:lnTo>
                  <a:lnTo>
                    <a:pt x="2" y="306"/>
                  </a:lnTo>
                  <a:lnTo>
                    <a:pt x="3" y="308"/>
                  </a:lnTo>
                  <a:lnTo>
                    <a:pt x="3" y="308"/>
                  </a:lnTo>
                  <a:lnTo>
                    <a:pt x="3" y="311"/>
                  </a:lnTo>
                  <a:lnTo>
                    <a:pt x="3" y="314"/>
                  </a:lnTo>
                  <a:lnTo>
                    <a:pt x="3" y="318"/>
                  </a:lnTo>
                  <a:lnTo>
                    <a:pt x="3" y="321"/>
                  </a:lnTo>
                  <a:lnTo>
                    <a:pt x="5" y="323"/>
                  </a:lnTo>
                  <a:lnTo>
                    <a:pt x="7" y="326"/>
                  </a:lnTo>
                  <a:lnTo>
                    <a:pt x="7" y="329"/>
                  </a:lnTo>
                  <a:lnTo>
                    <a:pt x="5" y="329"/>
                  </a:lnTo>
                  <a:lnTo>
                    <a:pt x="5" y="329"/>
                  </a:lnTo>
                  <a:lnTo>
                    <a:pt x="3" y="329"/>
                  </a:lnTo>
                  <a:lnTo>
                    <a:pt x="3" y="331"/>
                  </a:lnTo>
                  <a:lnTo>
                    <a:pt x="3" y="336"/>
                  </a:lnTo>
                  <a:lnTo>
                    <a:pt x="3" y="339"/>
                  </a:lnTo>
                  <a:lnTo>
                    <a:pt x="5" y="342"/>
                  </a:lnTo>
                  <a:lnTo>
                    <a:pt x="5" y="346"/>
                  </a:lnTo>
                  <a:lnTo>
                    <a:pt x="5" y="349"/>
                  </a:lnTo>
                  <a:lnTo>
                    <a:pt x="5" y="351"/>
                  </a:lnTo>
                  <a:lnTo>
                    <a:pt x="3" y="351"/>
                  </a:lnTo>
                  <a:lnTo>
                    <a:pt x="2" y="352"/>
                  </a:lnTo>
                  <a:lnTo>
                    <a:pt x="2" y="356"/>
                  </a:lnTo>
                  <a:lnTo>
                    <a:pt x="3" y="359"/>
                  </a:lnTo>
                  <a:lnTo>
                    <a:pt x="5" y="364"/>
                  </a:lnTo>
                  <a:lnTo>
                    <a:pt x="5" y="367"/>
                  </a:lnTo>
                  <a:lnTo>
                    <a:pt x="3" y="367"/>
                  </a:lnTo>
                  <a:lnTo>
                    <a:pt x="3" y="369"/>
                  </a:lnTo>
                  <a:lnTo>
                    <a:pt x="2" y="370"/>
                  </a:lnTo>
                  <a:lnTo>
                    <a:pt x="0" y="374"/>
                  </a:lnTo>
                  <a:lnTo>
                    <a:pt x="0" y="379"/>
                  </a:lnTo>
                  <a:lnTo>
                    <a:pt x="0" y="382"/>
                  </a:lnTo>
                  <a:lnTo>
                    <a:pt x="11" y="382"/>
                  </a:lnTo>
                  <a:lnTo>
                    <a:pt x="18" y="382"/>
                  </a:lnTo>
                  <a:lnTo>
                    <a:pt x="26" y="382"/>
                  </a:lnTo>
                  <a:lnTo>
                    <a:pt x="33" y="382"/>
                  </a:lnTo>
                  <a:lnTo>
                    <a:pt x="34" y="380"/>
                  </a:lnTo>
                  <a:lnTo>
                    <a:pt x="34" y="379"/>
                  </a:lnTo>
                  <a:lnTo>
                    <a:pt x="34" y="375"/>
                  </a:lnTo>
                  <a:lnTo>
                    <a:pt x="34" y="374"/>
                  </a:lnTo>
                  <a:lnTo>
                    <a:pt x="36" y="372"/>
                  </a:lnTo>
                  <a:lnTo>
                    <a:pt x="38" y="372"/>
                  </a:lnTo>
                  <a:lnTo>
                    <a:pt x="38" y="372"/>
                  </a:lnTo>
                  <a:lnTo>
                    <a:pt x="38" y="374"/>
                  </a:lnTo>
                  <a:lnTo>
                    <a:pt x="39" y="375"/>
                  </a:lnTo>
                  <a:lnTo>
                    <a:pt x="41" y="375"/>
                  </a:lnTo>
                  <a:lnTo>
                    <a:pt x="44" y="374"/>
                  </a:lnTo>
                  <a:lnTo>
                    <a:pt x="49" y="372"/>
                  </a:lnTo>
                  <a:lnTo>
                    <a:pt x="53" y="370"/>
                  </a:lnTo>
                  <a:lnTo>
                    <a:pt x="57" y="370"/>
                  </a:lnTo>
                  <a:lnTo>
                    <a:pt x="57" y="370"/>
                  </a:lnTo>
                  <a:lnTo>
                    <a:pt x="56" y="370"/>
                  </a:lnTo>
                  <a:lnTo>
                    <a:pt x="54" y="372"/>
                  </a:lnTo>
                  <a:lnTo>
                    <a:pt x="53" y="372"/>
                  </a:lnTo>
                  <a:lnTo>
                    <a:pt x="49" y="374"/>
                  </a:lnTo>
                  <a:lnTo>
                    <a:pt x="46" y="375"/>
                  </a:lnTo>
                  <a:lnTo>
                    <a:pt x="43" y="377"/>
                  </a:lnTo>
                  <a:lnTo>
                    <a:pt x="38" y="379"/>
                  </a:lnTo>
                  <a:lnTo>
                    <a:pt x="36" y="380"/>
                  </a:lnTo>
                  <a:lnTo>
                    <a:pt x="34" y="380"/>
                  </a:lnTo>
                  <a:lnTo>
                    <a:pt x="48" y="382"/>
                  </a:lnTo>
                  <a:lnTo>
                    <a:pt x="62" y="380"/>
                  </a:lnTo>
                  <a:lnTo>
                    <a:pt x="77" y="382"/>
                  </a:lnTo>
                  <a:lnTo>
                    <a:pt x="90" y="387"/>
                  </a:lnTo>
                  <a:lnTo>
                    <a:pt x="100" y="395"/>
                  </a:lnTo>
                  <a:lnTo>
                    <a:pt x="110" y="403"/>
                  </a:lnTo>
                  <a:lnTo>
                    <a:pt x="112" y="407"/>
                  </a:lnTo>
                  <a:lnTo>
                    <a:pt x="115" y="410"/>
                  </a:lnTo>
                  <a:lnTo>
                    <a:pt x="117" y="415"/>
                  </a:lnTo>
                  <a:lnTo>
                    <a:pt x="117" y="415"/>
                  </a:lnTo>
                  <a:lnTo>
                    <a:pt x="118" y="413"/>
                  </a:lnTo>
                  <a:lnTo>
                    <a:pt x="118" y="413"/>
                  </a:lnTo>
                  <a:lnTo>
                    <a:pt x="120" y="413"/>
                  </a:lnTo>
                  <a:lnTo>
                    <a:pt x="120" y="413"/>
                  </a:lnTo>
                  <a:lnTo>
                    <a:pt x="122" y="412"/>
                  </a:lnTo>
                  <a:lnTo>
                    <a:pt x="123" y="410"/>
                  </a:lnTo>
                  <a:lnTo>
                    <a:pt x="123" y="410"/>
                  </a:lnTo>
                  <a:lnTo>
                    <a:pt x="125" y="408"/>
                  </a:lnTo>
                  <a:lnTo>
                    <a:pt x="127" y="408"/>
                  </a:lnTo>
                  <a:lnTo>
                    <a:pt x="128" y="407"/>
                  </a:lnTo>
                  <a:lnTo>
                    <a:pt x="128" y="408"/>
                  </a:lnTo>
                  <a:lnTo>
                    <a:pt x="127" y="410"/>
                  </a:lnTo>
                  <a:lnTo>
                    <a:pt x="123" y="412"/>
                  </a:lnTo>
                  <a:lnTo>
                    <a:pt x="120" y="413"/>
                  </a:lnTo>
                  <a:lnTo>
                    <a:pt x="118" y="413"/>
                  </a:lnTo>
                  <a:lnTo>
                    <a:pt x="118" y="416"/>
                  </a:lnTo>
                  <a:lnTo>
                    <a:pt x="118" y="418"/>
                  </a:lnTo>
                  <a:lnTo>
                    <a:pt x="120" y="421"/>
                  </a:lnTo>
                  <a:lnTo>
                    <a:pt x="122" y="423"/>
                  </a:lnTo>
                  <a:lnTo>
                    <a:pt x="123" y="425"/>
                  </a:lnTo>
                  <a:lnTo>
                    <a:pt x="125" y="425"/>
                  </a:lnTo>
                  <a:lnTo>
                    <a:pt x="127" y="423"/>
                  </a:lnTo>
                  <a:lnTo>
                    <a:pt x="128" y="420"/>
                  </a:lnTo>
                  <a:lnTo>
                    <a:pt x="128" y="418"/>
                  </a:lnTo>
                  <a:lnTo>
                    <a:pt x="130" y="416"/>
                  </a:lnTo>
                  <a:lnTo>
                    <a:pt x="130" y="416"/>
                  </a:lnTo>
                  <a:lnTo>
                    <a:pt x="130" y="418"/>
                  </a:lnTo>
                  <a:lnTo>
                    <a:pt x="130" y="420"/>
                  </a:lnTo>
                  <a:lnTo>
                    <a:pt x="130" y="421"/>
                  </a:lnTo>
                  <a:lnTo>
                    <a:pt x="130" y="421"/>
                  </a:lnTo>
                  <a:lnTo>
                    <a:pt x="131" y="423"/>
                  </a:lnTo>
                  <a:lnTo>
                    <a:pt x="133" y="421"/>
                  </a:lnTo>
                  <a:lnTo>
                    <a:pt x="135" y="421"/>
                  </a:lnTo>
                  <a:lnTo>
                    <a:pt x="136" y="421"/>
                  </a:lnTo>
                  <a:lnTo>
                    <a:pt x="138" y="421"/>
                  </a:lnTo>
                  <a:lnTo>
                    <a:pt x="140" y="423"/>
                  </a:lnTo>
                  <a:lnTo>
                    <a:pt x="138" y="423"/>
                  </a:lnTo>
                  <a:lnTo>
                    <a:pt x="136" y="423"/>
                  </a:lnTo>
                  <a:lnTo>
                    <a:pt x="133" y="423"/>
                  </a:lnTo>
                  <a:lnTo>
                    <a:pt x="130" y="423"/>
                  </a:lnTo>
                  <a:lnTo>
                    <a:pt x="127" y="423"/>
                  </a:lnTo>
                  <a:lnTo>
                    <a:pt x="125" y="425"/>
                  </a:lnTo>
                  <a:lnTo>
                    <a:pt x="123" y="426"/>
                  </a:lnTo>
                  <a:lnTo>
                    <a:pt x="123" y="428"/>
                  </a:lnTo>
                  <a:lnTo>
                    <a:pt x="125" y="431"/>
                  </a:lnTo>
                  <a:lnTo>
                    <a:pt x="128" y="433"/>
                  </a:lnTo>
                  <a:lnTo>
                    <a:pt x="131" y="433"/>
                  </a:lnTo>
                  <a:lnTo>
                    <a:pt x="135" y="433"/>
                  </a:lnTo>
                  <a:lnTo>
                    <a:pt x="138" y="431"/>
                  </a:lnTo>
                  <a:lnTo>
                    <a:pt x="141" y="430"/>
                  </a:lnTo>
                  <a:lnTo>
                    <a:pt x="143" y="428"/>
                  </a:lnTo>
                  <a:lnTo>
                    <a:pt x="145" y="426"/>
                  </a:lnTo>
                  <a:lnTo>
                    <a:pt x="145" y="426"/>
                  </a:lnTo>
                  <a:lnTo>
                    <a:pt x="145" y="426"/>
                  </a:lnTo>
                  <a:lnTo>
                    <a:pt x="143" y="428"/>
                  </a:lnTo>
                  <a:lnTo>
                    <a:pt x="141" y="430"/>
                  </a:lnTo>
                  <a:lnTo>
                    <a:pt x="140" y="431"/>
                  </a:lnTo>
                  <a:lnTo>
                    <a:pt x="141" y="433"/>
                  </a:lnTo>
                  <a:lnTo>
                    <a:pt x="140" y="435"/>
                  </a:lnTo>
                  <a:lnTo>
                    <a:pt x="138" y="436"/>
                  </a:lnTo>
                  <a:lnTo>
                    <a:pt x="136" y="436"/>
                  </a:lnTo>
                  <a:lnTo>
                    <a:pt x="135" y="435"/>
                  </a:lnTo>
                  <a:lnTo>
                    <a:pt x="133" y="435"/>
                  </a:lnTo>
                  <a:lnTo>
                    <a:pt x="131" y="435"/>
                  </a:lnTo>
                  <a:lnTo>
                    <a:pt x="130" y="436"/>
                  </a:lnTo>
                  <a:lnTo>
                    <a:pt x="130" y="436"/>
                  </a:lnTo>
                  <a:lnTo>
                    <a:pt x="130" y="440"/>
                  </a:lnTo>
                  <a:lnTo>
                    <a:pt x="131" y="443"/>
                  </a:lnTo>
                  <a:lnTo>
                    <a:pt x="131" y="444"/>
                  </a:lnTo>
                  <a:lnTo>
                    <a:pt x="131" y="446"/>
                  </a:lnTo>
                  <a:lnTo>
                    <a:pt x="133" y="446"/>
                  </a:lnTo>
                  <a:lnTo>
                    <a:pt x="135" y="446"/>
                  </a:lnTo>
                  <a:lnTo>
                    <a:pt x="135" y="446"/>
                  </a:lnTo>
                  <a:lnTo>
                    <a:pt x="136" y="446"/>
                  </a:lnTo>
                  <a:lnTo>
                    <a:pt x="136" y="448"/>
                  </a:lnTo>
                  <a:lnTo>
                    <a:pt x="136" y="448"/>
                  </a:lnTo>
                  <a:lnTo>
                    <a:pt x="136" y="449"/>
                  </a:lnTo>
                  <a:lnTo>
                    <a:pt x="135" y="449"/>
                  </a:lnTo>
                  <a:lnTo>
                    <a:pt x="133" y="448"/>
                  </a:lnTo>
                  <a:lnTo>
                    <a:pt x="131" y="448"/>
                  </a:lnTo>
                  <a:lnTo>
                    <a:pt x="131" y="449"/>
                  </a:lnTo>
                  <a:lnTo>
                    <a:pt x="131" y="451"/>
                  </a:lnTo>
                  <a:lnTo>
                    <a:pt x="133" y="453"/>
                  </a:lnTo>
                  <a:lnTo>
                    <a:pt x="135" y="456"/>
                  </a:lnTo>
                  <a:lnTo>
                    <a:pt x="138" y="461"/>
                  </a:lnTo>
                  <a:lnTo>
                    <a:pt x="138" y="461"/>
                  </a:lnTo>
                  <a:lnTo>
                    <a:pt x="138" y="463"/>
                  </a:lnTo>
                  <a:lnTo>
                    <a:pt x="138" y="464"/>
                  </a:lnTo>
                  <a:lnTo>
                    <a:pt x="140" y="466"/>
                  </a:lnTo>
                  <a:lnTo>
                    <a:pt x="141" y="466"/>
                  </a:lnTo>
                  <a:lnTo>
                    <a:pt x="141" y="467"/>
                  </a:lnTo>
                  <a:lnTo>
                    <a:pt x="145" y="472"/>
                  </a:lnTo>
                  <a:lnTo>
                    <a:pt x="148" y="476"/>
                  </a:lnTo>
                  <a:lnTo>
                    <a:pt x="151" y="479"/>
                  </a:lnTo>
                  <a:lnTo>
                    <a:pt x="154" y="482"/>
                  </a:lnTo>
                  <a:lnTo>
                    <a:pt x="156" y="486"/>
                  </a:lnTo>
                  <a:lnTo>
                    <a:pt x="161" y="487"/>
                  </a:lnTo>
                  <a:lnTo>
                    <a:pt x="161" y="489"/>
                  </a:lnTo>
                  <a:lnTo>
                    <a:pt x="163" y="489"/>
                  </a:lnTo>
                  <a:lnTo>
                    <a:pt x="164" y="491"/>
                  </a:lnTo>
                  <a:lnTo>
                    <a:pt x="166" y="489"/>
                  </a:lnTo>
                  <a:lnTo>
                    <a:pt x="166" y="487"/>
                  </a:lnTo>
                  <a:lnTo>
                    <a:pt x="166" y="486"/>
                  </a:lnTo>
                  <a:lnTo>
                    <a:pt x="166" y="484"/>
                  </a:lnTo>
                  <a:lnTo>
                    <a:pt x="166" y="482"/>
                  </a:lnTo>
                  <a:lnTo>
                    <a:pt x="166" y="484"/>
                  </a:lnTo>
                  <a:lnTo>
                    <a:pt x="168" y="486"/>
                  </a:lnTo>
                  <a:lnTo>
                    <a:pt x="168" y="487"/>
                  </a:lnTo>
                  <a:lnTo>
                    <a:pt x="168" y="489"/>
                  </a:lnTo>
                  <a:lnTo>
                    <a:pt x="168" y="491"/>
                  </a:lnTo>
                  <a:lnTo>
                    <a:pt x="168" y="491"/>
                  </a:lnTo>
                  <a:lnTo>
                    <a:pt x="169" y="492"/>
                  </a:lnTo>
                  <a:lnTo>
                    <a:pt x="171" y="491"/>
                  </a:lnTo>
                  <a:lnTo>
                    <a:pt x="173" y="489"/>
                  </a:lnTo>
                  <a:lnTo>
                    <a:pt x="174" y="487"/>
                  </a:lnTo>
                  <a:lnTo>
                    <a:pt x="174" y="486"/>
                  </a:lnTo>
                  <a:lnTo>
                    <a:pt x="174" y="484"/>
                  </a:lnTo>
                  <a:lnTo>
                    <a:pt x="174" y="481"/>
                  </a:lnTo>
                  <a:lnTo>
                    <a:pt x="174" y="479"/>
                  </a:lnTo>
                  <a:lnTo>
                    <a:pt x="174" y="479"/>
                  </a:lnTo>
                  <a:lnTo>
                    <a:pt x="176" y="481"/>
                  </a:lnTo>
                  <a:lnTo>
                    <a:pt x="176" y="482"/>
                  </a:lnTo>
                  <a:lnTo>
                    <a:pt x="176" y="484"/>
                  </a:lnTo>
                  <a:lnTo>
                    <a:pt x="176" y="486"/>
                  </a:lnTo>
                  <a:lnTo>
                    <a:pt x="178" y="486"/>
                  </a:lnTo>
                  <a:lnTo>
                    <a:pt x="178" y="484"/>
                  </a:lnTo>
                  <a:lnTo>
                    <a:pt x="179" y="482"/>
                  </a:lnTo>
                  <a:lnTo>
                    <a:pt x="179" y="482"/>
                  </a:lnTo>
                  <a:lnTo>
                    <a:pt x="179" y="484"/>
                  </a:lnTo>
                  <a:lnTo>
                    <a:pt x="178" y="486"/>
                  </a:lnTo>
                  <a:lnTo>
                    <a:pt x="176" y="489"/>
                  </a:lnTo>
                  <a:lnTo>
                    <a:pt x="176" y="489"/>
                  </a:lnTo>
                  <a:lnTo>
                    <a:pt x="178" y="489"/>
                  </a:lnTo>
                  <a:lnTo>
                    <a:pt x="182" y="489"/>
                  </a:lnTo>
                  <a:lnTo>
                    <a:pt x="186" y="489"/>
                  </a:lnTo>
                  <a:lnTo>
                    <a:pt x="189" y="489"/>
                  </a:lnTo>
                  <a:lnTo>
                    <a:pt x="191" y="489"/>
                  </a:lnTo>
                  <a:lnTo>
                    <a:pt x="192" y="487"/>
                  </a:lnTo>
                  <a:lnTo>
                    <a:pt x="192" y="487"/>
                  </a:lnTo>
                  <a:lnTo>
                    <a:pt x="191" y="484"/>
                  </a:lnTo>
                  <a:lnTo>
                    <a:pt x="191" y="482"/>
                  </a:lnTo>
                  <a:lnTo>
                    <a:pt x="191" y="481"/>
                  </a:lnTo>
                  <a:lnTo>
                    <a:pt x="191" y="479"/>
                  </a:lnTo>
                  <a:lnTo>
                    <a:pt x="192" y="481"/>
                  </a:lnTo>
                  <a:lnTo>
                    <a:pt x="192" y="482"/>
                  </a:lnTo>
                  <a:lnTo>
                    <a:pt x="192" y="484"/>
                  </a:lnTo>
                  <a:lnTo>
                    <a:pt x="194" y="487"/>
                  </a:lnTo>
                  <a:lnTo>
                    <a:pt x="194" y="489"/>
                  </a:lnTo>
                  <a:lnTo>
                    <a:pt x="196" y="489"/>
                  </a:lnTo>
                  <a:lnTo>
                    <a:pt x="197" y="487"/>
                  </a:lnTo>
                  <a:lnTo>
                    <a:pt x="199" y="487"/>
                  </a:lnTo>
                  <a:lnTo>
                    <a:pt x="199" y="487"/>
                  </a:lnTo>
                  <a:lnTo>
                    <a:pt x="197" y="487"/>
                  </a:lnTo>
                  <a:lnTo>
                    <a:pt x="197" y="484"/>
                  </a:lnTo>
                  <a:lnTo>
                    <a:pt x="197" y="481"/>
                  </a:lnTo>
                  <a:lnTo>
                    <a:pt x="197" y="479"/>
                  </a:lnTo>
                  <a:lnTo>
                    <a:pt x="199" y="477"/>
                  </a:lnTo>
                  <a:lnTo>
                    <a:pt x="199" y="476"/>
                  </a:lnTo>
                  <a:lnTo>
                    <a:pt x="199" y="474"/>
                  </a:lnTo>
                  <a:lnTo>
                    <a:pt x="199" y="476"/>
                  </a:lnTo>
                  <a:lnTo>
                    <a:pt x="199" y="479"/>
                  </a:lnTo>
                  <a:lnTo>
                    <a:pt x="199" y="482"/>
                  </a:lnTo>
                  <a:lnTo>
                    <a:pt x="199" y="486"/>
                  </a:lnTo>
                  <a:lnTo>
                    <a:pt x="199" y="487"/>
                  </a:lnTo>
                  <a:lnTo>
                    <a:pt x="199" y="487"/>
                  </a:lnTo>
                  <a:lnTo>
                    <a:pt x="201" y="487"/>
                  </a:lnTo>
                  <a:lnTo>
                    <a:pt x="204" y="487"/>
                  </a:lnTo>
                  <a:lnTo>
                    <a:pt x="205" y="487"/>
                  </a:lnTo>
                  <a:lnTo>
                    <a:pt x="205" y="487"/>
                  </a:lnTo>
                  <a:lnTo>
                    <a:pt x="205" y="486"/>
                  </a:lnTo>
                  <a:lnTo>
                    <a:pt x="205" y="482"/>
                  </a:lnTo>
                  <a:lnTo>
                    <a:pt x="204" y="479"/>
                  </a:lnTo>
                  <a:lnTo>
                    <a:pt x="202" y="474"/>
                  </a:lnTo>
                  <a:lnTo>
                    <a:pt x="201" y="471"/>
                  </a:lnTo>
                  <a:lnTo>
                    <a:pt x="199" y="467"/>
                  </a:lnTo>
                  <a:lnTo>
                    <a:pt x="199" y="464"/>
                  </a:lnTo>
                  <a:lnTo>
                    <a:pt x="199" y="464"/>
                  </a:lnTo>
                  <a:lnTo>
                    <a:pt x="199" y="463"/>
                  </a:lnTo>
                  <a:lnTo>
                    <a:pt x="199" y="463"/>
                  </a:lnTo>
                  <a:lnTo>
                    <a:pt x="201" y="463"/>
                  </a:lnTo>
                  <a:lnTo>
                    <a:pt x="202" y="464"/>
                  </a:lnTo>
                  <a:lnTo>
                    <a:pt x="202" y="467"/>
                  </a:lnTo>
                  <a:lnTo>
                    <a:pt x="202" y="471"/>
                  </a:lnTo>
                  <a:lnTo>
                    <a:pt x="204" y="474"/>
                  </a:lnTo>
                  <a:lnTo>
                    <a:pt x="204" y="479"/>
                  </a:lnTo>
                  <a:lnTo>
                    <a:pt x="205" y="482"/>
                  </a:lnTo>
                  <a:lnTo>
                    <a:pt x="209" y="486"/>
                  </a:lnTo>
                  <a:lnTo>
                    <a:pt x="210" y="486"/>
                  </a:lnTo>
                  <a:lnTo>
                    <a:pt x="212" y="486"/>
                  </a:lnTo>
                  <a:lnTo>
                    <a:pt x="214" y="484"/>
                  </a:lnTo>
                  <a:lnTo>
                    <a:pt x="212" y="482"/>
                  </a:lnTo>
                  <a:lnTo>
                    <a:pt x="212" y="479"/>
                  </a:lnTo>
                  <a:lnTo>
                    <a:pt x="210" y="476"/>
                  </a:lnTo>
                  <a:lnTo>
                    <a:pt x="209" y="472"/>
                  </a:lnTo>
                  <a:lnTo>
                    <a:pt x="209" y="471"/>
                  </a:lnTo>
                  <a:lnTo>
                    <a:pt x="209" y="471"/>
                  </a:lnTo>
                  <a:lnTo>
                    <a:pt x="209" y="469"/>
                  </a:lnTo>
                  <a:lnTo>
                    <a:pt x="210" y="469"/>
                  </a:lnTo>
                  <a:lnTo>
                    <a:pt x="212" y="469"/>
                  </a:lnTo>
                  <a:lnTo>
                    <a:pt x="214" y="471"/>
                  </a:lnTo>
                  <a:lnTo>
                    <a:pt x="215" y="472"/>
                  </a:lnTo>
                  <a:lnTo>
                    <a:pt x="215" y="474"/>
                  </a:lnTo>
                  <a:lnTo>
                    <a:pt x="214" y="476"/>
                  </a:lnTo>
                  <a:lnTo>
                    <a:pt x="214" y="477"/>
                  </a:lnTo>
                  <a:lnTo>
                    <a:pt x="214" y="481"/>
                  </a:lnTo>
                  <a:lnTo>
                    <a:pt x="215" y="482"/>
                  </a:lnTo>
                  <a:lnTo>
                    <a:pt x="215" y="482"/>
                  </a:lnTo>
                  <a:lnTo>
                    <a:pt x="215" y="482"/>
                  </a:lnTo>
                  <a:lnTo>
                    <a:pt x="215" y="481"/>
                  </a:lnTo>
                  <a:lnTo>
                    <a:pt x="215" y="481"/>
                  </a:lnTo>
                  <a:lnTo>
                    <a:pt x="217" y="481"/>
                  </a:lnTo>
                  <a:lnTo>
                    <a:pt x="219" y="481"/>
                  </a:lnTo>
                  <a:lnTo>
                    <a:pt x="220" y="482"/>
                  </a:lnTo>
                  <a:lnTo>
                    <a:pt x="222" y="481"/>
                  </a:lnTo>
                  <a:lnTo>
                    <a:pt x="222" y="479"/>
                  </a:lnTo>
                  <a:lnTo>
                    <a:pt x="222" y="477"/>
                  </a:lnTo>
                  <a:lnTo>
                    <a:pt x="222" y="476"/>
                  </a:lnTo>
                  <a:lnTo>
                    <a:pt x="222" y="476"/>
                  </a:lnTo>
                  <a:lnTo>
                    <a:pt x="220" y="474"/>
                  </a:lnTo>
                  <a:lnTo>
                    <a:pt x="219" y="471"/>
                  </a:lnTo>
                  <a:lnTo>
                    <a:pt x="217" y="469"/>
                  </a:lnTo>
                  <a:lnTo>
                    <a:pt x="217" y="467"/>
                  </a:lnTo>
                  <a:lnTo>
                    <a:pt x="217" y="467"/>
                  </a:lnTo>
                  <a:lnTo>
                    <a:pt x="217" y="467"/>
                  </a:lnTo>
                  <a:lnTo>
                    <a:pt x="219" y="471"/>
                  </a:lnTo>
                  <a:lnTo>
                    <a:pt x="222" y="472"/>
                  </a:lnTo>
                  <a:lnTo>
                    <a:pt x="224" y="476"/>
                  </a:lnTo>
                  <a:lnTo>
                    <a:pt x="227" y="477"/>
                  </a:lnTo>
                  <a:lnTo>
                    <a:pt x="228" y="479"/>
                  </a:lnTo>
                  <a:lnTo>
                    <a:pt x="230" y="479"/>
                  </a:lnTo>
                  <a:lnTo>
                    <a:pt x="232" y="477"/>
                  </a:lnTo>
                  <a:lnTo>
                    <a:pt x="235" y="477"/>
                  </a:lnTo>
                  <a:lnTo>
                    <a:pt x="238" y="476"/>
                  </a:lnTo>
                  <a:lnTo>
                    <a:pt x="238" y="476"/>
                  </a:lnTo>
                  <a:lnTo>
                    <a:pt x="240" y="474"/>
                  </a:lnTo>
                  <a:lnTo>
                    <a:pt x="240" y="471"/>
                  </a:lnTo>
                  <a:lnTo>
                    <a:pt x="240" y="469"/>
                  </a:lnTo>
                  <a:lnTo>
                    <a:pt x="240" y="469"/>
                  </a:lnTo>
                  <a:lnTo>
                    <a:pt x="240" y="471"/>
                  </a:lnTo>
                  <a:lnTo>
                    <a:pt x="240" y="474"/>
                  </a:lnTo>
                  <a:lnTo>
                    <a:pt x="240" y="476"/>
                  </a:lnTo>
                  <a:lnTo>
                    <a:pt x="240" y="477"/>
                  </a:lnTo>
                  <a:lnTo>
                    <a:pt x="242" y="479"/>
                  </a:lnTo>
                  <a:lnTo>
                    <a:pt x="243" y="479"/>
                  </a:lnTo>
                  <a:lnTo>
                    <a:pt x="247" y="479"/>
                  </a:lnTo>
                  <a:lnTo>
                    <a:pt x="250" y="479"/>
                  </a:lnTo>
                  <a:lnTo>
                    <a:pt x="251" y="479"/>
                  </a:lnTo>
                  <a:lnTo>
                    <a:pt x="253" y="479"/>
                  </a:lnTo>
                  <a:lnTo>
                    <a:pt x="256" y="479"/>
                  </a:lnTo>
                  <a:lnTo>
                    <a:pt x="261" y="479"/>
                  </a:lnTo>
                  <a:lnTo>
                    <a:pt x="266" y="479"/>
                  </a:lnTo>
                  <a:lnTo>
                    <a:pt x="271" y="479"/>
                  </a:lnTo>
                  <a:lnTo>
                    <a:pt x="275" y="479"/>
                  </a:lnTo>
                  <a:lnTo>
                    <a:pt x="278" y="477"/>
                  </a:lnTo>
                  <a:lnTo>
                    <a:pt x="281" y="476"/>
                  </a:lnTo>
                  <a:lnTo>
                    <a:pt x="281" y="472"/>
                  </a:lnTo>
                  <a:lnTo>
                    <a:pt x="279" y="471"/>
                  </a:lnTo>
                  <a:lnTo>
                    <a:pt x="279" y="467"/>
                  </a:lnTo>
                  <a:lnTo>
                    <a:pt x="278" y="464"/>
                  </a:lnTo>
                  <a:lnTo>
                    <a:pt x="276" y="463"/>
                  </a:lnTo>
                  <a:lnTo>
                    <a:pt x="276" y="461"/>
                  </a:lnTo>
                  <a:lnTo>
                    <a:pt x="275" y="459"/>
                  </a:lnTo>
                  <a:lnTo>
                    <a:pt x="275" y="458"/>
                  </a:lnTo>
                  <a:lnTo>
                    <a:pt x="273" y="456"/>
                  </a:lnTo>
                  <a:lnTo>
                    <a:pt x="273" y="454"/>
                  </a:lnTo>
                  <a:lnTo>
                    <a:pt x="273" y="454"/>
                  </a:lnTo>
                  <a:lnTo>
                    <a:pt x="275" y="458"/>
                  </a:lnTo>
                  <a:lnTo>
                    <a:pt x="276" y="459"/>
                  </a:lnTo>
                  <a:lnTo>
                    <a:pt x="279" y="463"/>
                  </a:lnTo>
                  <a:lnTo>
                    <a:pt x="281" y="464"/>
                  </a:lnTo>
                  <a:lnTo>
                    <a:pt x="283" y="466"/>
                  </a:lnTo>
                  <a:lnTo>
                    <a:pt x="283" y="464"/>
                  </a:lnTo>
                  <a:lnTo>
                    <a:pt x="284" y="463"/>
                  </a:lnTo>
                  <a:lnTo>
                    <a:pt x="284" y="463"/>
                  </a:lnTo>
                  <a:lnTo>
                    <a:pt x="284" y="463"/>
                  </a:lnTo>
                  <a:lnTo>
                    <a:pt x="284" y="463"/>
                  </a:lnTo>
                  <a:lnTo>
                    <a:pt x="284" y="464"/>
                  </a:lnTo>
                  <a:lnTo>
                    <a:pt x="284" y="466"/>
                  </a:lnTo>
                  <a:lnTo>
                    <a:pt x="283" y="467"/>
                  </a:lnTo>
                  <a:lnTo>
                    <a:pt x="284" y="467"/>
                  </a:lnTo>
                  <a:lnTo>
                    <a:pt x="286" y="467"/>
                  </a:lnTo>
                  <a:lnTo>
                    <a:pt x="288" y="467"/>
                  </a:lnTo>
                  <a:lnTo>
                    <a:pt x="288" y="467"/>
                  </a:lnTo>
                  <a:lnTo>
                    <a:pt x="288" y="467"/>
                  </a:lnTo>
                  <a:lnTo>
                    <a:pt x="288" y="469"/>
                  </a:lnTo>
                  <a:lnTo>
                    <a:pt x="288" y="469"/>
                  </a:lnTo>
                  <a:lnTo>
                    <a:pt x="288" y="469"/>
                  </a:lnTo>
                  <a:lnTo>
                    <a:pt x="291" y="467"/>
                  </a:lnTo>
                  <a:lnTo>
                    <a:pt x="291" y="466"/>
                  </a:lnTo>
                  <a:lnTo>
                    <a:pt x="291" y="464"/>
                  </a:lnTo>
                  <a:lnTo>
                    <a:pt x="293" y="464"/>
                  </a:lnTo>
                  <a:lnTo>
                    <a:pt x="293" y="464"/>
                  </a:lnTo>
                  <a:lnTo>
                    <a:pt x="293" y="466"/>
                  </a:lnTo>
                  <a:lnTo>
                    <a:pt x="294" y="466"/>
                  </a:lnTo>
                  <a:lnTo>
                    <a:pt x="294" y="464"/>
                  </a:lnTo>
                  <a:lnTo>
                    <a:pt x="294" y="464"/>
                  </a:lnTo>
                  <a:lnTo>
                    <a:pt x="294" y="464"/>
                  </a:lnTo>
                  <a:lnTo>
                    <a:pt x="294" y="464"/>
                  </a:lnTo>
                  <a:lnTo>
                    <a:pt x="296" y="463"/>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5"/>
            <p:cNvSpPr>
              <a:spLocks/>
            </p:cNvSpPr>
            <p:nvPr/>
          </p:nvSpPr>
          <p:spPr bwMode="auto">
            <a:xfrm>
              <a:off x="2063829" y="1360903"/>
              <a:ext cx="552478" cy="857990"/>
            </a:xfrm>
            <a:custGeom>
              <a:avLst/>
              <a:gdLst>
                <a:gd name="T0" fmla="*/ 59 w 519"/>
                <a:gd name="T1" fmla="*/ 543 h 806"/>
                <a:gd name="T2" fmla="*/ 66 w 519"/>
                <a:gd name="T3" fmla="*/ 549 h 806"/>
                <a:gd name="T4" fmla="*/ 69 w 519"/>
                <a:gd name="T5" fmla="*/ 569 h 806"/>
                <a:gd name="T6" fmla="*/ 77 w 519"/>
                <a:gd name="T7" fmla="*/ 576 h 806"/>
                <a:gd name="T8" fmla="*/ 77 w 519"/>
                <a:gd name="T9" fmla="*/ 592 h 806"/>
                <a:gd name="T10" fmla="*/ 74 w 519"/>
                <a:gd name="T11" fmla="*/ 617 h 806"/>
                <a:gd name="T12" fmla="*/ 82 w 519"/>
                <a:gd name="T13" fmla="*/ 653 h 806"/>
                <a:gd name="T14" fmla="*/ 103 w 519"/>
                <a:gd name="T15" fmla="*/ 679 h 806"/>
                <a:gd name="T16" fmla="*/ 77 w 519"/>
                <a:gd name="T17" fmla="*/ 679 h 806"/>
                <a:gd name="T18" fmla="*/ 29 w 519"/>
                <a:gd name="T19" fmla="*/ 683 h 806"/>
                <a:gd name="T20" fmla="*/ 26 w 519"/>
                <a:gd name="T21" fmla="*/ 704 h 806"/>
                <a:gd name="T22" fmla="*/ 89 w 519"/>
                <a:gd name="T23" fmla="*/ 773 h 806"/>
                <a:gd name="T24" fmla="*/ 102 w 519"/>
                <a:gd name="T25" fmla="*/ 793 h 806"/>
                <a:gd name="T26" fmla="*/ 102 w 519"/>
                <a:gd name="T27" fmla="*/ 804 h 806"/>
                <a:gd name="T28" fmla="*/ 138 w 519"/>
                <a:gd name="T29" fmla="*/ 796 h 806"/>
                <a:gd name="T30" fmla="*/ 151 w 519"/>
                <a:gd name="T31" fmla="*/ 786 h 806"/>
                <a:gd name="T32" fmla="*/ 167 w 519"/>
                <a:gd name="T33" fmla="*/ 799 h 806"/>
                <a:gd name="T34" fmla="*/ 215 w 519"/>
                <a:gd name="T35" fmla="*/ 781 h 806"/>
                <a:gd name="T36" fmla="*/ 255 w 519"/>
                <a:gd name="T37" fmla="*/ 775 h 806"/>
                <a:gd name="T38" fmla="*/ 271 w 519"/>
                <a:gd name="T39" fmla="*/ 757 h 806"/>
                <a:gd name="T40" fmla="*/ 273 w 519"/>
                <a:gd name="T41" fmla="*/ 740 h 806"/>
                <a:gd name="T42" fmla="*/ 292 w 519"/>
                <a:gd name="T43" fmla="*/ 727 h 806"/>
                <a:gd name="T44" fmla="*/ 334 w 519"/>
                <a:gd name="T45" fmla="*/ 722 h 806"/>
                <a:gd name="T46" fmla="*/ 348 w 519"/>
                <a:gd name="T47" fmla="*/ 714 h 806"/>
                <a:gd name="T48" fmla="*/ 383 w 519"/>
                <a:gd name="T49" fmla="*/ 683 h 806"/>
                <a:gd name="T50" fmla="*/ 394 w 519"/>
                <a:gd name="T51" fmla="*/ 676 h 806"/>
                <a:gd name="T52" fmla="*/ 408 w 519"/>
                <a:gd name="T53" fmla="*/ 661 h 806"/>
                <a:gd name="T54" fmla="*/ 414 w 519"/>
                <a:gd name="T55" fmla="*/ 643 h 806"/>
                <a:gd name="T56" fmla="*/ 424 w 519"/>
                <a:gd name="T57" fmla="*/ 637 h 806"/>
                <a:gd name="T58" fmla="*/ 449 w 519"/>
                <a:gd name="T59" fmla="*/ 627 h 806"/>
                <a:gd name="T60" fmla="*/ 468 w 519"/>
                <a:gd name="T61" fmla="*/ 630 h 806"/>
                <a:gd name="T62" fmla="*/ 467 w 519"/>
                <a:gd name="T63" fmla="*/ 607 h 806"/>
                <a:gd name="T64" fmla="*/ 450 w 519"/>
                <a:gd name="T65" fmla="*/ 592 h 806"/>
                <a:gd name="T66" fmla="*/ 454 w 519"/>
                <a:gd name="T67" fmla="*/ 572 h 806"/>
                <a:gd name="T68" fmla="*/ 447 w 519"/>
                <a:gd name="T69" fmla="*/ 571 h 806"/>
                <a:gd name="T70" fmla="*/ 442 w 519"/>
                <a:gd name="T71" fmla="*/ 551 h 806"/>
                <a:gd name="T72" fmla="*/ 437 w 519"/>
                <a:gd name="T73" fmla="*/ 539 h 806"/>
                <a:gd name="T74" fmla="*/ 424 w 519"/>
                <a:gd name="T75" fmla="*/ 544 h 806"/>
                <a:gd name="T76" fmla="*/ 426 w 519"/>
                <a:gd name="T77" fmla="*/ 520 h 806"/>
                <a:gd name="T78" fmla="*/ 426 w 519"/>
                <a:gd name="T79" fmla="*/ 487 h 806"/>
                <a:gd name="T80" fmla="*/ 449 w 519"/>
                <a:gd name="T81" fmla="*/ 469 h 806"/>
                <a:gd name="T82" fmla="*/ 444 w 519"/>
                <a:gd name="T83" fmla="*/ 462 h 806"/>
                <a:gd name="T84" fmla="*/ 440 w 519"/>
                <a:gd name="T85" fmla="*/ 451 h 806"/>
                <a:gd name="T86" fmla="*/ 454 w 519"/>
                <a:gd name="T87" fmla="*/ 442 h 806"/>
                <a:gd name="T88" fmla="*/ 457 w 519"/>
                <a:gd name="T89" fmla="*/ 431 h 806"/>
                <a:gd name="T90" fmla="*/ 470 w 519"/>
                <a:gd name="T91" fmla="*/ 395 h 806"/>
                <a:gd name="T92" fmla="*/ 516 w 519"/>
                <a:gd name="T93" fmla="*/ 390 h 806"/>
                <a:gd name="T94" fmla="*/ 516 w 519"/>
                <a:gd name="T95" fmla="*/ 197 h 806"/>
                <a:gd name="T96" fmla="*/ 488 w 519"/>
                <a:gd name="T97" fmla="*/ 184 h 806"/>
                <a:gd name="T98" fmla="*/ 149 w 519"/>
                <a:gd name="T99" fmla="*/ 6 h 806"/>
                <a:gd name="T100" fmla="*/ 85 w 519"/>
                <a:gd name="T101" fmla="*/ 25 h 806"/>
                <a:gd name="T102" fmla="*/ 103 w 519"/>
                <a:gd name="T103" fmla="*/ 112 h 806"/>
                <a:gd name="T104" fmla="*/ 110 w 519"/>
                <a:gd name="T105" fmla="*/ 135 h 806"/>
                <a:gd name="T106" fmla="*/ 130 w 519"/>
                <a:gd name="T107" fmla="*/ 156 h 806"/>
                <a:gd name="T108" fmla="*/ 115 w 519"/>
                <a:gd name="T109" fmla="*/ 194 h 806"/>
                <a:gd name="T110" fmla="*/ 82 w 519"/>
                <a:gd name="T111" fmla="*/ 352 h 806"/>
                <a:gd name="T112" fmla="*/ 18 w 519"/>
                <a:gd name="T113" fmla="*/ 424 h 806"/>
                <a:gd name="T114" fmla="*/ 13 w 519"/>
                <a:gd name="T115" fmla="*/ 441 h 806"/>
                <a:gd name="T116" fmla="*/ 1 w 519"/>
                <a:gd name="T117" fmla="*/ 451 h 806"/>
                <a:gd name="T118" fmla="*/ 28 w 519"/>
                <a:gd name="T119" fmla="*/ 521 h 806"/>
                <a:gd name="T120" fmla="*/ 49 w 519"/>
                <a:gd name="T121" fmla="*/ 526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9" h="806">
                  <a:moveTo>
                    <a:pt x="52" y="538"/>
                  </a:moveTo>
                  <a:lnTo>
                    <a:pt x="54" y="538"/>
                  </a:lnTo>
                  <a:lnTo>
                    <a:pt x="56" y="538"/>
                  </a:lnTo>
                  <a:lnTo>
                    <a:pt x="59" y="539"/>
                  </a:lnTo>
                  <a:lnTo>
                    <a:pt x="61" y="539"/>
                  </a:lnTo>
                  <a:lnTo>
                    <a:pt x="61" y="541"/>
                  </a:lnTo>
                  <a:lnTo>
                    <a:pt x="59" y="543"/>
                  </a:lnTo>
                  <a:lnTo>
                    <a:pt x="59" y="543"/>
                  </a:lnTo>
                  <a:lnTo>
                    <a:pt x="61" y="543"/>
                  </a:lnTo>
                  <a:lnTo>
                    <a:pt x="61" y="543"/>
                  </a:lnTo>
                  <a:lnTo>
                    <a:pt x="62" y="543"/>
                  </a:lnTo>
                  <a:lnTo>
                    <a:pt x="62" y="544"/>
                  </a:lnTo>
                  <a:lnTo>
                    <a:pt x="64" y="546"/>
                  </a:lnTo>
                  <a:lnTo>
                    <a:pt x="66" y="549"/>
                  </a:lnTo>
                  <a:lnTo>
                    <a:pt x="67" y="553"/>
                  </a:lnTo>
                  <a:lnTo>
                    <a:pt x="69" y="554"/>
                  </a:lnTo>
                  <a:lnTo>
                    <a:pt x="69" y="556"/>
                  </a:lnTo>
                  <a:lnTo>
                    <a:pt x="69" y="559"/>
                  </a:lnTo>
                  <a:lnTo>
                    <a:pt x="67" y="562"/>
                  </a:lnTo>
                  <a:lnTo>
                    <a:pt x="69" y="566"/>
                  </a:lnTo>
                  <a:lnTo>
                    <a:pt x="69" y="569"/>
                  </a:lnTo>
                  <a:lnTo>
                    <a:pt x="69" y="569"/>
                  </a:lnTo>
                  <a:lnTo>
                    <a:pt x="72" y="569"/>
                  </a:lnTo>
                  <a:lnTo>
                    <a:pt x="74" y="571"/>
                  </a:lnTo>
                  <a:lnTo>
                    <a:pt x="75" y="571"/>
                  </a:lnTo>
                  <a:lnTo>
                    <a:pt x="77" y="572"/>
                  </a:lnTo>
                  <a:lnTo>
                    <a:pt x="77" y="572"/>
                  </a:lnTo>
                  <a:lnTo>
                    <a:pt x="77" y="576"/>
                  </a:lnTo>
                  <a:lnTo>
                    <a:pt x="79" y="579"/>
                  </a:lnTo>
                  <a:lnTo>
                    <a:pt x="79" y="582"/>
                  </a:lnTo>
                  <a:lnTo>
                    <a:pt x="79" y="586"/>
                  </a:lnTo>
                  <a:lnTo>
                    <a:pt x="79" y="587"/>
                  </a:lnTo>
                  <a:lnTo>
                    <a:pt x="79" y="589"/>
                  </a:lnTo>
                  <a:lnTo>
                    <a:pt x="77" y="590"/>
                  </a:lnTo>
                  <a:lnTo>
                    <a:pt x="77" y="592"/>
                  </a:lnTo>
                  <a:lnTo>
                    <a:pt x="77" y="595"/>
                  </a:lnTo>
                  <a:lnTo>
                    <a:pt x="79" y="597"/>
                  </a:lnTo>
                  <a:lnTo>
                    <a:pt x="80" y="600"/>
                  </a:lnTo>
                  <a:lnTo>
                    <a:pt x="79" y="604"/>
                  </a:lnTo>
                  <a:lnTo>
                    <a:pt x="77" y="609"/>
                  </a:lnTo>
                  <a:lnTo>
                    <a:pt x="75" y="613"/>
                  </a:lnTo>
                  <a:lnTo>
                    <a:pt x="74" y="617"/>
                  </a:lnTo>
                  <a:lnTo>
                    <a:pt x="75" y="622"/>
                  </a:lnTo>
                  <a:lnTo>
                    <a:pt x="77" y="627"/>
                  </a:lnTo>
                  <a:lnTo>
                    <a:pt x="77" y="633"/>
                  </a:lnTo>
                  <a:lnTo>
                    <a:pt x="77" y="633"/>
                  </a:lnTo>
                  <a:lnTo>
                    <a:pt x="75" y="635"/>
                  </a:lnTo>
                  <a:lnTo>
                    <a:pt x="75" y="637"/>
                  </a:lnTo>
                  <a:lnTo>
                    <a:pt x="82" y="653"/>
                  </a:lnTo>
                  <a:lnTo>
                    <a:pt x="92" y="666"/>
                  </a:lnTo>
                  <a:lnTo>
                    <a:pt x="94" y="666"/>
                  </a:lnTo>
                  <a:lnTo>
                    <a:pt x="97" y="669"/>
                  </a:lnTo>
                  <a:lnTo>
                    <a:pt x="100" y="671"/>
                  </a:lnTo>
                  <a:lnTo>
                    <a:pt x="102" y="674"/>
                  </a:lnTo>
                  <a:lnTo>
                    <a:pt x="103" y="676"/>
                  </a:lnTo>
                  <a:lnTo>
                    <a:pt x="103" y="679"/>
                  </a:lnTo>
                  <a:lnTo>
                    <a:pt x="100" y="681"/>
                  </a:lnTo>
                  <a:lnTo>
                    <a:pt x="97" y="681"/>
                  </a:lnTo>
                  <a:lnTo>
                    <a:pt x="94" y="681"/>
                  </a:lnTo>
                  <a:lnTo>
                    <a:pt x="90" y="679"/>
                  </a:lnTo>
                  <a:lnTo>
                    <a:pt x="87" y="679"/>
                  </a:lnTo>
                  <a:lnTo>
                    <a:pt x="84" y="678"/>
                  </a:lnTo>
                  <a:lnTo>
                    <a:pt x="77" y="679"/>
                  </a:lnTo>
                  <a:lnTo>
                    <a:pt x="69" y="681"/>
                  </a:lnTo>
                  <a:lnTo>
                    <a:pt x="62" y="681"/>
                  </a:lnTo>
                  <a:lnTo>
                    <a:pt x="52" y="679"/>
                  </a:lnTo>
                  <a:lnTo>
                    <a:pt x="41" y="676"/>
                  </a:lnTo>
                  <a:lnTo>
                    <a:pt x="31" y="678"/>
                  </a:lnTo>
                  <a:lnTo>
                    <a:pt x="31" y="679"/>
                  </a:lnTo>
                  <a:lnTo>
                    <a:pt x="29" y="683"/>
                  </a:lnTo>
                  <a:lnTo>
                    <a:pt x="29" y="684"/>
                  </a:lnTo>
                  <a:lnTo>
                    <a:pt x="28" y="686"/>
                  </a:lnTo>
                  <a:lnTo>
                    <a:pt x="26" y="688"/>
                  </a:lnTo>
                  <a:lnTo>
                    <a:pt x="23" y="691"/>
                  </a:lnTo>
                  <a:lnTo>
                    <a:pt x="21" y="692"/>
                  </a:lnTo>
                  <a:lnTo>
                    <a:pt x="21" y="696"/>
                  </a:lnTo>
                  <a:lnTo>
                    <a:pt x="26" y="704"/>
                  </a:lnTo>
                  <a:lnTo>
                    <a:pt x="36" y="714"/>
                  </a:lnTo>
                  <a:lnTo>
                    <a:pt x="49" y="725"/>
                  </a:lnTo>
                  <a:lnTo>
                    <a:pt x="62" y="735"/>
                  </a:lnTo>
                  <a:lnTo>
                    <a:pt x="74" y="745"/>
                  </a:lnTo>
                  <a:lnTo>
                    <a:pt x="82" y="753"/>
                  </a:lnTo>
                  <a:lnTo>
                    <a:pt x="85" y="762"/>
                  </a:lnTo>
                  <a:lnTo>
                    <a:pt x="89" y="773"/>
                  </a:lnTo>
                  <a:lnTo>
                    <a:pt x="94" y="785"/>
                  </a:lnTo>
                  <a:lnTo>
                    <a:pt x="97" y="789"/>
                  </a:lnTo>
                  <a:lnTo>
                    <a:pt x="98" y="791"/>
                  </a:lnTo>
                  <a:lnTo>
                    <a:pt x="100" y="789"/>
                  </a:lnTo>
                  <a:lnTo>
                    <a:pt x="100" y="789"/>
                  </a:lnTo>
                  <a:lnTo>
                    <a:pt x="102" y="791"/>
                  </a:lnTo>
                  <a:lnTo>
                    <a:pt x="102" y="793"/>
                  </a:lnTo>
                  <a:lnTo>
                    <a:pt x="100" y="796"/>
                  </a:lnTo>
                  <a:lnTo>
                    <a:pt x="98" y="798"/>
                  </a:lnTo>
                  <a:lnTo>
                    <a:pt x="97" y="801"/>
                  </a:lnTo>
                  <a:lnTo>
                    <a:pt x="97" y="803"/>
                  </a:lnTo>
                  <a:lnTo>
                    <a:pt x="97" y="803"/>
                  </a:lnTo>
                  <a:lnTo>
                    <a:pt x="98" y="803"/>
                  </a:lnTo>
                  <a:lnTo>
                    <a:pt x="102" y="804"/>
                  </a:lnTo>
                  <a:lnTo>
                    <a:pt x="105" y="804"/>
                  </a:lnTo>
                  <a:lnTo>
                    <a:pt x="108" y="806"/>
                  </a:lnTo>
                  <a:lnTo>
                    <a:pt x="110" y="806"/>
                  </a:lnTo>
                  <a:lnTo>
                    <a:pt x="110" y="806"/>
                  </a:lnTo>
                  <a:lnTo>
                    <a:pt x="120" y="804"/>
                  </a:lnTo>
                  <a:lnTo>
                    <a:pt x="130" y="799"/>
                  </a:lnTo>
                  <a:lnTo>
                    <a:pt x="138" y="796"/>
                  </a:lnTo>
                  <a:lnTo>
                    <a:pt x="140" y="794"/>
                  </a:lnTo>
                  <a:lnTo>
                    <a:pt x="141" y="793"/>
                  </a:lnTo>
                  <a:lnTo>
                    <a:pt x="143" y="789"/>
                  </a:lnTo>
                  <a:lnTo>
                    <a:pt x="144" y="786"/>
                  </a:lnTo>
                  <a:lnTo>
                    <a:pt x="148" y="785"/>
                  </a:lnTo>
                  <a:lnTo>
                    <a:pt x="149" y="785"/>
                  </a:lnTo>
                  <a:lnTo>
                    <a:pt x="151" y="786"/>
                  </a:lnTo>
                  <a:lnTo>
                    <a:pt x="153" y="789"/>
                  </a:lnTo>
                  <a:lnTo>
                    <a:pt x="154" y="793"/>
                  </a:lnTo>
                  <a:lnTo>
                    <a:pt x="156" y="794"/>
                  </a:lnTo>
                  <a:lnTo>
                    <a:pt x="158" y="798"/>
                  </a:lnTo>
                  <a:lnTo>
                    <a:pt x="159" y="801"/>
                  </a:lnTo>
                  <a:lnTo>
                    <a:pt x="163" y="801"/>
                  </a:lnTo>
                  <a:lnTo>
                    <a:pt x="167" y="799"/>
                  </a:lnTo>
                  <a:lnTo>
                    <a:pt x="177" y="794"/>
                  </a:lnTo>
                  <a:lnTo>
                    <a:pt x="189" y="788"/>
                  </a:lnTo>
                  <a:lnTo>
                    <a:pt x="199" y="783"/>
                  </a:lnTo>
                  <a:lnTo>
                    <a:pt x="209" y="780"/>
                  </a:lnTo>
                  <a:lnTo>
                    <a:pt x="210" y="780"/>
                  </a:lnTo>
                  <a:lnTo>
                    <a:pt x="214" y="781"/>
                  </a:lnTo>
                  <a:lnTo>
                    <a:pt x="215" y="781"/>
                  </a:lnTo>
                  <a:lnTo>
                    <a:pt x="218" y="780"/>
                  </a:lnTo>
                  <a:lnTo>
                    <a:pt x="222" y="780"/>
                  </a:lnTo>
                  <a:lnTo>
                    <a:pt x="225" y="778"/>
                  </a:lnTo>
                  <a:lnTo>
                    <a:pt x="232" y="778"/>
                  </a:lnTo>
                  <a:lnTo>
                    <a:pt x="240" y="778"/>
                  </a:lnTo>
                  <a:lnTo>
                    <a:pt x="250" y="778"/>
                  </a:lnTo>
                  <a:lnTo>
                    <a:pt x="255" y="775"/>
                  </a:lnTo>
                  <a:lnTo>
                    <a:pt x="255" y="773"/>
                  </a:lnTo>
                  <a:lnTo>
                    <a:pt x="255" y="771"/>
                  </a:lnTo>
                  <a:lnTo>
                    <a:pt x="255" y="770"/>
                  </a:lnTo>
                  <a:lnTo>
                    <a:pt x="256" y="768"/>
                  </a:lnTo>
                  <a:lnTo>
                    <a:pt x="263" y="765"/>
                  </a:lnTo>
                  <a:lnTo>
                    <a:pt x="268" y="762"/>
                  </a:lnTo>
                  <a:lnTo>
                    <a:pt x="271" y="757"/>
                  </a:lnTo>
                  <a:lnTo>
                    <a:pt x="274" y="752"/>
                  </a:lnTo>
                  <a:lnTo>
                    <a:pt x="278" y="747"/>
                  </a:lnTo>
                  <a:lnTo>
                    <a:pt x="279" y="747"/>
                  </a:lnTo>
                  <a:lnTo>
                    <a:pt x="279" y="745"/>
                  </a:lnTo>
                  <a:lnTo>
                    <a:pt x="278" y="743"/>
                  </a:lnTo>
                  <a:lnTo>
                    <a:pt x="276" y="742"/>
                  </a:lnTo>
                  <a:lnTo>
                    <a:pt x="273" y="740"/>
                  </a:lnTo>
                  <a:lnTo>
                    <a:pt x="271" y="740"/>
                  </a:lnTo>
                  <a:lnTo>
                    <a:pt x="269" y="739"/>
                  </a:lnTo>
                  <a:lnTo>
                    <a:pt x="268" y="737"/>
                  </a:lnTo>
                  <a:lnTo>
                    <a:pt x="268" y="735"/>
                  </a:lnTo>
                  <a:lnTo>
                    <a:pt x="269" y="732"/>
                  </a:lnTo>
                  <a:lnTo>
                    <a:pt x="279" y="727"/>
                  </a:lnTo>
                  <a:lnTo>
                    <a:pt x="292" y="727"/>
                  </a:lnTo>
                  <a:lnTo>
                    <a:pt x="304" y="727"/>
                  </a:lnTo>
                  <a:lnTo>
                    <a:pt x="315" y="725"/>
                  </a:lnTo>
                  <a:lnTo>
                    <a:pt x="319" y="724"/>
                  </a:lnTo>
                  <a:lnTo>
                    <a:pt x="324" y="722"/>
                  </a:lnTo>
                  <a:lnTo>
                    <a:pt x="327" y="722"/>
                  </a:lnTo>
                  <a:lnTo>
                    <a:pt x="329" y="722"/>
                  </a:lnTo>
                  <a:lnTo>
                    <a:pt x="334" y="722"/>
                  </a:lnTo>
                  <a:lnTo>
                    <a:pt x="337" y="722"/>
                  </a:lnTo>
                  <a:lnTo>
                    <a:pt x="340" y="724"/>
                  </a:lnTo>
                  <a:lnTo>
                    <a:pt x="343" y="722"/>
                  </a:lnTo>
                  <a:lnTo>
                    <a:pt x="345" y="720"/>
                  </a:lnTo>
                  <a:lnTo>
                    <a:pt x="347" y="719"/>
                  </a:lnTo>
                  <a:lnTo>
                    <a:pt x="347" y="715"/>
                  </a:lnTo>
                  <a:lnTo>
                    <a:pt x="348" y="714"/>
                  </a:lnTo>
                  <a:lnTo>
                    <a:pt x="350" y="714"/>
                  </a:lnTo>
                  <a:lnTo>
                    <a:pt x="352" y="714"/>
                  </a:lnTo>
                  <a:lnTo>
                    <a:pt x="355" y="714"/>
                  </a:lnTo>
                  <a:lnTo>
                    <a:pt x="357" y="712"/>
                  </a:lnTo>
                  <a:lnTo>
                    <a:pt x="368" y="699"/>
                  </a:lnTo>
                  <a:lnTo>
                    <a:pt x="381" y="684"/>
                  </a:lnTo>
                  <a:lnTo>
                    <a:pt x="383" y="683"/>
                  </a:lnTo>
                  <a:lnTo>
                    <a:pt x="385" y="681"/>
                  </a:lnTo>
                  <a:lnTo>
                    <a:pt x="386" y="678"/>
                  </a:lnTo>
                  <a:lnTo>
                    <a:pt x="388" y="678"/>
                  </a:lnTo>
                  <a:lnTo>
                    <a:pt x="389" y="679"/>
                  </a:lnTo>
                  <a:lnTo>
                    <a:pt x="391" y="679"/>
                  </a:lnTo>
                  <a:lnTo>
                    <a:pt x="393" y="678"/>
                  </a:lnTo>
                  <a:lnTo>
                    <a:pt x="394" y="676"/>
                  </a:lnTo>
                  <a:lnTo>
                    <a:pt x="394" y="674"/>
                  </a:lnTo>
                  <a:lnTo>
                    <a:pt x="396" y="671"/>
                  </a:lnTo>
                  <a:lnTo>
                    <a:pt x="398" y="669"/>
                  </a:lnTo>
                  <a:lnTo>
                    <a:pt x="399" y="668"/>
                  </a:lnTo>
                  <a:lnTo>
                    <a:pt x="404" y="666"/>
                  </a:lnTo>
                  <a:lnTo>
                    <a:pt x="406" y="664"/>
                  </a:lnTo>
                  <a:lnTo>
                    <a:pt x="408" y="661"/>
                  </a:lnTo>
                  <a:lnTo>
                    <a:pt x="409" y="658"/>
                  </a:lnTo>
                  <a:lnTo>
                    <a:pt x="408" y="655"/>
                  </a:lnTo>
                  <a:lnTo>
                    <a:pt x="408" y="651"/>
                  </a:lnTo>
                  <a:lnTo>
                    <a:pt x="408" y="648"/>
                  </a:lnTo>
                  <a:lnTo>
                    <a:pt x="409" y="645"/>
                  </a:lnTo>
                  <a:lnTo>
                    <a:pt x="411" y="643"/>
                  </a:lnTo>
                  <a:lnTo>
                    <a:pt x="414" y="643"/>
                  </a:lnTo>
                  <a:lnTo>
                    <a:pt x="417" y="643"/>
                  </a:lnTo>
                  <a:lnTo>
                    <a:pt x="421" y="641"/>
                  </a:lnTo>
                  <a:lnTo>
                    <a:pt x="422" y="640"/>
                  </a:lnTo>
                  <a:lnTo>
                    <a:pt x="424" y="638"/>
                  </a:lnTo>
                  <a:lnTo>
                    <a:pt x="424" y="638"/>
                  </a:lnTo>
                  <a:lnTo>
                    <a:pt x="424" y="637"/>
                  </a:lnTo>
                  <a:lnTo>
                    <a:pt x="424" y="637"/>
                  </a:lnTo>
                  <a:lnTo>
                    <a:pt x="426" y="635"/>
                  </a:lnTo>
                  <a:lnTo>
                    <a:pt x="432" y="637"/>
                  </a:lnTo>
                  <a:lnTo>
                    <a:pt x="435" y="635"/>
                  </a:lnTo>
                  <a:lnTo>
                    <a:pt x="439" y="632"/>
                  </a:lnTo>
                  <a:lnTo>
                    <a:pt x="442" y="628"/>
                  </a:lnTo>
                  <a:lnTo>
                    <a:pt x="447" y="627"/>
                  </a:lnTo>
                  <a:lnTo>
                    <a:pt x="449" y="627"/>
                  </a:lnTo>
                  <a:lnTo>
                    <a:pt x="452" y="628"/>
                  </a:lnTo>
                  <a:lnTo>
                    <a:pt x="455" y="628"/>
                  </a:lnTo>
                  <a:lnTo>
                    <a:pt x="459" y="630"/>
                  </a:lnTo>
                  <a:lnTo>
                    <a:pt x="462" y="632"/>
                  </a:lnTo>
                  <a:lnTo>
                    <a:pt x="465" y="632"/>
                  </a:lnTo>
                  <a:lnTo>
                    <a:pt x="467" y="632"/>
                  </a:lnTo>
                  <a:lnTo>
                    <a:pt x="468" y="630"/>
                  </a:lnTo>
                  <a:lnTo>
                    <a:pt x="470" y="627"/>
                  </a:lnTo>
                  <a:lnTo>
                    <a:pt x="470" y="622"/>
                  </a:lnTo>
                  <a:lnTo>
                    <a:pt x="472" y="618"/>
                  </a:lnTo>
                  <a:lnTo>
                    <a:pt x="472" y="617"/>
                  </a:lnTo>
                  <a:lnTo>
                    <a:pt x="472" y="612"/>
                  </a:lnTo>
                  <a:lnTo>
                    <a:pt x="470" y="609"/>
                  </a:lnTo>
                  <a:lnTo>
                    <a:pt x="467" y="607"/>
                  </a:lnTo>
                  <a:lnTo>
                    <a:pt x="463" y="605"/>
                  </a:lnTo>
                  <a:lnTo>
                    <a:pt x="460" y="604"/>
                  </a:lnTo>
                  <a:lnTo>
                    <a:pt x="457" y="604"/>
                  </a:lnTo>
                  <a:lnTo>
                    <a:pt x="454" y="600"/>
                  </a:lnTo>
                  <a:lnTo>
                    <a:pt x="452" y="597"/>
                  </a:lnTo>
                  <a:lnTo>
                    <a:pt x="450" y="594"/>
                  </a:lnTo>
                  <a:lnTo>
                    <a:pt x="450" y="592"/>
                  </a:lnTo>
                  <a:lnTo>
                    <a:pt x="450" y="589"/>
                  </a:lnTo>
                  <a:lnTo>
                    <a:pt x="452" y="584"/>
                  </a:lnTo>
                  <a:lnTo>
                    <a:pt x="454" y="581"/>
                  </a:lnTo>
                  <a:lnTo>
                    <a:pt x="454" y="577"/>
                  </a:lnTo>
                  <a:lnTo>
                    <a:pt x="455" y="574"/>
                  </a:lnTo>
                  <a:lnTo>
                    <a:pt x="454" y="572"/>
                  </a:lnTo>
                  <a:lnTo>
                    <a:pt x="454" y="572"/>
                  </a:lnTo>
                  <a:lnTo>
                    <a:pt x="452" y="572"/>
                  </a:lnTo>
                  <a:lnTo>
                    <a:pt x="449" y="574"/>
                  </a:lnTo>
                  <a:lnTo>
                    <a:pt x="447" y="574"/>
                  </a:lnTo>
                  <a:lnTo>
                    <a:pt x="447" y="576"/>
                  </a:lnTo>
                  <a:lnTo>
                    <a:pt x="447" y="574"/>
                  </a:lnTo>
                  <a:lnTo>
                    <a:pt x="447" y="572"/>
                  </a:lnTo>
                  <a:lnTo>
                    <a:pt x="447" y="571"/>
                  </a:lnTo>
                  <a:lnTo>
                    <a:pt x="447" y="569"/>
                  </a:lnTo>
                  <a:lnTo>
                    <a:pt x="447" y="567"/>
                  </a:lnTo>
                  <a:lnTo>
                    <a:pt x="447" y="564"/>
                  </a:lnTo>
                  <a:lnTo>
                    <a:pt x="444" y="561"/>
                  </a:lnTo>
                  <a:lnTo>
                    <a:pt x="442" y="556"/>
                  </a:lnTo>
                  <a:lnTo>
                    <a:pt x="442" y="553"/>
                  </a:lnTo>
                  <a:lnTo>
                    <a:pt x="442" y="551"/>
                  </a:lnTo>
                  <a:lnTo>
                    <a:pt x="444" y="549"/>
                  </a:lnTo>
                  <a:lnTo>
                    <a:pt x="445" y="548"/>
                  </a:lnTo>
                  <a:lnTo>
                    <a:pt x="445" y="546"/>
                  </a:lnTo>
                  <a:lnTo>
                    <a:pt x="445" y="544"/>
                  </a:lnTo>
                  <a:lnTo>
                    <a:pt x="442" y="543"/>
                  </a:lnTo>
                  <a:lnTo>
                    <a:pt x="440" y="541"/>
                  </a:lnTo>
                  <a:lnTo>
                    <a:pt x="437" y="539"/>
                  </a:lnTo>
                  <a:lnTo>
                    <a:pt x="434" y="539"/>
                  </a:lnTo>
                  <a:lnTo>
                    <a:pt x="434" y="539"/>
                  </a:lnTo>
                  <a:lnTo>
                    <a:pt x="432" y="539"/>
                  </a:lnTo>
                  <a:lnTo>
                    <a:pt x="431" y="539"/>
                  </a:lnTo>
                  <a:lnTo>
                    <a:pt x="429" y="541"/>
                  </a:lnTo>
                  <a:lnTo>
                    <a:pt x="426" y="543"/>
                  </a:lnTo>
                  <a:lnTo>
                    <a:pt x="424" y="544"/>
                  </a:lnTo>
                  <a:lnTo>
                    <a:pt x="421" y="544"/>
                  </a:lnTo>
                  <a:lnTo>
                    <a:pt x="417" y="544"/>
                  </a:lnTo>
                  <a:lnTo>
                    <a:pt x="416" y="543"/>
                  </a:lnTo>
                  <a:lnTo>
                    <a:pt x="414" y="541"/>
                  </a:lnTo>
                  <a:lnTo>
                    <a:pt x="414" y="536"/>
                  </a:lnTo>
                  <a:lnTo>
                    <a:pt x="417" y="526"/>
                  </a:lnTo>
                  <a:lnTo>
                    <a:pt x="426" y="520"/>
                  </a:lnTo>
                  <a:lnTo>
                    <a:pt x="434" y="513"/>
                  </a:lnTo>
                  <a:lnTo>
                    <a:pt x="437" y="507"/>
                  </a:lnTo>
                  <a:lnTo>
                    <a:pt x="435" y="502"/>
                  </a:lnTo>
                  <a:lnTo>
                    <a:pt x="434" y="498"/>
                  </a:lnTo>
                  <a:lnTo>
                    <a:pt x="431" y="495"/>
                  </a:lnTo>
                  <a:lnTo>
                    <a:pt x="427" y="490"/>
                  </a:lnTo>
                  <a:lnTo>
                    <a:pt x="426" y="487"/>
                  </a:lnTo>
                  <a:lnTo>
                    <a:pt x="427" y="484"/>
                  </a:lnTo>
                  <a:lnTo>
                    <a:pt x="431" y="480"/>
                  </a:lnTo>
                  <a:lnTo>
                    <a:pt x="434" y="479"/>
                  </a:lnTo>
                  <a:lnTo>
                    <a:pt x="439" y="475"/>
                  </a:lnTo>
                  <a:lnTo>
                    <a:pt x="442" y="472"/>
                  </a:lnTo>
                  <a:lnTo>
                    <a:pt x="447" y="470"/>
                  </a:lnTo>
                  <a:lnTo>
                    <a:pt x="449" y="469"/>
                  </a:lnTo>
                  <a:lnTo>
                    <a:pt x="450" y="467"/>
                  </a:lnTo>
                  <a:lnTo>
                    <a:pt x="450" y="465"/>
                  </a:lnTo>
                  <a:lnTo>
                    <a:pt x="449" y="464"/>
                  </a:lnTo>
                  <a:lnTo>
                    <a:pt x="447" y="464"/>
                  </a:lnTo>
                  <a:lnTo>
                    <a:pt x="445" y="464"/>
                  </a:lnTo>
                  <a:lnTo>
                    <a:pt x="444" y="464"/>
                  </a:lnTo>
                  <a:lnTo>
                    <a:pt x="444" y="462"/>
                  </a:lnTo>
                  <a:lnTo>
                    <a:pt x="444" y="459"/>
                  </a:lnTo>
                  <a:lnTo>
                    <a:pt x="444" y="456"/>
                  </a:lnTo>
                  <a:lnTo>
                    <a:pt x="444" y="454"/>
                  </a:lnTo>
                  <a:lnTo>
                    <a:pt x="444" y="451"/>
                  </a:lnTo>
                  <a:lnTo>
                    <a:pt x="444" y="451"/>
                  </a:lnTo>
                  <a:lnTo>
                    <a:pt x="442" y="451"/>
                  </a:lnTo>
                  <a:lnTo>
                    <a:pt x="440" y="451"/>
                  </a:lnTo>
                  <a:lnTo>
                    <a:pt x="440" y="449"/>
                  </a:lnTo>
                  <a:lnTo>
                    <a:pt x="440" y="447"/>
                  </a:lnTo>
                  <a:lnTo>
                    <a:pt x="442" y="446"/>
                  </a:lnTo>
                  <a:lnTo>
                    <a:pt x="445" y="444"/>
                  </a:lnTo>
                  <a:lnTo>
                    <a:pt x="449" y="444"/>
                  </a:lnTo>
                  <a:lnTo>
                    <a:pt x="452" y="444"/>
                  </a:lnTo>
                  <a:lnTo>
                    <a:pt x="454" y="442"/>
                  </a:lnTo>
                  <a:lnTo>
                    <a:pt x="457" y="441"/>
                  </a:lnTo>
                  <a:lnTo>
                    <a:pt x="457" y="441"/>
                  </a:lnTo>
                  <a:lnTo>
                    <a:pt x="457" y="439"/>
                  </a:lnTo>
                  <a:lnTo>
                    <a:pt x="457" y="437"/>
                  </a:lnTo>
                  <a:lnTo>
                    <a:pt x="457" y="436"/>
                  </a:lnTo>
                  <a:lnTo>
                    <a:pt x="457" y="434"/>
                  </a:lnTo>
                  <a:lnTo>
                    <a:pt x="457" y="431"/>
                  </a:lnTo>
                  <a:lnTo>
                    <a:pt x="459" y="428"/>
                  </a:lnTo>
                  <a:lnTo>
                    <a:pt x="462" y="424"/>
                  </a:lnTo>
                  <a:lnTo>
                    <a:pt x="468" y="419"/>
                  </a:lnTo>
                  <a:lnTo>
                    <a:pt x="472" y="413"/>
                  </a:lnTo>
                  <a:lnTo>
                    <a:pt x="470" y="406"/>
                  </a:lnTo>
                  <a:lnTo>
                    <a:pt x="468" y="400"/>
                  </a:lnTo>
                  <a:lnTo>
                    <a:pt x="470" y="395"/>
                  </a:lnTo>
                  <a:lnTo>
                    <a:pt x="477" y="390"/>
                  </a:lnTo>
                  <a:lnTo>
                    <a:pt x="480" y="390"/>
                  </a:lnTo>
                  <a:lnTo>
                    <a:pt x="483" y="390"/>
                  </a:lnTo>
                  <a:lnTo>
                    <a:pt x="486" y="391"/>
                  </a:lnTo>
                  <a:lnTo>
                    <a:pt x="490" y="391"/>
                  </a:lnTo>
                  <a:lnTo>
                    <a:pt x="503" y="388"/>
                  </a:lnTo>
                  <a:lnTo>
                    <a:pt x="516" y="390"/>
                  </a:lnTo>
                  <a:lnTo>
                    <a:pt x="518" y="390"/>
                  </a:lnTo>
                  <a:lnTo>
                    <a:pt x="519" y="390"/>
                  </a:lnTo>
                  <a:lnTo>
                    <a:pt x="519" y="390"/>
                  </a:lnTo>
                  <a:lnTo>
                    <a:pt x="519" y="382"/>
                  </a:lnTo>
                  <a:lnTo>
                    <a:pt x="519" y="345"/>
                  </a:lnTo>
                  <a:lnTo>
                    <a:pt x="518" y="271"/>
                  </a:lnTo>
                  <a:lnTo>
                    <a:pt x="516" y="197"/>
                  </a:lnTo>
                  <a:lnTo>
                    <a:pt x="513" y="197"/>
                  </a:lnTo>
                  <a:lnTo>
                    <a:pt x="509" y="197"/>
                  </a:lnTo>
                  <a:lnTo>
                    <a:pt x="505" y="194"/>
                  </a:lnTo>
                  <a:lnTo>
                    <a:pt x="501" y="192"/>
                  </a:lnTo>
                  <a:lnTo>
                    <a:pt x="496" y="189"/>
                  </a:lnTo>
                  <a:lnTo>
                    <a:pt x="491" y="186"/>
                  </a:lnTo>
                  <a:lnTo>
                    <a:pt x="488" y="184"/>
                  </a:lnTo>
                  <a:lnTo>
                    <a:pt x="416" y="145"/>
                  </a:lnTo>
                  <a:lnTo>
                    <a:pt x="214" y="39"/>
                  </a:lnTo>
                  <a:lnTo>
                    <a:pt x="205" y="36"/>
                  </a:lnTo>
                  <a:lnTo>
                    <a:pt x="194" y="29"/>
                  </a:lnTo>
                  <a:lnTo>
                    <a:pt x="179" y="21"/>
                  </a:lnTo>
                  <a:lnTo>
                    <a:pt x="164" y="13"/>
                  </a:lnTo>
                  <a:lnTo>
                    <a:pt x="149" y="6"/>
                  </a:lnTo>
                  <a:lnTo>
                    <a:pt x="140" y="2"/>
                  </a:lnTo>
                  <a:lnTo>
                    <a:pt x="133" y="0"/>
                  </a:lnTo>
                  <a:lnTo>
                    <a:pt x="126" y="2"/>
                  </a:lnTo>
                  <a:lnTo>
                    <a:pt x="113" y="8"/>
                  </a:lnTo>
                  <a:lnTo>
                    <a:pt x="100" y="16"/>
                  </a:lnTo>
                  <a:lnTo>
                    <a:pt x="85" y="25"/>
                  </a:lnTo>
                  <a:lnTo>
                    <a:pt x="85" y="25"/>
                  </a:lnTo>
                  <a:lnTo>
                    <a:pt x="90" y="49"/>
                  </a:lnTo>
                  <a:lnTo>
                    <a:pt x="94" y="74"/>
                  </a:lnTo>
                  <a:lnTo>
                    <a:pt x="94" y="82"/>
                  </a:lnTo>
                  <a:lnTo>
                    <a:pt x="94" y="90"/>
                  </a:lnTo>
                  <a:lnTo>
                    <a:pt x="92" y="99"/>
                  </a:lnTo>
                  <a:lnTo>
                    <a:pt x="97" y="105"/>
                  </a:lnTo>
                  <a:lnTo>
                    <a:pt x="103" y="112"/>
                  </a:lnTo>
                  <a:lnTo>
                    <a:pt x="110" y="120"/>
                  </a:lnTo>
                  <a:lnTo>
                    <a:pt x="113" y="127"/>
                  </a:lnTo>
                  <a:lnTo>
                    <a:pt x="112" y="128"/>
                  </a:lnTo>
                  <a:lnTo>
                    <a:pt x="112" y="130"/>
                  </a:lnTo>
                  <a:lnTo>
                    <a:pt x="110" y="131"/>
                  </a:lnTo>
                  <a:lnTo>
                    <a:pt x="108" y="133"/>
                  </a:lnTo>
                  <a:lnTo>
                    <a:pt x="110" y="135"/>
                  </a:lnTo>
                  <a:lnTo>
                    <a:pt x="112" y="138"/>
                  </a:lnTo>
                  <a:lnTo>
                    <a:pt x="115" y="141"/>
                  </a:lnTo>
                  <a:lnTo>
                    <a:pt x="118" y="145"/>
                  </a:lnTo>
                  <a:lnTo>
                    <a:pt x="123" y="148"/>
                  </a:lnTo>
                  <a:lnTo>
                    <a:pt x="126" y="151"/>
                  </a:lnTo>
                  <a:lnTo>
                    <a:pt x="128" y="154"/>
                  </a:lnTo>
                  <a:lnTo>
                    <a:pt x="130" y="156"/>
                  </a:lnTo>
                  <a:lnTo>
                    <a:pt x="130" y="159"/>
                  </a:lnTo>
                  <a:lnTo>
                    <a:pt x="126" y="163"/>
                  </a:lnTo>
                  <a:lnTo>
                    <a:pt x="125" y="168"/>
                  </a:lnTo>
                  <a:lnTo>
                    <a:pt x="121" y="171"/>
                  </a:lnTo>
                  <a:lnTo>
                    <a:pt x="118" y="174"/>
                  </a:lnTo>
                  <a:lnTo>
                    <a:pt x="117" y="178"/>
                  </a:lnTo>
                  <a:lnTo>
                    <a:pt x="115" y="194"/>
                  </a:lnTo>
                  <a:lnTo>
                    <a:pt x="113" y="210"/>
                  </a:lnTo>
                  <a:lnTo>
                    <a:pt x="105" y="291"/>
                  </a:lnTo>
                  <a:lnTo>
                    <a:pt x="105" y="304"/>
                  </a:lnTo>
                  <a:lnTo>
                    <a:pt x="103" y="317"/>
                  </a:lnTo>
                  <a:lnTo>
                    <a:pt x="102" y="329"/>
                  </a:lnTo>
                  <a:lnTo>
                    <a:pt x="95" y="339"/>
                  </a:lnTo>
                  <a:lnTo>
                    <a:pt x="82" y="352"/>
                  </a:lnTo>
                  <a:lnTo>
                    <a:pt x="69" y="365"/>
                  </a:lnTo>
                  <a:lnTo>
                    <a:pt x="56" y="378"/>
                  </a:lnTo>
                  <a:lnTo>
                    <a:pt x="46" y="388"/>
                  </a:lnTo>
                  <a:lnTo>
                    <a:pt x="39" y="395"/>
                  </a:lnTo>
                  <a:lnTo>
                    <a:pt x="33" y="405"/>
                  </a:lnTo>
                  <a:lnTo>
                    <a:pt x="24" y="414"/>
                  </a:lnTo>
                  <a:lnTo>
                    <a:pt x="18" y="424"/>
                  </a:lnTo>
                  <a:lnTo>
                    <a:pt x="15" y="433"/>
                  </a:lnTo>
                  <a:lnTo>
                    <a:pt x="16" y="434"/>
                  </a:lnTo>
                  <a:lnTo>
                    <a:pt x="16" y="436"/>
                  </a:lnTo>
                  <a:lnTo>
                    <a:pt x="16" y="437"/>
                  </a:lnTo>
                  <a:lnTo>
                    <a:pt x="15" y="439"/>
                  </a:lnTo>
                  <a:lnTo>
                    <a:pt x="15" y="441"/>
                  </a:lnTo>
                  <a:lnTo>
                    <a:pt x="13" y="441"/>
                  </a:lnTo>
                  <a:lnTo>
                    <a:pt x="13" y="441"/>
                  </a:lnTo>
                  <a:lnTo>
                    <a:pt x="11" y="442"/>
                  </a:lnTo>
                  <a:lnTo>
                    <a:pt x="11" y="446"/>
                  </a:lnTo>
                  <a:lnTo>
                    <a:pt x="10" y="447"/>
                  </a:lnTo>
                  <a:lnTo>
                    <a:pt x="6" y="449"/>
                  </a:lnTo>
                  <a:lnTo>
                    <a:pt x="3" y="451"/>
                  </a:lnTo>
                  <a:lnTo>
                    <a:pt x="1" y="451"/>
                  </a:lnTo>
                  <a:lnTo>
                    <a:pt x="0" y="456"/>
                  </a:lnTo>
                  <a:lnTo>
                    <a:pt x="1" y="465"/>
                  </a:lnTo>
                  <a:lnTo>
                    <a:pt x="5" y="475"/>
                  </a:lnTo>
                  <a:lnTo>
                    <a:pt x="6" y="484"/>
                  </a:lnTo>
                  <a:lnTo>
                    <a:pt x="8" y="488"/>
                  </a:lnTo>
                  <a:lnTo>
                    <a:pt x="18" y="505"/>
                  </a:lnTo>
                  <a:lnTo>
                    <a:pt x="28" y="521"/>
                  </a:lnTo>
                  <a:lnTo>
                    <a:pt x="36" y="521"/>
                  </a:lnTo>
                  <a:lnTo>
                    <a:pt x="43" y="521"/>
                  </a:lnTo>
                  <a:lnTo>
                    <a:pt x="46" y="521"/>
                  </a:lnTo>
                  <a:lnTo>
                    <a:pt x="49" y="523"/>
                  </a:lnTo>
                  <a:lnTo>
                    <a:pt x="49" y="523"/>
                  </a:lnTo>
                  <a:lnTo>
                    <a:pt x="51" y="525"/>
                  </a:lnTo>
                  <a:lnTo>
                    <a:pt x="49" y="526"/>
                  </a:lnTo>
                  <a:lnTo>
                    <a:pt x="49" y="528"/>
                  </a:lnTo>
                  <a:lnTo>
                    <a:pt x="49" y="531"/>
                  </a:lnTo>
                  <a:lnTo>
                    <a:pt x="51" y="533"/>
                  </a:lnTo>
                  <a:lnTo>
                    <a:pt x="52" y="538"/>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6"/>
            <p:cNvSpPr>
              <a:spLocks/>
            </p:cNvSpPr>
            <p:nvPr/>
          </p:nvSpPr>
          <p:spPr bwMode="auto">
            <a:xfrm>
              <a:off x="2884562" y="2677694"/>
              <a:ext cx="108579" cy="95805"/>
            </a:xfrm>
            <a:custGeom>
              <a:avLst/>
              <a:gdLst>
                <a:gd name="T0" fmla="*/ 13 w 102"/>
                <a:gd name="T1" fmla="*/ 48 h 90"/>
                <a:gd name="T2" fmla="*/ 15 w 102"/>
                <a:gd name="T3" fmla="*/ 54 h 90"/>
                <a:gd name="T4" fmla="*/ 13 w 102"/>
                <a:gd name="T5" fmla="*/ 61 h 90"/>
                <a:gd name="T6" fmla="*/ 10 w 102"/>
                <a:gd name="T7" fmla="*/ 62 h 90"/>
                <a:gd name="T8" fmla="*/ 5 w 102"/>
                <a:gd name="T9" fmla="*/ 67 h 90"/>
                <a:gd name="T10" fmla="*/ 0 w 102"/>
                <a:gd name="T11" fmla="*/ 71 h 90"/>
                <a:gd name="T12" fmla="*/ 0 w 102"/>
                <a:gd name="T13" fmla="*/ 77 h 90"/>
                <a:gd name="T14" fmla="*/ 3 w 102"/>
                <a:gd name="T15" fmla="*/ 86 h 90"/>
                <a:gd name="T16" fmla="*/ 8 w 102"/>
                <a:gd name="T17" fmla="*/ 87 h 90"/>
                <a:gd name="T18" fmla="*/ 10 w 102"/>
                <a:gd name="T19" fmla="*/ 86 h 90"/>
                <a:gd name="T20" fmla="*/ 10 w 102"/>
                <a:gd name="T21" fmla="*/ 82 h 90"/>
                <a:gd name="T22" fmla="*/ 11 w 102"/>
                <a:gd name="T23" fmla="*/ 79 h 90"/>
                <a:gd name="T24" fmla="*/ 16 w 102"/>
                <a:gd name="T25" fmla="*/ 79 h 90"/>
                <a:gd name="T26" fmla="*/ 23 w 102"/>
                <a:gd name="T27" fmla="*/ 81 h 90"/>
                <a:gd name="T28" fmla="*/ 25 w 102"/>
                <a:gd name="T29" fmla="*/ 89 h 90"/>
                <a:gd name="T30" fmla="*/ 29 w 102"/>
                <a:gd name="T31" fmla="*/ 90 h 90"/>
                <a:gd name="T32" fmla="*/ 38 w 102"/>
                <a:gd name="T33" fmla="*/ 90 h 90"/>
                <a:gd name="T34" fmla="*/ 46 w 102"/>
                <a:gd name="T35" fmla="*/ 89 h 90"/>
                <a:gd name="T36" fmla="*/ 51 w 102"/>
                <a:gd name="T37" fmla="*/ 86 h 90"/>
                <a:gd name="T38" fmla="*/ 54 w 102"/>
                <a:gd name="T39" fmla="*/ 79 h 90"/>
                <a:gd name="T40" fmla="*/ 54 w 102"/>
                <a:gd name="T41" fmla="*/ 72 h 90"/>
                <a:gd name="T42" fmla="*/ 56 w 102"/>
                <a:gd name="T43" fmla="*/ 66 h 90"/>
                <a:gd name="T44" fmla="*/ 57 w 102"/>
                <a:gd name="T45" fmla="*/ 66 h 90"/>
                <a:gd name="T46" fmla="*/ 61 w 102"/>
                <a:gd name="T47" fmla="*/ 67 h 90"/>
                <a:gd name="T48" fmla="*/ 64 w 102"/>
                <a:gd name="T49" fmla="*/ 71 h 90"/>
                <a:gd name="T50" fmla="*/ 69 w 102"/>
                <a:gd name="T51" fmla="*/ 69 h 90"/>
                <a:gd name="T52" fmla="*/ 74 w 102"/>
                <a:gd name="T53" fmla="*/ 66 h 90"/>
                <a:gd name="T54" fmla="*/ 79 w 102"/>
                <a:gd name="T55" fmla="*/ 64 h 90"/>
                <a:gd name="T56" fmla="*/ 85 w 102"/>
                <a:gd name="T57" fmla="*/ 67 h 90"/>
                <a:gd name="T58" fmla="*/ 92 w 102"/>
                <a:gd name="T59" fmla="*/ 71 h 90"/>
                <a:gd name="T60" fmla="*/ 97 w 102"/>
                <a:gd name="T61" fmla="*/ 69 h 90"/>
                <a:gd name="T62" fmla="*/ 102 w 102"/>
                <a:gd name="T63" fmla="*/ 62 h 90"/>
                <a:gd name="T64" fmla="*/ 102 w 102"/>
                <a:gd name="T65" fmla="*/ 54 h 90"/>
                <a:gd name="T66" fmla="*/ 99 w 102"/>
                <a:gd name="T67" fmla="*/ 46 h 90"/>
                <a:gd name="T68" fmla="*/ 99 w 102"/>
                <a:gd name="T69" fmla="*/ 39 h 90"/>
                <a:gd name="T70" fmla="*/ 100 w 102"/>
                <a:gd name="T71" fmla="*/ 33 h 90"/>
                <a:gd name="T72" fmla="*/ 92 w 102"/>
                <a:gd name="T73" fmla="*/ 16 h 90"/>
                <a:gd name="T74" fmla="*/ 82 w 102"/>
                <a:gd name="T75" fmla="*/ 2 h 90"/>
                <a:gd name="T76" fmla="*/ 79 w 102"/>
                <a:gd name="T77" fmla="*/ 2 h 90"/>
                <a:gd name="T78" fmla="*/ 76 w 102"/>
                <a:gd name="T79" fmla="*/ 2 h 90"/>
                <a:gd name="T80" fmla="*/ 71 w 102"/>
                <a:gd name="T81" fmla="*/ 8 h 90"/>
                <a:gd name="T82" fmla="*/ 64 w 102"/>
                <a:gd name="T83" fmla="*/ 16 h 90"/>
                <a:gd name="T84" fmla="*/ 56 w 102"/>
                <a:gd name="T85" fmla="*/ 21 h 90"/>
                <a:gd name="T86" fmla="*/ 53 w 102"/>
                <a:gd name="T87" fmla="*/ 21 h 90"/>
                <a:gd name="T88" fmla="*/ 53 w 102"/>
                <a:gd name="T89" fmla="*/ 18 h 90"/>
                <a:gd name="T90" fmla="*/ 51 w 102"/>
                <a:gd name="T91" fmla="*/ 15 h 90"/>
                <a:gd name="T92" fmla="*/ 48 w 102"/>
                <a:gd name="T93" fmla="*/ 15 h 90"/>
                <a:gd name="T94" fmla="*/ 43 w 102"/>
                <a:gd name="T95" fmla="*/ 16 h 90"/>
                <a:gd name="T96" fmla="*/ 38 w 102"/>
                <a:gd name="T97" fmla="*/ 18 h 90"/>
                <a:gd name="T98" fmla="*/ 28 w 102"/>
                <a:gd name="T99" fmla="*/ 25 h 90"/>
                <a:gd name="T100" fmla="*/ 18 w 102"/>
                <a:gd name="T101" fmla="*/ 33 h 90"/>
                <a:gd name="T102" fmla="*/ 13 w 102"/>
                <a:gd name="T103" fmla="*/ 4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 h="90">
                  <a:moveTo>
                    <a:pt x="13" y="44"/>
                  </a:moveTo>
                  <a:lnTo>
                    <a:pt x="13" y="48"/>
                  </a:lnTo>
                  <a:lnTo>
                    <a:pt x="15" y="51"/>
                  </a:lnTo>
                  <a:lnTo>
                    <a:pt x="15" y="54"/>
                  </a:lnTo>
                  <a:lnTo>
                    <a:pt x="15" y="58"/>
                  </a:lnTo>
                  <a:lnTo>
                    <a:pt x="13" y="61"/>
                  </a:lnTo>
                  <a:lnTo>
                    <a:pt x="13" y="62"/>
                  </a:lnTo>
                  <a:lnTo>
                    <a:pt x="10" y="62"/>
                  </a:lnTo>
                  <a:lnTo>
                    <a:pt x="8" y="64"/>
                  </a:lnTo>
                  <a:lnTo>
                    <a:pt x="5" y="67"/>
                  </a:lnTo>
                  <a:lnTo>
                    <a:pt x="2" y="69"/>
                  </a:lnTo>
                  <a:lnTo>
                    <a:pt x="0" y="71"/>
                  </a:lnTo>
                  <a:lnTo>
                    <a:pt x="0" y="74"/>
                  </a:lnTo>
                  <a:lnTo>
                    <a:pt x="0" y="77"/>
                  </a:lnTo>
                  <a:lnTo>
                    <a:pt x="2" y="82"/>
                  </a:lnTo>
                  <a:lnTo>
                    <a:pt x="3" y="86"/>
                  </a:lnTo>
                  <a:lnTo>
                    <a:pt x="6" y="87"/>
                  </a:lnTo>
                  <a:lnTo>
                    <a:pt x="8" y="87"/>
                  </a:lnTo>
                  <a:lnTo>
                    <a:pt x="8" y="87"/>
                  </a:lnTo>
                  <a:lnTo>
                    <a:pt x="10" y="86"/>
                  </a:lnTo>
                  <a:lnTo>
                    <a:pt x="10" y="84"/>
                  </a:lnTo>
                  <a:lnTo>
                    <a:pt x="10" y="82"/>
                  </a:lnTo>
                  <a:lnTo>
                    <a:pt x="10" y="81"/>
                  </a:lnTo>
                  <a:lnTo>
                    <a:pt x="11" y="79"/>
                  </a:lnTo>
                  <a:lnTo>
                    <a:pt x="13" y="79"/>
                  </a:lnTo>
                  <a:lnTo>
                    <a:pt x="16" y="79"/>
                  </a:lnTo>
                  <a:lnTo>
                    <a:pt x="20" y="81"/>
                  </a:lnTo>
                  <a:lnTo>
                    <a:pt x="23" y="81"/>
                  </a:lnTo>
                  <a:lnTo>
                    <a:pt x="25" y="82"/>
                  </a:lnTo>
                  <a:lnTo>
                    <a:pt x="25" y="89"/>
                  </a:lnTo>
                  <a:lnTo>
                    <a:pt x="26" y="90"/>
                  </a:lnTo>
                  <a:lnTo>
                    <a:pt x="29" y="90"/>
                  </a:lnTo>
                  <a:lnTo>
                    <a:pt x="33" y="90"/>
                  </a:lnTo>
                  <a:lnTo>
                    <a:pt x="38" y="90"/>
                  </a:lnTo>
                  <a:lnTo>
                    <a:pt x="43" y="89"/>
                  </a:lnTo>
                  <a:lnTo>
                    <a:pt x="46" y="89"/>
                  </a:lnTo>
                  <a:lnTo>
                    <a:pt x="49" y="89"/>
                  </a:lnTo>
                  <a:lnTo>
                    <a:pt x="51" y="86"/>
                  </a:lnTo>
                  <a:lnTo>
                    <a:pt x="53" y="84"/>
                  </a:lnTo>
                  <a:lnTo>
                    <a:pt x="54" y="79"/>
                  </a:lnTo>
                  <a:lnTo>
                    <a:pt x="54" y="76"/>
                  </a:lnTo>
                  <a:lnTo>
                    <a:pt x="54" y="72"/>
                  </a:lnTo>
                  <a:lnTo>
                    <a:pt x="54" y="69"/>
                  </a:lnTo>
                  <a:lnTo>
                    <a:pt x="56" y="66"/>
                  </a:lnTo>
                  <a:lnTo>
                    <a:pt x="56" y="66"/>
                  </a:lnTo>
                  <a:lnTo>
                    <a:pt x="57" y="66"/>
                  </a:lnTo>
                  <a:lnTo>
                    <a:pt x="59" y="66"/>
                  </a:lnTo>
                  <a:lnTo>
                    <a:pt x="61" y="67"/>
                  </a:lnTo>
                  <a:lnTo>
                    <a:pt x="62" y="69"/>
                  </a:lnTo>
                  <a:lnTo>
                    <a:pt x="64" y="71"/>
                  </a:lnTo>
                  <a:lnTo>
                    <a:pt x="66" y="71"/>
                  </a:lnTo>
                  <a:lnTo>
                    <a:pt x="69" y="69"/>
                  </a:lnTo>
                  <a:lnTo>
                    <a:pt x="71" y="67"/>
                  </a:lnTo>
                  <a:lnTo>
                    <a:pt x="74" y="66"/>
                  </a:lnTo>
                  <a:lnTo>
                    <a:pt x="77" y="64"/>
                  </a:lnTo>
                  <a:lnTo>
                    <a:pt x="79" y="64"/>
                  </a:lnTo>
                  <a:lnTo>
                    <a:pt x="82" y="66"/>
                  </a:lnTo>
                  <a:lnTo>
                    <a:pt x="85" y="67"/>
                  </a:lnTo>
                  <a:lnTo>
                    <a:pt x="89" y="69"/>
                  </a:lnTo>
                  <a:lnTo>
                    <a:pt x="92" y="71"/>
                  </a:lnTo>
                  <a:lnTo>
                    <a:pt x="95" y="71"/>
                  </a:lnTo>
                  <a:lnTo>
                    <a:pt x="97" y="69"/>
                  </a:lnTo>
                  <a:lnTo>
                    <a:pt x="100" y="67"/>
                  </a:lnTo>
                  <a:lnTo>
                    <a:pt x="102" y="62"/>
                  </a:lnTo>
                  <a:lnTo>
                    <a:pt x="102" y="58"/>
                  </a:lnTo>
                  <a:lnTo>
                    <a:pt x="102" y="54"/>
                  </a:lnTo>
                  <a:lnTo>
                    <a:pt x="100" y="49"/>
                  </a:lnTo>
                  <a:lnTo>
                    <a:pt x="99" y="46"/>
                  </a:lnTo>
                  <a:lnTo>
                    <a:pt x="99" y="43"/>
                  </a:lnTo>
                  <a:lnTo>
                    <a:pt x="99" y="39"/>
                  </a:lnTo>
                  <a:lnTo>
                    <a:pt x="100" y="36"/>
                  </a:lnTo>
                  <a:lnTo>
                    <a:pt x="100" y="33"/>
                  </a:lnTo>
                  <a:lnTo>
                    <a:pt x="97" y="23"/>
                  </a:lnTo>
                  <a:lnTo>
                    <a:pt x="92" y="16"/>
                  </a:lnTo>
                  <a:lnTo>
                    <a:pt x="85" y="10"/>
                  </a:lnTo>
                  <a:lnTo>
                    <a:pt x="82" y="2"/>
                  </a:lnTo>
                  <a:lnTo>
                    <a:pt x="82" y="0"/>
                  </a:lnTo>
                  <a:lnTo>
                    <a:pt x="79" y="2"/>
                  </a:lnTo>
                  <a:lnTo>
                    <a:pt x="77" y="2"/>
                  </a:lnTo>
                  <a:lnTo>
                    <a:pt x="76" y="2"/>
                  </a:lnTo>
                  <a:lnTo>
                    <a:pt x="74" y="3"/>
                  </a:lnTo>
                  <a:lnTo>
                    <a:pt x="71" y="8"/>
                  </a:lnTo>
                  <a:lnTo>
                    <a:pt x="67" y="11"/>
                  </a:lnTo>
                  <a:lnTo>
                    <a:pt x="64" y="16"/>
                  </a:lnTo>
                  <a:lnTo>
                    <a:pt x="61" y="20"/>
                  </a:lnTo>
                  <a:lnTo>
                    <a:pt x="56" y="21"/>
                  </a:lnTo>
                  <a:lnTo>
                    <a:pt x="54" y="21"/>
                  </a:lnTo>
                  <a:lnTo>
                    <a:pt x="53" y="21"/>
                  </a:lnTo>
                  <a:lnTo>
                    <a:pt x="53" y="20"/>
                  </a:lnTo>
                  <a:lnTo>
                    <a:pt x="53" y="18"/>
                  </a:lnTo>
                  <a:lnTo>
                    <a:pt x="53" y="16"/>
                  </a:lnTo>
                  <a:lnTo>
                    <a:pt x="51" y="15"/>
                  </a:lnTo>
                  <a:lnTo>
                    <a:pt x="49" y="15"/>
                  </a:lnTo>
                  <a:lnTo>
                    <a:pt x="48" y="15"/>
                  </a:lnTo>
                  <a:lnTo>
                    <a:pt x="44" y="15"/>
                  </a:lnTo>
                  <a:lnTo>
                    <a:pt x="43" y="16"/>
                  </a:lnTo>
                  <a:lnTo>
                    <a:pt x="39" y="18"/>
                  </a:lnTo>
                  <a:lnTo>
                    <a:pt x="38" y="18"/>
                  </a:lnTo>
                  <a:lnTo>
                    <a:pt x="33" y="20"/>
                  </a:lnTo>
                  <a:lnTo>
                    <a:pt x="28" y="25"/>
                  </a:lnTo>
                  <a:lnTo>
                    <a:pt x="23" y="28"/>
                  </a:lnTo>
                  <a:lnTo>
                    <a:pt x="18" y="33"/>
                  </a:lnTo>
                  <a:lnTo>
                    <a:pt x="15" y="38"/>
                  </a:lnTo>
                  <a:lnTo>
                    <a:pt x="13" y="44"/>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7"/>
            <p:cNvSpPr>
              <a:spLocks/>
            </p:cNvSpPr>
            <p:nvPr/>
          </p:nvSpPr>
          <p:spPr bwMode="auto">
            <a:xfrm>
              <a:off x="2890949" y="2745822"/>
              <a:ext cx="102192" cy="117095"/>
            </a:xfrm>
            <a:custGeom>
              <a:avLst/>
              <a:gdLst>
                <a:gd name="T0" fmla="*/ 12 w 96"/>
                <a:gd name="T1" fmla="*/ 54 h 110"/>
                <a:gd name="T2" fmla="*/ 12 w 96"/>
                <a:gd name="T3" fmla="*/ 81 h 110"/>
                <a:gd name="T4" fmla="*/ 19 w 96"/>
                <a:gd name="T5" fmla="*/ 89 h 110"/>
                <a:gd name="T6" fmla="*/ 20 w 96"/>
                <a:gd name="T7" fmla="*/ 97 h 110"/>
                <a:gd name="T8" fmla="*/ 20 w 96"/>
                <a:gd name="T9" fmla="*/ 104 h 110"/>
                <a:gd name="T10" fmla="*/ 22 w 96"/>
                <a:gd name="T11" fmla="*/ 110 h 110"/>
                <a:gd name="T12" fmla="*/ 23 w 96"/>
                <a:gd name="T13" fmla="*/ 110 h 110"/>
                <a:gd name="T14" fmla="*/ 33 w 96"/>
                <a:gd name="T15" fmla="*/ 110 h 110"/>
                <a:gd name="T16" fmla="*/ 37 w 96"/>
                <a:gd name="T17" fmla="*/ 110 h 110"/>
                <a:gd name="T18" fmla="*/ 58 w 96"/>
                <a:gd name="T19" fmla="*/ 91 h 110"/>
                <a:gd name="T20" fmla="*/ 68 w 96"/>
                <a:gd name="T21" fmla="*/ 74 h 110"/>
                <a:gd name="T22" fmla="*/ 71 w 96"/>
                <a:gd name="T23" fmla="*/ 76 h 110"/>
                <a:gd name="T24" fmla="*/ 73 w 96"/>
                <a:gd name="T25" fmla="*/ 74 h 110"/>
                <a:gd name="T26" fmla="*/ 73 w 96"/>
                <a:gd name="T27" fmla="*/ 69 h 110"/>
                <a:gd name="T28" fmla="*/ 74 w 96"/>
                <a:gd name="T29" fmla="*/ 64 h 110"/>
                <a:gd name="T30" fmla="*/ 78 w 96"/>
                <a:gd name="T31" fmla="*/ 61 h 110"/>
                <a:gd name="T32" fmla="*/ 83 w 96"/>
                <a:gd name="T33" fmla="*/ 59 h 110"/>
                <a:gd name="T34" fmla="*/ 84 w 96"/>
                <a:gd name="T35" fmla="*/ 56 h 110"/>
                <a:gd name="T36" fmla="*/ 83 w 96"/>
                <a:gd name="T37" fmla="*/ 54 h 110"/>
                <a:gd name="T38" fmla="*/ 83 w 96"/>
                <a:gd name="T39" fmla="*/ 53 h 110"/>
                <a:gd name="T40" fmla="*/ 86 w 96"/>
                <a:gd name="T41" fmla="*/ 53 h 110"/>
                <a:gd name="T42" fmla="*/ 93 w 96"/>
                <a:gd name="T43" fmla="*/ 48 h 110"/>
                <a:gd name="T44" fmla="*/ 96 w 96"/>
                <a:gd name="T45" fmla="*/ 41 h 110"/>
                <a:gd name="T46" fmla="*/ 94 w 96"/>
                <a:gd name="T47" fmla="*/ 35 h 110"/>
                <a:gd name="T48" fmla="*/ 91 w 96"/>
                <a:gd name="T49" fmla="*/ 35 h 110"/>
                <a:gd name="T50" fmla="*/ 86 w 96"/>
                <a:gd name="T51" fmla="*/ 33 h 110"/>
                <a:gd name="T52" fmla="*/ 79 w 96"/>
                <a:gd name="T53" fmla="*/ 31 h 110"/>
                <a:gd name="T54" fmla="*/ 73 w 96"/>
                <a:gd name="T55" fmla="*/ 31 h 110"/>
                <a:gd name="T56" fmla="*/ 73 w 96"/>
                <a:gd name="T57" fmla="*/ 28 h 110"/>
                <a:gd name="T58" fmla="*/ 74 w 96"/>
                <a:gd name="T59" fmla="*/ 23 h 110"/>
                <a:gd name="T60" fmla="*/ 78 w 96"/>
                <a:gd name="T61" fmla="*/ 20 h 110"/>
                <a:gd name="T62" fmla="*/ 78 w 96"/>
                <a:gd name="T63" fmla="*/ 18 h 110"/>
                <a:gd name="T64" fmla="*/ 74 w 96"/>
                <a:gd name="T65" fmla="*/ 20 h 110"/>
                <a:gd name="T66" fmla="*/ 74 w 96"/>
                <a:gd name="T67" fmla="*/ 18 h 110"/>
                <a:gd name="T68" fmla="*/ 76 w 96"/>
                <a:gd name="T69" fmla="*/ 13 h 110"/>
                <a:gd name="T70" fmla="*/ 79 w 96"/>
                <a:gd name="T71" fmla="*/ 8 h 110"/>
                <a:gd name="T72" fmla="*/ 81 w 96"/>
                <a:gd name="T73" fmla="*/ 5 h 110"/>
                <a:gd name="T74" fmla="*/ 78 w 96"/>
                <a:gd name="T75" fmla="*/ 2 h 110"/>
                <a:gd name="T76" fmla="*/ 71 w 96"/>
                <a:gd name="T77" fmla="*/ 0 h 110"/>
                <a:gd name="T78" fmla="*/ 65 w 96"/>
                <a:gd name="T79" fmla="*/ 3 h 110"/>
                <a:gd name="T80" fmla="*/ 60 w 96"/>
                <a:gd name="T81" fmla="*/ 7 h 110"/>
                <a:gd name="T82" fmla="*/ 56 w 96"/>
                <a:gd name="T83" fmla="*/ 5 h 110"/>
                <a:gd name="T84" fmla="*/ 53 w 96"/>
                <a:gd name="T85" fmla="*/ 2 h 110"/>
                <a:gd name="T86" fmla="*/ 50 w 96"/>
                <a:gd name="T87" fmla="*/ 2 h 110"/>
                <a:gd name="T88" fmla="*/ 48 w 96"/>
                <a:gd name="T89" fmla="*/ 5 h 110"/>
                <a:gd name="T90" fmla="*/ 48 w 96"/>
                <a:gd name="T91" fmla="*/ 12 h 110"/>
                <a:gd name="T92" fmla="*/ 47 w 96"/>
                <a:gd name="T93" fmla="*/ 20 h 110"/>
                <a:gd name="T94" fmla="*/ 43 w 96"/>
                <a:gd name="T95" fmla="*/ 25 h 110"/>
                <a:gd name="T96" fmla="*/ 37 w 96"/>
                <a:gd name="T97" fmla="*/ 25 h 110"/>
                <a:gd name="T98" fmla="*/ 27 w 96"/>
                <a:gd name="T99" fmla="*/ 26 h 110"/>
                <a:gd name="T100" fmla="*/ 20 w 96"/>
                <a:gd name="T101" fmla="*/ 26 h 110"/>
                <a:gd name="T102" fmla="*/ 19 w 96"/>
                <a:gd name="T103" fmla="*/ 18 h 110"/>
                <a:gd name="T104" fmla="*/ 14 w 96"/>
                <a:gd name="T105" fmla="*/ 17 h 110"/>
                <a:gd name="T106" fmla="*/ 7 w 96"/>
                <a:gd name="T107" fmla="*/ 15 h 110"/>
                <a:gd name="T108" fmla="*/ 4 w 96"/>
                <a:gd name="T109" fmla="*/ 17 h 110"/>
                <a:gd name="T110" fmla="*/ 4 w 96"/>
                <a:gd name="T111" fmla="*/ 22 h 110"/>
                <a:gd name="T112" fmla="*/ 2 w 96"/>
                <a:gd name="T113" fmla="*/ 23 h 110"/>
                <a:gd name="T114" fmla="*/ 2 w 96"/>
                <a:gd name="T115" fmla="*/ 26 h 110"/>
                <a:gd name="T116" fmla="*/ 5 w 96"/>
                <a:gd name="T117" fmla="*/ 31 h 110"/>
                <a:gd name="T118" fmla="*/ 10 w 96"/>
                <a:gd name="T119" fmla="*/ 36 h 110"/>
                <a:gd name="T120" fmla="*/ 14 w 96"/>
                <a:gd name="T121" fmla="*/ 4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110">
                  <a:moveTo>
                    <a:pt x="14" y="41"/>
                  </a:moveTo>
                  <a:lnTo>
                    <a:pt x="12" y="54"/>
                  </a:lnTo>
                  <a:lnTo>
                    <a:pt x="12" y="69"/>
                  </a:lnTo>
                  <a:lnTo>
                    <a:pt x="12" y="81"/>
                  </a:lnTo>
                  <a:lnTo>
                    <a:pt x="15" y="86"/>
                  </a:lnTo>
                  <a:lnTo>
                    <a:pt x="19" y="89"/>
                  </a:lnTo>
                  <a:lnTo>
                    <a:pt x="20" y="94"/>
                  </a:lnTo>
                  <a:lnTo>
                    <a:pt x="20" y="97"/>
                  </a:lnTo>
                  <a:lnTo>
                    <a:pt x="20" y="100"/>
                  </a:lnTo>
                  <a:lnTo>
                    <a:pt x="20" y="104"/>
                  </a:lnTo>
                  <a:lnTo>
                    <a:pt x="20" y="107"/>
                  </a:lnTo>
                  <a:lnTo>
                    <a:pt x="22" y="110"/>
                  </a:lnTo>
                  <a:lnTo>
                    <a:pt x="23" y="110"/>
                  </a:lnTo>
                  <a:lnTo>
                    <a:pt x="23" y="110"/>
                  </a:lnTo>
                  <a:lnTo>
                    <a:pt x="25" y="110"/>
                  </a:lnTo>
                  <a:lnTo>
                    <a:pt x="33" y="110"/>
                  </a:lnTo>
                  <a:lnTo>
                    <a:pt x="35" y="110"/>
                  </a:lnTo>
                  <a:lnTo>
                    <a:pt x="37" y="110"/>
                  </a:lnTo>
                  <a:lnTo>
                    <a:pt x="48" y="102"/>
                  </a:lnTo>
                  <a:lnTo>
                    <a:pt x="58" y="91"/>
                  </a:lnTo>
                  <a:lnTo>
                    <a:pt x="65" y="81"/>
                  </a:lnTo>
                  <a:lnTo>
                    <a:pt x="68" y="74"/>
                  </a:lnTo>
                  <a:lnTo>
                    <a:pt x="70" y="76"/>
                  </a:lnTo>
                  <a:lnTo>
                    <a:pt x="71" y="76"/>
                  </a:lnTo>
                  <a:lnTo>
                    <a:pt x="71" y="76"/>
                  </a:lnTo>
                  <a:lnTo>
                    <a:pt x="73" y="74"/>
                  </a:lnTo>
                  <a:lnTo>
                    <a:pt x="73" y="71"/>
                  </a:lnTo>
                  <a:lnTo>
                    <a:pt x="73" y="69"/>
                  </a:lnTo>
                  <a:lnTo>
                    <a:pt x="73" y="66"/>
                  </a:lnTo>
                  <a:lnTo>
                    <a:pt x="74" y="64"/>
                  </a:lnTo>
                  <a:lnTo>
                    <a:pt x="76" y="63"/>
                  </a:lnTo>
                  <a:lnTo>
                    <a:pt x="78" y="61"/>
                  </a:lnTo>
                  <a:lnTo>
                    <a:pt x="81" y="61"/>
                  </a:lnTo>
                  <a:lnTo>
                    <a:pt x="83" y="59"/>
                  </a:lnTo>
                  <a:lnTo>
                    <a:pt x="84" y="58"/>
                  </a:lnTo>
                  <a:lnTo>
                    <a:pt x="84" y="56"/>
                  </a:lnTo>
                  <a:lnTo>
                    <a:pt x="84" y="54"/>
                  </a:lnTo>
                  <a:lnTo>
                    <a:pt x="83" y="54"/>
                  </a:lnTo>
                  <a:lnTo>
                    <a:pt x="83" y="54"/>
                  </a:lnTo>
                  <a:lnTo>
                    <a:pt x="83" y="53"/>
                  </a:lnTo>
                  <a:lnTo>
                    <a:pt x="84" y="53"/>
                  </a:lnTo>
                  <a:lnTo>
                    <a:pt x="86" y="53"/>
                  </a:lnTo>
                  <a:lnTo>
                    <a:pt x="89" y="51"/>
                  </a:lnTo>
                  <a:lnTo>
                    <a:pt x="93" y="48"/>
                  </a:lnTo>
                  <a:lnTo>
                    <a:pt x="94" y="45"/>
                  </a:lnTo>
                  <a:lnTo>
                    <a:pt x="96" y="41"/>
                  </a:lnTo>
                  <a:lnTo>
                    <a:pt x="96" y="38"/>
                  </a:lnTo>
                  <a:lnTo>
                    <a:pt x="94" y="35"/>
                  </a:lnTo>
                  <a:lnTo>
                    <a:pt x="93" y="35"/>
                  </a:lnTo>
                  <a:lnTo>
                    <a:pt x="91" y="35"/>
                  </a:lnTo>
                  <a:lnTo>
                    <a:pt x="89" y="35"/>
                  </a:lnTo>
                  <a:lnTo>
                    <a:pt x="86" y="33"/>
                  </a:lnTo>
                  <a:lnTo>
                    <a:pt x="83" y="31"/>
                  </a:lnTo>
                  <a:lnTo>
                    <a:pt x="79" y="31"/>
                  </a:lnTo>
                  <a:lnTo>
                    <a:pt x="76" y="33"/>
                  </a:lnTo>
                  <a:lnTo>
                    <a:pt x="73" y="31"/>
                  </a:lnTo>
                  <a:lnTo>
                    <a:pt x="73" y="30"/>
                  </a:lnTo>
                  <a:lnTo>
                    <a:pt x="73" y="28"/>
                  </a:lnTo>
                  <a:lnTo>
                    <a:pt x="73" y="26"/>
                  </a:lnTo>
                  <a:lnTo>
                    <a:pt x="74" y="23"/>
                  </a:lnTo>
                  <a:lnTo>
                    <a:pt x="76" y="22"/>
                  </a:lnTo>
                  <a:lnTo>
                    <a:pt x="78" y="20"/>
                  </a:lnTo>
                  <a:lnTo>
                    <a:pt x="78" y="18"/>
                  </a:lnTo>
                  <a:lnTo>
                    <a:pt x="78" y="18"/>
                  </a:lnTo>
                  <a:lnTo>
                    <a:pt x="76" y="18"/>
                  </a:lnTo>
                  <a:lnTo>
                    <a:pt x="74" y="20"/>
                  </a:lnTo>
                  <a:lnTo>
                    <a:pt x="74" y="20"/>
                  </a:lnTo>
                  <a:lnTo>
                    <a:pt x="74" y="18"/>
                  </a:lnTo>
                  <a:lnTo>
                    <a:pt x="74" y="17"/>
                  </a:lnTo>
                  <a:lnTo>
                    <a:pt x="76" y="13"/>
                  </a:lnTo>
                  <a:lnTo>
                    <a:pt x="78" y="12"/>
                  </a:lnTo>
                  <a:lnTo>
                    <a:pt x="79" y="8"/>
                  </a:lnTo>
                  <a:lnTo>
                    <a:pt x="81" y="5"/>
                  </a:lnTo>
                  <a:lnTo>
                    <a:pt x="81" y="5"/>
                  </a:lnTo>
                  <a:lnTo>
                    <a:pt x="81" y="5"/>
                  </a:lnTo>
                  <a:lnTo>
                    <a:pt x="78" y="2"/>
                  </a:lnTo>
                  <a:lnTo>
                    <a:pt x="74" y="2"/>
                  </a:lnTo>
                  <a:lnTo>
                    <a:pt x="71" y="0"/>
                  </a:lnTo>
                  <a:lnTo>
                    <a:pt x="68" y="2"/>
                  </a:lnTo>
                  <a:lnTo>
                    <a:pt x="65" y="3"/>
                  </a:lnTo>
                  <a:lnTo>
                    <a:pt x="63" y="5"/>
                  </a:lnTo>
                  <a:lnTo>
                    <a:pt x="60" y="7"/>
                  </a:lnTo>
                  <a:lnTo>
                    <a:pt x="58" y="7"/>
                  </a:lnTo>
                  <a:lnTo>
                    <a:pt x="56" y="5"/>
                  </a:lnTo>
                  <a:lnTo>
                    <a:pt x="55" y="3"/>
                  </a:lnTo>
                  <a:lnTo>
                    <a:pt x="53" y="2"/>
                  </a:lnTo>
                  <a:lnTo>
                    <a:pt x="51" y="2"/>
                  </a:lnTo>
                  <a:lnTo>
                    <a:pt x="50" y="2"/>
                  </a:lnTo>
                  <a:lnTo>
                    <a:pt x="50" y="2"/>
                  </a:lnTo>
                  <a:lnTo>
                    <a:pt x="48" y="5"/>
                  </a:lnTo>
                  <a:lnTo>
                    <a:pt x="48" y="8"/>
                  </a:lnTo>
                  <a:lnTo>
                    <a:pt x="48" y="12"/>
                  </a:lnTo>
                  <a:lnTo>
                    <a:pt x="48" y="15"/>
                  </a:lnTo>
                  <a:lnTo>
                    <a:pt x="47" y="20"/>
                  </a:lnTo>
                  <a:lnTo>
                    <a:pt x="45" y="22"/>
                  </a:lnTo>
                  <a:lnTo>
                    <a:pt x="43" y="25"/>
                  </a:lnTo>
                  <a:lnTo>
                    <a:pt x="40" y="25"/>
                  </a:lnTo>
                  <a:lnTo>
                    <a:pt x="37" y="25"/>
                  </a:lnTo>
                  <a:lnTo>
                    <a:pt x="32" y="26"/>
                  </a:lnTo>
                  <a:lnTo>
                    <a:pt x="27" y="26"/>
                  </a:lnTo>
                  <a:lnTo>
                    <a:pt x="23" y="26"/>
                  </a:lnTo>
                  <a:lnTo>
                    <a:pt x="20" y="26"/>
                  </a:lnTo>
                  <a:lnTo>
                    <a:pt x="19" y="25"/>
                  </a:lnTo>
                  <a:lnTo>
                    <a:pt x="19" y="18"/>
                  </a:lnTo>
                  <a:lnTo>
                    <a:pt x="17" y="17"/>
                  </a:lnTo>
                  <a:lnTo>
                    <a:pt x="14" y="17"/>
                  </a:lnTo>
                  <a:lnTo>
                    <a:pt x="10" y="15"/>
                  </a:lnTo>
                  <a:lnTo>
                    <a:pt x="7" y="15"/>
                  </a:lnTo>
                  <a:lnTo>
                    <a:pt x="5" y="15"/>
                  </a:lnTo>
                  <a:lnTo>
                    <a:pt x="4" y="17"/>
                  </a:lnTo>
                  <a:lnTo>
                    <a:pt x="4" y="18"/>
                  </a:lnTo>
                  <a:lnTo>
                    <a:pt x="4" y="22"/>
                  </a:lnTo>
                  <a:lnTo>
                    <a:pt x="2" y="23"/>
                  </a:lnTo>
                  <a:lnTo>
                    <a:pt x="2" y="23"/>
                  </a:lnTo>
                  <a:lnTo>
                    <a:pt x="0" y="25"/>
                  </a:lnTo>
                  <a:lnTo>
                    <a:pt x="2" y="26"/>
                  </a:lnTo>
                  <a:lnTo>
                    <a:pt x="4" y="28"/>
                  </a:lnTo>
                  <a:lnTo>
                    <a:pt x="5" y="31"/>
                  </a:lnTo>
                  <a:lnTo>
                    <a:pt x="9" y="35"/>
                  </a:lnTo>
                  <a:lnTo>
                    <a:pt x="10" y="36"/>
                  </a:lnTo>
                  <a:lnTo>
                    <a:pt x="12" y="40"/>
                  </a:lnTo>
                  <a:lnTo>
                    <a:pt x="14" y="41"/>
                  </a:lnTo>
                  <a:close/>
                </a:path>
              </a:pathLst>
            </a:custGeom>
            <a:gradFill>
              <a:gsLst>
                <a:gs pos="100000">
                  <a:srgbClr val="15C2FF"/>
                </a:gs>
                <a:gs pos="0">
                  <a:srgbClr val="ABE9FF"/>
                </a:gs>
              </a:gsLst>
              <a:path path="circle">
                <a:fillToRect l="50000" t="50000" r="50000" b="50000"/>
              </a:path>
            </a:gra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8"/>
            <p:cNvSpPr>
              <a:spLocks/>
            </p:cNvSpPr>
            <p:nvPr/>
          </p:nvSpPr>
          <p:spPr bwMode="auto">
            <a:xfrm>
              <a:off x="2909046" y="2675565"/>
              <a:ext cx="582284" cy="585477"/>
            </a:xfrm>
            <a:custGeom>
              <a:avLst/>
              <a:gdLst>
                <a:gd name="T0" fmla="*/ 117 w 547"/>
                <a:gd name="T1" fmla="*/ 403 h 550"/>
                <a:gd name="T2" fmla="*/ 127 w 547"/>
                <a:gd name="T3" fmla="*/ 408 h 550"/>
                <a:gd name="T4" fmla="*/ 153 w 547"/>
                <a:gd name="T5" fmla="*/ 417 h 550"/>
                <a:gd name="T6" fmla="*/ 171 w 547"/>
                <a:gd name="T7" fmla="*/ 425 h 550"/>
                <a:gd name="T8" fmla="*/ 187 w 547"/>
                <a:gd name="T9" fmla="*/ 433 h 550"/>
                <a:gd name="T10" fmla="*/ 200 w 547"/>
                <a:gd name="T11" fmla="*/ 438 h 550"/>
                <a:gd name="T12" fmla="*/ 220 w 547"/>
                <a:gd name="T13" fmla="*/ 441 h 550"/>
                <a:gd name="T14" fmla="*/ 228 w 547"/>
                <a:gd name="T15" fmla="*/ 435 h 550"/>
                <a:gd name="T16" fmla="*/ 251 w 547"/>
                <a:gd name="T17" fmla="*/ 458 h 550"/>
                <a:gd name="T18" fmla="*/ 260 w 547"/>
                <a:gd name="T19" fmla="*/ 505 h 550"/>
                <a:gd name="T20" fmla="*/ 271 w 547"/>
                <a:gd name="T21" fmla="*/ 533 h 550"/>
                <a:gd name="T22" fmla="*/ 299 w 547"/>
                <a:gd name="T23" fmla="*/ 542 h 550"/>
                <a:gd name="T24" fmla="*/ 329 w 547"/>
                <a:gd name="T25" fmla="*/ 538 h 550"/>
                <a:gd name="T26" fmla="*/ 365 w 547"/>
                <a:gd name="T27" fmla="*/ 542 h 550"/>
                <a:gd name="T28" fmla="*/ 381 w 547"/>
                <a:gd name="T29" fmla="*/ 548 h 550"/>
                <a:gd name="T30" fmla="*/ 413 w 547"/>
                <a:gd name="T31" fmla="*/ 542 h 550"/>
                <a:gd name="T32" fmla="*/ 444 w 547"/>
                <a:gd name="T33" fmla="*/ 533 h 550"/>
                <a:gd name="T34" fmla="*/ 472 w 547"/>
                <a:gd name="T35" fmla="*/ 522 h 550"/>
                <a:gd name="T36" fmla="*/ 546 w 547"/>
                <a:gd name="T37" fmla="*/ 489 h 550"/>
                <a:gd name="T38" fmla="*/ 544 w 547"/>
                <a:gd name="T39" fmla="*/ 481 h 550"/>
                <a:gd name="T40" fmla="*/ 534 w 547"/>
                <a:gd name="T41" fmla="*/ 476 h 550"/>
                <a:gd name="T42" fmla="*/ 536 w 547"/>
                <a:gd name="T43" fmla="*/ 479 h 550"/>
                <a:gd name="T44" fmla="*/ 528 w 547"/>
                <a:gd name="T45" fmla="*/ 471 h 550"/>
                <a:gd name="T46" fmla="*/ 523 w 547"/>
                <a:gd name="T47" fmla="*/ 471 h 550"/>
                <a:gd name="T48" fmla="*/ 511 w 547"/>
                <a:gd name="T49" fmla="*/ 466 h 550"/>
                <a:gd name="T50" fmla="*/ 515 w 547"/>
                <a:gd name="T51" fmla="*/ 453 h 550"/>
                <a:gd name="T52" fmla="*/ 508 w 547"/>
                <a:gd name="T53" fmla="*/ 435 h 550"/>
                <a:gd name="T54" fmla="*/ 510 w 547"/>
                <a:gd name="T55" fmla="*/ 423 h 550"/>
                <a:gd name="T56" fmla="*/ 503 w 547"/>
                <a:gd name="T57" fmla="*/ 417 h 550"/>
                <a:gd name="T58" fmla="*/ 498 w 547"/>
                <a:gd name="T59" fmla="*/ 408 h 550"/>
                <a:gd name="T60" fmla="*/ 506 w 547"/>
                <a:gd name="T61" fmla="*/ 408 h 550"/>
                <a:gd name="T62" fmla="*/ 496 w 547"/>
                <a:gd name="T63" fmla="*/ 392 h 550"/>
                <a:gd name="T64" fmla="*/ 503 w 547"/>
                <a:gd name="T65" fmla="*/ 354 h 550"/>
                <a:gd name="T66" fmla="*/ 498 w 547"/>
                <a:gd name="T67" fmla="*/ 349 h 550"/>
                <a:gd name="T68" fmla="*/ 493 w 547"/>
                <a:gd name="T69" fmla="*/ 351 h 550"/>
                <a:gd name="T70" fmla="*/ 498 w 547"/>
                <a:gd name="T71" fmla="*/ 328 h 550"/>
                <a:gd name="T72" fmla="*/ 510 w 547"/>
                <a:gd name="T73" fmla="*/ 315 h 550"/>
                <a:gd name="T74" fmla="*/ 498 w 547"/>
                <a:gd name="T75" fmla="*/ 300 h 550"/>
                <a:gd name="T76" fmla="*/ 482 w 547"/>
                <a:gd name="T77" fmla="*/ 282 h 550"/>
                <a:gd name="T78" fmla="*/ 475 w 547"/>
                <a:gd name="T79" fmla="*/ 264 h 550"/>
                <a:gd name="T80" fmla="*/ 490 w 547"/>
                <a:gd name="T81" fmla="*/ 213 h 550"/>
                <a:gd name="T82" fmla="*/ 492 w 547"/>
                <a:gd name="T83" fmla="*/ 204 h 550"/>
                <a:gd name="T84" fmla="*/ 496 w 547"/>
                <a:gd name="T85" fmla="*/ 194 h 550"/>
                <a:gd name="T86" fmla="*/ 459 w 547"/>
                <a:gd name="T87" fmla="*/ 163 h 550"/>
                <a:gd name="T88" fmla="*/ 418 w 547"/>
                <a:gd name="T89" fmla="*/ 129 h 550"/>
                <a:gd name="T90" fmla="*/ 416 w 547"/>
                <a:gd name="T91" fmla="*/ 102 h 550"/>
                <a:gd name="T92" fmla="*/ 253 w 547"/>
                <a:gd name="T93" fmla="*/ 9 h 550"/>
                <a:gd name="T94" fmla="*/ 84 w 547"/>
                <a:gd name="T95" fmla="*/ 0 h 550"/>
                <a:gd name="T96" fmla="*/ 62 w 547"/>
                <a:gd name="T97" fmla="*/ 12 h 550"/>
                <a:gd name="T98" fmla="*/ 77 w 547"/>
                <a:gd name="T99" fmla="*/ 51 h 550"/>
                <a:gd name="T100" fmla="*/ 64 w 547"/>
                <a:gd name="T101" fmla="*/ 71 h 550"/>
                <a:gd name="T102" fmla="*/ 57 w 547"/>
                <a:gd name="T103" fmla="*/ 86 h 550"/>
                <a:gd name="T104" fmla="*/ 56 w 547"/>
                <a:gd name="T105" fmla="*/ 92 h 550"/>
                <a:gd name="T106" fmla="*/ 72 w 547"/>
                <a:gd name="T107" fmla="*/ 101 h 550"/>
                <a:gd name="T108" fmla="*/ 72 w 547"/>
                <a:gd name="T109" fmla="*/ 117 h 550"/>
                <a:gd name="T110" fmla="*/ 67 w 547"/>
                <a:gd name="T111" fmla="*/ 124 h 550"/>
                <a:gd name="T112" fmla="*/ 56 w 547"/>
                <a:gd name="T113" fmla="*/ 137 h 550"/>
                <a:gd name="T114" fmla="*/ 31 w 547"/>
                <a:gd name="T115" fmla="*/ 168 h 550"/>
                <a:gd name="T116" fmla="*/ 3 w 547"/>
                <a:gd name="T117" fmla="*/ 186 h 550"/>
                <a:gd name="T118" fmla="*/ 15 w 547"/>
                <a:gd name="T119" fmla="*/ 242 h 550"/>
                <a:gd name="T120" fmla="*/ 28 w 547"/>
                <a:gd name="T121" fmla="*/ 295 h 550"/>
                <a:gd name="T122" fmla="*/ 61 w 547"/>
                <a:gd name="T123" fmla="*/ 347 h 550"/>
                <a:gd name="T124" fmla="*/ 69 w 547"/>
                <a:gd name="T125" fmla="*/ 367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7" h="550">
                  <a:moveTo>
                    <a:pt x="108" y="392"/>
                  </a:moveTo>
                  <a:lnTo>
                    <a:pt x="110" y="393"/>
                  </a:lnTo>
                  <a:lnTo>
                    <a:pt x="110" y="395"/>
                  </a:lnTo>
                  <a:lnTo>
                    <a:pt x="110" y="398"/>
                  </a:lnTo>
                  <a:lnTo>
                    <a:pt x="110" y="400"/>
                  </a:lnTo>
                  <a:lnTo>
                    <a:pt x="112" y="402"/>
                  </a:lnTo>
                  <a:lnTo>
                    <a:pt x="115" y="403"/>
                  </a:lnTo>
                  <a:lnTo>
                    <a:pt x="117" y="403"/>
                  </a:lnTo>
                  <a:lnTo>
                    <a:pt x="118" y="403"/>
                  </a:lnTo>
                  <a:lnTo>
                    <a:pt x="122" y="402"/>
                  </a:lnTo>
                  <a:lnTo>
                    <a:pt x="125" y="402"/>
                  </a:lnTo>
                  <a:lnTo>
                    <a:pt x="127" y="403"/>
                  </a:lnTo>
                  <a:lnTo>
                    <a:pt x="128" y="405"/>
                  </a:lnTo>
                  <a:lnTo>
                    <a:pt x="128" y="405"/>
                  </a:lnTo>
                  <a:lnTo>
                    <a:pt x="128" y="407"/>
                  </a:lnTo>
                  <a:lnTo>
                    <a:pt x="127" y="408"/>
                  </a:lnTo>
                  <a:lnTo>
                    <a:pt x="127" y="410"/>
                  </a:lnTo>
                  <a:lnTo>
                    <a:pt x="128" y="410"/>
                  </a:lnTo>
                  <a:lnTo>
                    <a:pt x="130" y="412"/>
                  </a:lnTo>
                  <a:lnTo>
                    <a:pt x="133" y="412"/>
                  </a:lnTo>
                  <a:lnTo>
                    <a:pt x="140" y="412"/>
                  </a:lnTo>
                  <a:lnTo>
                    <a:pt x="145" y="413"/>
                  </a:lnTo>
                  <a:lnTo>
                    <a:pt x="150" y="413"/>
                  </a:lnTo>
                  <a:lnTo>
                    <a:pt x="153" y="417"/>
                  </a:lnTo>
                  <a:lnTo>
                    <a:pt x="154" y="418"/>
                  </a:lnTo>
                  <a:lnTo>
                    <a:pt x="156" y="420"/>
                  </a:lnTo>
                  <a:lnTo>
                    <a:pt x="156" y="421"/>
                  </a:lnTo>
                  <a:lnTo>
                    <a:pt x="159" y="421"/>
                  </a:lnTo>
                  <a:lnTo>
                    <a:pt x="163" y="421"/>
                  </a:lnTo>
                  <a:lnTo>
                    <a:pt x="164" y="421"/>
                  </a:lnTo>
                  <a:lnTo>
                    <a:pt x="168" y="423"/>
                  </a:lnTo>
                  <a:lnTo>
                    <a:pt x="171" y="425"/>
                  </a:lnTo>
                  <a:lnTo>
                    <a:pt x="173" y="426"/>
                  </a:lnTo>
                  <a:lnTo>
                    <a:pt x="176" y="428"/>
                  </a:lnTo>
                  <a:lnTo>
                    <a:pt x="177" y="428"/>
                  </a:lnTo>
                  <a:lnTo>
                    <a:pt x="177" y="426"/>
                  </a:lnTo>
                  <a:lnTo>
                    <a:pt x="179" y="426"/>
                  </a:lnTo>
                  <a:lnTo>
                    <a:pt x="182" y="428"/>
                  </a:lnTo>
                  <a:lnTo>
                    <a:pt x="184" y="431"/>
                  </a:lnTo>
                  <a:lnTo>
                    <a:pt x="187" y="433"/>
                  </a:lnTo>
                  <a:lnTo>
                    <a:pt x="189" y="435"/>
                  </a:lnTo>
                  <a:lnTo>
                    <a:pt x="191" y="435"/>
                  </a:lnTo>
                  <a:lnTo>
                    <a:pt x="192" y="433"/>
                  </a:lnTo>
                  <a:lnTo>
                    <a:pt x="194" y="433"/>
                  </a:lnTo>
                  <a:lnTo>
                    <a:pt x="197" y="433"/>
                  </a:lnTo>
                  <a:lnTo>
                    <a:pt x="199" y="435"/>
                  </a:lnTo>
                  <a:lnTo>
                    <a:pt x="199" y="436"/>
                  </a:lnTo>
                  <a:lnTo>
                    <a:pt x="200" y="438"/>
                  </a:lnTo>
                  <a:lnTo>
                    <a:pt x="200" y="440"/>
                  </a:lnTo>
                  <a:lnTo>
                    <a:pt x="204" y="440"/>
                  </a:lnTo>
                  <a:lnTo>
                    <a:pt x="207" y="440"/>
                  </a:lnTo>
                  <a:lnTo>
                    <a:pt x="210" y="440"/>
                  </a:lnTo>
                  <a:lnTo>
                    <a:pt x="214" y="438"/>
                  </a:lnTo>
                  <a:lnTo>
                    <a:pt x="217" y="438"/>
                  </a:lnTo>
                  <a:lnTo>
                    <a:pt x="219" y="440"/>
                  </a:lnTo>
                  <a:lnTo>
                    <a:pt x="220" y="441"/>
                  </a:lnTo>
                  <a:lnTo>
                    <a:pt x="222" y="443"/>
                  </a:lnTo>
                  <a:lnTo>
                    <a:pt x="225" y="444"/>
                  </a:lnTo>
                  <a:lnTo>
                    <a:pt x="225" y="444"/>
                  </a:lnTo>
                  <a:lnTo>
                    <a:pt x="227" y="443"/>
                  </a:lnTo>
                  <a:lnTo>
                    <a:pt x="227" y="441"/>
                  </a:lnTo>
                  <a:lnTo>
                    <a:pt x="227" y="438"/>
                  </a:lnTo>
                  <a:lnTo>
                    <a:pt x="227" y="436"/>
                  </a:lnTo>
                  <a:lnTo>
                    <a:pt x="228" y="435"/>
                  </a:lnTo>
                  <a:lnTo>
                    <a:pt x="230" y="433"/>
                  </a:lnTo>
                  <a:lnTo>
                    <a:pt x="232" y="433"/>
                  </a:lnTo>
                  <a:lnTo>
                    <a:pt x="233" y="435"/>
                  </a:lnTo>
                  <a:lnTo>
                    <a:pt x="235" y="436"/>
                  </a:lnTo>
                  <a:lnTo>
                    <a:pt x="237" y="440"/>
                  </a:lnTo>
                  <a:lnTo>
                    <a:pt x="238" y="440"/>
                  </a:lnTo>
                  <a:lnTo>
                    <a:pt x="247" y="449"/>
                  </a:lnTo>
                  <a:lnTo>
                    <a:pt x="251" y="458"/>
                  </a:lnTo>
                  <a:lnTo>
                    <a:pt x="253" y="464"/>
                  </a:lnTo>
                  <a:lnTo>
                    <a:pt x="255" y="471"/>
                  </a:lnTo>
                  <a:lnTo>
                    <a:pt x="256" y="482"/>
                  </a:lnTo>
                  <a:lnTo>
                    <a:pt x="258" y="487"/>
                  </a:lnTo>
                  <a:lnTo>
                    <a:pt x="260" y="492"/>
                  </a:lnTo>
                  <a:lnTo>
                    <a:pt x="261" y="499"/>
                  </a:lnTo>
                  <a:lnTo>
                    <a:pt x="261" y="502"/>
                  </a:lnTo>
                  <a:lnTo>
                    <a:pt x="260" y="505"/>
                  </a:lnTo>
                  <a:lnTo>
                    <a:pt x="258" y="509"/>
                  </a:lnTo>
                  <a:lnTo>
                    <a:pt x="256" y="512"/>
                  </a:lnTo>
                  <a:lnTo>
                    <a:pt x="258" y="517"/>
                  </a:lnTo>
                  <a:lnTo>
                    <a:pt x="260" y="522"/>
                  </a:lnTo>
                  <a:lnTo>
                    <a:pt x="263" y="525"/>
                  </a:lnTo>
                  <a:lnTo>
                    <a:pt x="266" y="528"/>
                  </a:lnTo>
                  <a:lnTo>
                    <a:pt x="270" y="530"/>
                  </a:lnTo>
                  <a:lnTo>
                    <a:pt x="271" y="533"/>
                  </a:lnTo>
                  <a:lnTo>
                    <a:pt x="273" y="535"/>
                  </a:lnTo>
                  <a:lnTo>
                    <a:pt x="273" y="538"/>
                  </a:lnTo>
                  <a:lnTo>
                    <a:pt x="274" y="540"/>
                  </a:lnTo>
                  <a:lnTo>
                    <a:pt x="274" y="540"/>
                  </a:lnTo>
                  <a:lnTo>
                    <a:pt x="276" y="540"/>
                  </a:lnTo>
                  <a:lnTo>
                    <a:pt x="281" y="540"/>
                  </a:lnTo>
                  <a:lnTo>
                    <a:pt x="289" y="542"/>
                  </a:lnTo>
                  <a:lnTo>
                    <a:pt x="299" y="542"/>
                  </a:lnTo>
                  <a:lnTo>
                    <a:pt x="307" y="542"/>
                  </a:lnTo>
                  <a:lnTo>
                    <a:pt x="311" y="540"/>
                  </a:lnTo>
                  <a:lnTo>
                    <a:pt x="312" y="537"/>
                  </a:lnTo>
                  <a:lnTo>
                    <a:pt x="314" y="535"/>
                  </a:lnTo>
                  <a:lnTo>
                    <a:pt x="316" y="533"/>
                  </a:lnTo>
                  <a:lnTo>
                    <a:pt x="319" y="533"/>
                  </a:lnTo>
                  <a:lnTo>
                    <a:pt x="322" y="533"/>
                  </a:lnTo>
                  <a:lnTo>
                    <a:pt x="329" y="538"/>
                  </a:lnTo>
                  <a:lnTo>
                    <a:pt x="332" y="543"/>
                  </a:lnTo>
                  <a:lnTo>
                    <a:pt x="335" y="546"/>
                  </a:lnTo>
                  <a:lnTo>
                    <a:pt x="340" y="548"/>
                  </a:lnTo>
                  <a:lnTo>
                    <a:pt x="350" y="550"/>
                  </a:lnTo>
                  <a:lnTo>
                    <a:pt x="355" y="548"/>
                  </a:lnTo>
                  <a:lnTo>
                    <a:pt x="358" y="546"/>
                  </a:lnTo>
                  <a:lnTo>
                    <a:pt x="362" y="545"/>
                  </a:lnTo>
                  <a:lnTo>
                    <a:pt x="365" y="542"/>
                  </a:lnTo>
                  <a:lnTo>
                    <a:pt x="368" y="540"/>
                  </a:lnTo>
                  <a:lnTo>
                    <a:pt x="371" y="540"/>
                  </a:lnTo>
                  <a:lnTo>
                    <a:pt x="376" y="542"/>
                  </a:lnTo>
                  <a:lnTo>
                    <a:pt x="376" y="542"/>
                  </a:lnTo>
                  <a:lnTo>
                    <a:pt x="378" y="543"/>
                  </a:lnTo>
                  <a:lnTo>
                    <a:pt x="378" y="545"/>
                  </a:lnTo>
                  <a:lnTo>
                    <a:pt x="380" y="546"/>
                  </a:lnTo>
                  <a:lnTo>
                    <a:pt x="381" y="548"/>
                  </a:lnTo>
                  <a:lnTo>
                    <a:pt x="385" y="548"/>
                  </a:lnTo>
                  <a:lnTo>
                    <a:pt x="388" y="548"/>
                  </a:lnTo>
                  <a:lnTo>
                    <a:pt x="391" y="548"/>
                  </a:lnTo>
                  <a:lnTo>
                    <a:pt x="393" y="548"/>
                  </a:lnTo>
                  <a:lnTo>
                    <a:pt x="395" y="550"/>
                  </a:lnTo>
                  <a:lnTo>
                    <a:pt x="395" y="550"/>
                  </a:lnTo>
                  <a:lnTo>
                    <a:pt x="406" y="546"/>
                  </a:lnTo>
                  <a:lnTo>
                    <a:pt x="413" y="542"/>
                  </a:lnTo>
                  <a:lnTo>
                    <a:pt x="418" y="533"/>
                  </a:lnTo>
                  <a:lnTo>
                    <a:pt x="422" y="528"/>
                  </a:lnTo>
                  <a:lnTo>
                    <a:pt x="429" y="527"/>
                  </a:lnTo>
                  <a:lnTo>
                    <a:pt x="431" y="527"/>
                  </a:lnTo>
                  <a:lnTo>
                    <a:pt x="434" y="528"/>
                  </a:lnTo>
                  <a:lnTo>
                    <a:pt x="437" y="530"/>
                  </a:lnTo>
                  <a:lnTo>
                    <a:pt x="441" y="532"/>
                  </a:lnTo>
                  <a:lnTo>
                    <a:pt x="444" y="533"/>
                  </a:lnTo>
                  <a:lnTo>
                    <a:pt x="447" y="535"/>
                  </a:lnTo>
                  <a:lnTo>
                    <a:pt x="449" y="535"/>
                  </a:lnTo>
                  <a:lnTo>
                    <a:pt x="454" y="532"/>
                  </a:lnTo>
                  <a:lnTo>
                    <a:pt x="459" y="528"/>
                  </a:lnTo>
                  <a:lnTo>
                    <a:pt x="464" y="525"/>
                  </a:lnTo>
                  <a:lnTo>
                    <a:pt x="468" y="522"/>
                  </a:lnTo>
                  <a:lnTo>
                    <a:pt x="470" y="522"/>
                  </a:lnTo>
                  <a:lnTo>
                    <a:pt x="472" y="522"/>
                  </a:lnTo>
                  <a:lnTo>
                    <a:pt x="483" y="522"/>
                  </a:lnTo>
                  <a:lnTo>
                    <a:pt x="485" y="523"/>
                  </a:lnTo>
                  <a:lnTo>
                    <a:pt x="487" y="522"/>
                  </a:lnTo>
                  <a:lnTo>
                    <a:pt x="495" y="519"/>
                  </a:lnTo>
                  <a:lnTo>
                    <a:pt x="510" y="512"/>
                  </a:lnTo>
                  <a:lnTo>
                    <a:pt x="524" y="504"/>
                  </a:lnTo>
                  <a:lnTo>
                    <a:pt x="538" y="495"/>
                  </a:lnTo>
                  <a:lnTo>
                    <a:pt x="546" y="489"/>
                  </a:lnTo>
                  <a:lnTo>
                    <a:pt x="546" y="487"/>
                  </a:lnTo>
                  <a:lnTo>
                    <a:pt x="546" y="484"/>
                  </a:lnTo>
                  <a:lnTo>
                    <a:pt x="547" y="484"/>
                  </a:lnTo>
                  <a:lnTo>
                    <a:pt x="547" y="482"/>
                  </a:lnTo>
                  <a:lnTo>
                    <a:pt x="547" y="481"/>
                  </a:lnTo>
                  <a:lnTo>
                    <a:pt x="546" y="481"/>
                  </a:lnTo>
                  <a:lnTo>
                    <a:pt x="544" y="479"/>
                  </a:lnTo>
                  <a:lnTo>
                    <a:pt x="544" y="481"/>
                  </a:lnTo>
                  <a:lnTo>
                    <a:pt x="544" y="479"/>
                  </a:lnTo>
                  <a:lnTo>
                    <a:pt x="542" y="479"/>
                  </a:lnTo>
                  <a:lnTo>
                    <a:pt x="541" y="477"/>
                  </a:lnTo>
                  <a:lnTo>
                    <a:pt x="539" y="476"/>
                  </a:lnTo>
                  <a:lnTo>
                    <a:pt x="538" y="474"/>
                  </a:lnTo>
                  <a:lnTo>
                    <a:pt x="538" y="474"/>
                  </a:lnTo>
                  <a:lnTo>
                    <a:pt x="536" y="474"/>
                  </a:lnTo>
                  <a:lnTo>
                    <a:pt x="534" y="476"/>
                  </a:lnTo>
                  <a:lnTo>
                    <a:pt x="536" y="477"/>
                  </a:lnTo>
                  <a:lnTo>
                    <a:pt x="536" y="479"/>
                  </a:lnTo>
                  <a:lnTo>
                    <a:pt x="538" y="479"/>
                  </a:lnTo>
                  <a:lnTo>
                    <a:pt x="539" y="481"/>
                  </a:lnTo>
                  <a:lnTo>
                    <a:pt x="539" y="481"/>
                  </a:lnTo>
                  <a:lnTo>
                    <a:pt x="539" y="481"/>
                  </a:lnTo>
                  <a:lnTo>
                    <a:pt x="538" y="481"/>
                  </a:lnTo>
                  <a:lnTo>
                    <a:pt x="536" y="479"/>
                  </a:lnTo>
                  <a:lnTo>
                    <a:pt x="531" y="477"/>
                  </a:lnTo>
                  <a:lnTo>
                    <a:pt x="531" y="477"/>
                  </a:lnTo>
                  <a:lnTo>
                    <a:pt x="531" y="476"/>
                  </a:lnTo>
                  <a:lnTo>
                    <a:pt x="533" y="474"/>
                  </a:lnTo>
                  <a:lnTo>
                    <a:pt x="533" y="472"/>
                  </a:lnTo>
                  <a:lnTo>
                    <a:pt x="531" y="472"/>
                  </a:lnTo>
                  <a:lnTo>
                    <a:pt x="529" y="472"/>
                  </a:lnTo>
                  <a:lnTo>
                    <a:pt x="528" y="471"/>
                  </a:lnTo>
                  <a:lnTo>
                    <a:pt x="526" y="471"/>
                  </a:lnTo>
                  <a:lnTo>
                    <a:pt x="524" y="471"/>
                  </a:lnTo>
                  <a:lnTo>
                    <a:pt x="524" y="471"/>
                  </a:lnTo>
                  <a:lnTo>
                    <a:pt x="524" y="472"/>
                  </a:lnTo>
                  <a:lnTo>
                    <a:pt x="524" y="474"/>
                  </a:lnTo>
                  <a:lnTo>
                    <a:pt x="524" y="474"/>
                  </a:lnTo>
                  <a:lnTo>
                    <a:pt x="524" y="474"/>
                  </a:lnTo>
                  <a:lnTo>
                    <a:pt x="523" y="471"/>
                  </a:lnTo>
                  <a:lnTo>
                    <a:pt x="521" y="468"/>
                  </a:lnTo>
                  <a:lnTo>
                    <a:pt x="519" y="464"/>
                  </a:lnTo>
                  <a:lnTo>
                    <a:pt x="516" y="463"/>
                  </a:lnTo>
                  <a:lnTo>
                    <a:pt x="516" y="463"/>
                  </a:lnTo>
                  <a:lnTo>
                    <a:pt x="515" y="464"/>
                  </a:lnTo>
                  <a:lnTo>
                    <a:pt x="513" y="464"/>
                  </a:lnTo>
                  <a:lnTo>
                    <a:pt x="511" y="466"/>
                  </a:lnTo>
                  <a:lnTo>
                    <a:pt x="511" y="466"/>
                  </a:lnTo>
                  <a:lnTo>
                    <a:pt x="510" y="466"/>
                  </a:lnTo>
                  <a:lnTo>
                    <a:pt x="511" y="463"/>
                  </a:lnTo>
                  <a:lnTo>
                    <a:pt x="513" y="461"/>
                  </a:lnTo>
                  <a:lnTo>
                    <a:pt x="515" y="458"/>
                  </a:lnTo>
                  <a:lnTo>
                    <a:pt x="516" y="458"/>
                  </a:lnTo>
                  <a:lnTo>
                    <a:pt x="518" y="456"/>
                  </a:lnTo>
                  <a:lnTo>
                    <a:pt x="516" y="454"/>
                  </a:lnTo>
                  <a:lnTo>
                    <a:pt x="515" y="453"/>
                  </a:lnTo>
                  <a:lnTo>
                    <a:pt x="513" y="451"/>
                  </a:lnTo>
                  <a:lnTo>
                    <a:pt x="511" y="451"/>
                  </a:lnTo>
                  <a:lnTo>
                    <a:pt x="513" y="448"/>
                  </a:lnTo>
                  <a:lnTo>
                    <a:pt x="513" y="446"/>
                  </a:lnTo>
                  <a:lnTo>
                    <a:pt x="513" y="443"/>
                  </a:lnTo>
                  <a:lnTo>
                    <a:pt x="513" y="440"/>
                  </a:lnTo>
                  <a:lnTo>
                    <a:pt x="510" y="435"/>
                  </a:lnTo>
                  <a:lnTo>
                    <a:pt x="508" y="435"/>
                  </a:lnTo>
                  <a:lnTo>
                    <a:pt x="506" y="435"/>
                  </a:lnTo>
                  <a:lnTo>
                    <a:pt x="506" y="435"/>
                  </a:lnTo>
                  <a:lnTo>
                    <a:pt x="506" y="435"/>
                  </a:lnTo>
                  <a:lnTo>
                    <a:pt x="508" y="433"/>
                  </a:lnTo>
                  <a:lnTo>
                    <a:pt x="510" y="431"/>
                  </a:lnTo>
                  <a:lnTo>
                    <a:pt x="510" y="430"/>
                  </a:lnTo>
                  <a:lnTo>
                    <a:pt x="510" y="426"/>
                  </a:lnTo>
                  <a:lnTo>
                    <a:pt x="510" y="423"/>
                  </a:lnTo>
                  <a:lnTo>
                    <a:pt x="510" y="420"/>
                  </a:lnTo>
                  <a:lnTo>
                    <a:pt x="508" y="418"/>
                  </a:lnTo>
                  <a:lnTo>
                    <a:pt x="508" y="418"/>
                  </a:lnTo>
                  <a:lnTo>
                    <a:pt x="506" y="418"/>
                  </a:lnTo>
                  <a:lnTo>
                    <a:pt x="505" y="418"/>
                  </a:lnTo>
                  <a:lnTo>
                    <a:pt x="503" y="418"/>
                  </a:lnTo>
                  <a:lnTo>
                    <a:pt x="503" y="418"/>
                  </a:lnTo>
                  <a:lnTo>
                    <a:pt x="503" y="417"/>
                  </a:lnTo>
                  <a:lnTo>
                    <a:pt x="503" y="417"/>
                  </a:lnTo>
                  <a:lnTo>
                    <a:pt x="503" y="415"/>
                  </a:lnTo>
                  <a:lnTo>
                    <a:pt x="503" y="412"/>
                  </a:lnTo>
                  <a:lnTo>
                    <a:pt x="503" y="410"/>
                  </a:lnTo>
                  <a:lnTo>
                    <a:pt x="503" y="408"/>
                  </a:lnTo>
                  <a:lnTo>
                    <a:pt x="503" y="408"/>
                  </a:lnTo>
                  <a:lnTo>
                    <a:pt x="500" y="408"/>
                  </a:lnTo>
                  <a:lnTo>
                    <a:pt x="498" y="408"/>
                  </a:lnTo>
                  <a:lnTo>
                    <a:pt x="498" y="407"/>
                  </a:lnTo>
                  <a:lnTo>
                    <a:pt x="498" y="405"/>
                  </a:lnTo>
                  <a:lnTo>
                    <a:pt x="498" y="405"/>
                  </a:lnTo>
                  <a:lnTo>
                    <a:pt x="500" y="405"/>
                  </a:lnTo>
                  <a:lnTo>
                    <a:pt x="503" y="407"/>
                  </a:lnTo>
                  <a:lnTo>
                    <a:pt x="505" y="407"/>
                  </a:lnTo>
                  <a:lnTo>
                    <a:pt x="506" y="407"/>
                  </a:lnTo>
                  <a:lnTo>
                    <a:pt x="506" y="408"/>
                  </a:lnTo>
                  <a:lnTo>
                    <a:pt x="506" y="407"/>
                  </a:lnTo>
                  <a:lnTo>
                    <a:pt x="505" y="403"/>
                  </a:lnTo>
                  <a:lnTo>
                    <a:pt x="503" y="402"/>
                  </a:lnTo>
                  <a:lnTo>
                    <a:pt x="501" y="400"/>
                  </a:lnTo>
                  <a:lnTo>
                    <a:pt x="498" y="397"/>
                  </a:lnTo>
                  <a:lnTo>
                    <a:pt x="498" y="397"/>
                  </a:lnTo>
                  <a:lnTo>
                    <a:pt x="496" y="395"/>
                  </a:lnTo>
                  <a:lnTo>
                    <a:pt x="496" y="392"/>
                  </a:lnTo>
                  <a:lnTo>
                    <a:pt x="495" y="390"/>
                  </a:lnTo>
                  <a:lnTo>
                    <a:pt x="495" y="387"/>
                  </a:lnTo>
                  <a:lnTo>
                    <a:pt x="493" y="379"/>
                  </a:lnTo>
                  <a:lnTo>
                    <a:pt x="496" y="374"/>
                  </a:lnTo>
                  <a:lnTo>
                    <a:pt x="501" y="367"/>
                  </a:lnTo>
                  <a:lnTo>
                    <a:pt x="503" y="359"/>
                  </a:lnTo>
                  <a:lnTo>
                    <a:pt x="503" y="357"/>
                  </a:lnTo>
                  <a:lnTo>
                    <a:pt x="503" y="354"/>
                  </a:lnTo>
                  <a:lnTo>
                    <a:pt x="503" y="352"/>
                  </a:lnTo>
                  <a:lnTo>
                    <a:pt x="503" y="351"/>
                  </a:lnTo>
                  <a:lnTo>
                    <a:pt x="503" y="349"/>
                  </a:lnTo>
                  <a:lnTo>
                    <a:pt x="501" y="349"/>
                  </a:lnTo>
                  <a:lnTo>
                    <a:pt x="500" y="349"/>
                  </a:lnTo>
                  <a:lnTo>
                    <a:pt x="498" y="351"/>
                  </a:lnTo>
                  <a:lnTo>
                    <a:pt x="498" y="349"/>
                  </a:lnTo>
                  <a:lnTo>
                    <a:pt x="498" y="349"/>
                  </a:lnTo>
                  <a:lnTo>
                    <a:pt x="498" y="347"/>
                  </a:lnTo>
                  <a:lnTo>
                    <a:pt x="500" y="347"/>
                  </a:lnTo>
                  <a:lnTo>
                    <a:pt x="498" y="347"/>
                  </a:lnTo>
                  <a:lnTo>
                    <a:pt x="496" y="347"/>
                  </a:lnTo>
                  <a:lnTo>
                    <a:pt x="496" y="349"/>
                  </a:lnTo>
                  <a:lnTo>
                    <a:pt x="495" y="349"/>
                  </a:lnTo>
                  <a:lnTo>
                    <a:pt x="493" y="351"/>
                  </a:lnTo>
                  <a:lnTo>
                    <a:pt x="493" y="351"/>
                  </a:lnTo>
                  <a:lnTo>
                    <a:pt x="493" y="349"/>
                  </a:lnTo>
                  <a:lnTo>
                    <a:pt x="495" y="346"/>
                  </a:lnTo>
                  <a:lnTo>
                    <a:pt x="496" y="341"/>
                  </a:lnTo>
                  <a:lnTo>
                    <a:pt x="496" y="338"/>
                  </a:lnTo>
                  <a:lnTo>
                    <a:pt x="498" y="333"/>
                  </a:lnTo>
                  <a:lnTo>
                    <a:pt x="498" y="329"/>
                  </a:lnTo>
                  <a:lnTo>
                    <a:pt x="500" y="328"/>
                  </a:lnTo>
                  <a:lnTo>
                    <a:pt x="498" y="328"/>
                  </a:lnTo>
                  <a:lnTo>
                    <a:pt x="498" y="326"/>
                  </a:lnTo>
                  <a:lnTo>
                    <a:pt x="498" y="326"/>
                  </a:lnTo>
                  <a:lnTo>
                    <a:pt x="500" y="323"/>
                  </a:lnTo>
                  <a:lnTo>
                    <a:pt x="501" y="321"/>
                  </a:lnTo>
                  <a:lnTo>
                    <a:pt x="505" y="319"/>
                  </a:lnTo>
                  <a:lnTo>
                    <a:pt x="508" y="318"/>
                  </a:lnTo>
                  <a:lnTo>
                    <a:pt x="510" y="316"/>
                  </a:lnTo>
                  <a:lnTo>
                    <a:pt x="510" y="315"/>
                  </a:lnTo>
                  <a:lnTo>
                    <a:pt x="510" y="313"/>
                  </a:lnTo>
                  <a:lnTo>
                    <a:pt x="510" y="311"/>
                  </a:lnTo>
                  <a:lnTo>
                    <a:pt x="510" y="310"/>
                  </a:lnTo>
                  <a:lnTo>
                    <a:pt x="510" y="306"/>
                  </a:lnTo>
                  <a:lnTo>
                    <a:pt x="506" y="305"/>
                  </a:lnTo>
                  <a:lnTo>
                    <a:pt x="503" y="301"/>
                  </a:lnTo>
                  <a:lnTo>
                    <a:pt x="500" y="300"/>
                  </a:lnTo>
                  <a:lnTo>
                    <a:pt x="498" y="300"/>
                  </a:lnTo>
                  <a:lnTo>
                    <a:pt x="496" y="298"/>
                  </a:lnTo>
                  <a:lnTo>
                    <a:pt x="495" y="296"/>
                  </a:lnTo>
                  <a:lnTo>
                    <a:pt x="495" y="295"/>
                  </a:lnTo>
                  <a:lnTo>
                    <a:pt x="493" y="293"/>
                  </a:lnTo>
                  <a:lnTo>
                    <a:pt x="492" y="288"/>
                  </a:lnTo>
                  <a:lnTo>
                    <a:pt x="488" y="285"/>
                  </a:lnTo>
                  <a:lnTo>
                    <a:pt x="485" y="283"/>
                  </a:lnTo>
                  <a:lnTo>
                    <a:pt x="482" y="282"/>
                  </a:lnTo>
                  <a:lnTo>
                    <a:pt x="478" y="280"/>
                  </a:lnTo>
                  <a:lnTo>
                    <a:pt x="477" y="277"/>
                  </a:lnTo>
                  <a:lnTo>
                    <a:pt x="475" y="275"/>
                  </a:lnTo>
                  <a:lnTo>
                    <a:pt x="477" y="272"/>
                  </a:lnTo>
                  <a:lnTo>
                    <a:pt x="477" y="268"/>
                  </a:lnTo>
                  <a:lnTo>
                    <a:pt x="477" y="267"/>
                  </a:lnTo>
                  <a:lnTo>
                    <a:pt x="475" y="265"/>
                  </a:lnTo>
                  <a:lnTo>
                    <a:pt x="475" y="264"/>
                  </a:lnTo>
                  <a:lnTo>
                    <a:pt x="473" y="262"/>
                  </a:lnTo>
                  <a:lnTo>
                    <a:pt x="473" y="260"/>
                  </a:lnTo>
                  <a:lnTo>
                    <a:pt x="473" y="257"/>
                  </a:lnTo>
                  <a:lnTo>
                    <a:pt x="480" y="237"/>
                  </a:lnTo>
                  <a:lnTo>
                    <a:pt x="487" y="217"/>
                  </a:lnTo>
                  <a:lnTo>
                    <a:pt x="487" y="217"/>
                  </a:lnTo>
                  <a:lnTo>
                    <a:pt x="488" y="214"/>
                  </a:lnTo>
                  <a:lnTo>
                    <a:pt x="490" y="213"/>
                  </a:lnTo>
                  <a:lnTo>
                    <a:pt x="492" y="211"/>
                  </a:lnTo>
                  <a:lnTo>
                    <a:pt x="492" y="211"/>
                  </a:lnTo>
                  <a:lnTo>
                    <a:pt x="490" y="209"/>
                  </a:lnTo>
                  <a:lnTo>
                    <a:pt x="490" y="209"/>
                  </a:lnTo>
                  <a:lnTo>
                    <a:pt x="490" y="209"/>
                  </a:lnTo>
                  <a:lnTo>
                    <a:pt x="488" y="209"/>
                  </a:lnTo>
                  <a:lnTo>
                    <a:pt x="490" y="206"/>
                  </a:lnTo>
                  <a:lnTo>
                    <a:pt x="492" y="204"/>
                  </a:lnTo>
                  <a:lnTo>
                    <a:pt x="492" y="203"/>
                  </a:lnTo>
                  <a:lnTo>
                    <a:pt x="493" y="203"/>
                  </a:lnTo>
                  <a:lnTo>
                    <a:pt x="493" y="203"/>
                  </a:lnTo>
                  <a:lnTo>
                    <a:pt x="495" y="203"/>
                  </a:lnTo>
                  <a:lnTo>
                    <a:pt x="495" y="201"/>
                  </a:lnTo>
                  <a:lnTo>
                    <a:pt x="496" y="199"/>
                  </a:lnTo>
                  <a:lnTo>
                    <a:pt x="496" y="196"/>
                  </a:lnTo>
                  <a:lnTo>
                    <a:pt x="496" y="194"/>
                  </a:lnTo>
                  <a:lnTo>
                    <a:pt x="495" y="194"/>
                  </a:lnTo>
                  <a:lnTo>
                    <a:pt x="496" y="193"/>
                  </a:lnTo>
                  <a:lnTo>
                    <a:pt x="496" y="191"/>
                  </a:lnTo>
                  <a:lnTo>
                    <a:pt x="496" y="190"/>
                  </a:lnTo>
                  <a:lnTo>
                    <a:pt x="495" y="190"/>
                  </a:lnTo>
                  <a:lnTo>
                    <a:pt x="485" y="183"/>
                  </a:lnTo>
                  <a:lnTo>
                    <a:pt x="473" y="175"/>
                  </a:lnTo>
                  <a:lnTo>
                    <a:pt x="459" y="163"/>
                  </a:lnTo>
                  <a:lnTo>
                    <a:pt x="444" y="153"/>
                  </a:lnTo>
                  <a:lnTo>
                    <a:pt x="432" y="143"/>
                  </a:lnTo>
                  <a:lnTo>
                    <a:pt x="426" y="137"/>
                  </a:lnTo>
                  <a:lnTo>
                    <a:pt x="422" y="130"/>
                  </a:lnTo>
                  <a:lnTo>
                    <a:pt x="422" y="130"/>
                  </a:lnTo>
                  <a:lnTo>
                    <a:pt x="421" y="130"/>
                  </a:lnTo>
                  <a:lnTo>
                    <a:pt x="418" y="129"/>
                  </a:lnTo>
                  <a:lnTo>
                    <a:pt x="418" y="129"/>
                  </a:lnTo>
                  <a:lnTo>
                    <a:pt x="418" y="127"/>
                  </a:lnTo>
                  <a:lnTo>
                    <a:pt x="418" y="125"/>
                  </a:lnTo>
                  <a:lnTo>
                    <a:pt x="419" y="122"/>
                  </a:lnTo>
                  <a:lnTo>
                    <a:pt x="421" y="119"/>
                  </a:lnTo>
                  <a:lnTo>
                    <a:pt x="422" y="114"/>
                  </a:lnTo>
                  <a:lnTo>
                    <a:pt x="422" y="111"/>
                  </a:lnTo>
                  <a:lnTo>
                    <a:pt x="421" y="106"/>
                  </a:lnTo>
                  <a:lnTo>
                    <a:pt x="416" y="102"/>
                  </a:lnTo>
                  <a:lnTo>
                    <a:pt x="406" y="96"/>
                  </a:lnTo>
                  <a:lnTo>
                    <a:pt x="398" y="91"/>
                  </a:lnTo>
                  <a:lnTo>
                    <a:pt x="390" y="88"/>
                  </a:lnTo>
                  <a:lnTo>
                    <a:pt x="307" y="40"/>
                  </a:lnTo>
                  <a:lnTo>
                    <a:pt x="298" y="35"/>
                  </a:lnTo>
                  <a:lnTo>
                    <a:pt x="284" y="27"/>
                  </a:lnTo>
                  <a:lnTo>
                    <a:pt x="270" y="17"/>
                  </a:lnTo>
                  <a:lnTo>
                    <a:pt x="253" y="9"/>
                  </a:lnTo>
                  <a:lnTo>
                    <a:pt x="242" y="2"/>
                  </a:lnTo>
                  <a:lnTo>
                    <a:pt x="232" y="0"/>
                  </a:lnTo>
                  <a:lnTo>
                    <a:pt x="232" y="0"/>
                  </a:lnTo>
                  <a:lnTo>
                    <a:pt x="230" y="0"/>
                  </a:lnTo>
                  <a:lnTo>
                    <a:pt x="228" y="0"/>
                  </a:lnTo>
                  <a:lnTo>
                    <a:pt x="220" y="0"/>
                  </a:lnTo>
                  <a:lnTo>
                    <a:pt x="196" y="0"/>
                  </a:lnTo>
                  <a:lnTo>
                    <a:pt x="84" y="0"/>
                  </a:lnTo>
                  <a:lnTo>
                    <a:pt x="82" y="0"/>
                  </a:lnTo>
                  <a:lnTo>
                    <a:pt x="79" y="0"/>
                  </a:lnTo>
                  <a:lnTo>
                    <a:pt x="74" y="0"/>
                  </a:lnTo>
                  <a:lnTo>
                    <a:pt x="69" y="2"/>
                  </a:lnTo>
                  <a:lnTo>
                    <a:pt x="64" y="2"/>
                  </a:lnTo>
                  <a:lnTo>
                    <a:pt x="59" y="2"/>
                  </a:lnTo>
                  <a:lnTo>
                    <a:pt x="59" y="4"/>
                  </a:lnTo>
                  <a:lnTo>
                    <a:pt x="62" y="12"/>
                  </a:lnTo>
                  <a:lnTo>
                    <a:pt x="69" y="18"/>
                  </a:lnTo>
                  <a:lnTo>
                    <a:pt x="74" y="25"/>
                  </a:lnTo>
                  <a:lnTo>
                    <a:pt x="77" y="35"/>
                  </a:lnTo>
                  <a:lnTo>
                    <a:pt x="77" y="38"/>
                  </a:lnTo>
                  <a:lnTo>
                    <a:pt x="76" y="41"/>
                  </a:lnTo>
                  <a:lnTo>
                    <a:pt x="76" y="45"/>
                  </a:lnTo>
                  <a:lnTo>
                    <a:pt x="76" y="48"/>
                  </a:lnTo>
                  <a:lnTo>
                    <a:pt x="77" y="51"/>
                  </a:lnTo>
                  <a:lnTo>
                    <a:pt x="79" y="56"/>
                  </a:lnTo>
                  <a:lnTo>
                    <a:pt x="79" y="60"/>
                  </a:lnTo>
                  <a:lnTo>
                    <a:pt x="79" y="64"/>
                  </a:lnTo>
                  <a:lnTo>
                    <a:pt x="77" y="69"/>
                  </a:lnTo>
                  <a:lnTo>
                    <a:pt x="74" y="71"/>
                  </a:lnTo>
                  <a:lnTo>
                    <a:pt x="71" y="73"/>
                  </a:lnTo>
                  <a:lnTo>
                    <a:pt x="67" y="71"/>
                  </a:lnTo>
                  <a:lnTo>
                    <a:pt x="64" y="71"/>
                  </a:lnTo>
                  <a:lnTo>
                    <a:pt x="64" y="71"/>
                  </a:lnTo>
                  <a:lnTo>
                    <a:pt x="64" y="71"/>
                  </a:lnTo>
                  <a:lnTo>
                    <a:pt x="62" y="74"/>
                  </a:lnTo>
                  <a:lnTo>
                    <a:pt x="61" y="78"/>
                  </a:lnTo>
                  <a:lnTo>
                    <a:pt x="59" y="79"/>
                  </a:lnTo>
                  <a:lnTo>
                    <a:pt x="57" y="83"/>
                  </a:lnTo>
                  <a:lnTo>
                    <a:pt x="57" y="84"/>
                  </a:lnTo>
                  <a:lnTo>
                    <a:pt x="57" y="86"/>
                  </a:lnTo>
                  <a:lnTo>
                    <a:pt x="57" y="86"/>
                  </a:lnTo>
                  <a:lnTo>
                    <a:pt x="59" y="84"/>
                  </a:lnTo>
                  <a:lnTo>
                    <a:pt x="61" y="84"/>
                  </a:lnTo>
                  <a:lnTo>
                    <a:pt x="61" y="84"/>
                  </a:lnTo>
                  <a:lnTo>
                    <a:pt x="61" y="86"/>
                  </a:lnTo>
                  <a:lnTo>
                    <a:pt x="59" y="88"/>
                  </a:lnTo>
                  <a:lnTo>
                    <a:pt x="57" y="89"/>
                  </a:lnTo>
                  <a:lnTo>
                    <a:pt x="56" y="92"/>
                  </a:lnTo>
                  <a:lnTo>
                    <a:pt x="56" y="94"/>
                  </a:lnTo>
                  <a:lnTo>
                    <a:pt x="56" y="96"/>
                  </a:lnTo>
                  <a:lnTo>
                    <a:pt x="56" y="97"/>
                  </a:lnTo>
                  <a:lnTo>
                    <a:pt x="59" y="99"/>
                  </a:lnTo>
                  <a:lnTo>
                    <a:pt x="62" y="97"/>
                  </a:lnTo>
                  <a:lnTo>
                    <a:pt x="66" y="97"/>
                  </a:lnTo>
                  <a:lnTo>
                    <a:pt x="69" y="99"/>
                  </a:lnTo>
                  <a:lnTo>
                    <a:pt x="72" y="101"/>
                  </a:lnTo>
                  <a:lnTo>
                    <a:pt x="74" y="101"/>
                  </a:lnTo>
                  <a:lnTo>
                    <a:pt x="76" y="101"/>
                  </a:lnTo>
                  <a:lnTo>
                    <a:pt x="77" y="101"/>
                  </a:lnTo>
                  <a:lnTo>
                    <a:pt x="79" y="104"/>
                  </a:lnTo>
                  <a:lnTo>
                    <a:pt x="79" y="107"/>
                  </a:lnTo>
                  <a:lnTo>
                    <a:pt x="77" y="111"/>
                  </a:lnTo>
                  <a:lnTo>
                    <a:pt x="76" y="114"/>
                  </a:lnTo>
                  <a:lnTo>
                    <a:pt x="72" y="117"/>
                  </a:lnTo>
                  <a:lnTo>
                    <a:pt x="69" y="119"/>
                  </a:lnTo>
                  <a:lnTo>
                    <a:pt x="67" y="119"/>
                  </a:lnTo>
                  <a:lnTo>
                    <a:pt x="66" y="119"/>
                  </a:lnTo>
                  <a:lnTo>
                    <a:pt x="66" y="120"/>
                  </a:lnTo>
                  <a:lnTo>
                    <a:pt x="66" y="120"/>
                  </a:lnTo>
                  <a:lnTo>
                    <a:pt x="67" y="120"/>
                  </a:lnTo>
                  <a:lnTo>
                    <a:pt x="67" y="122"/>
                  </a:lnTo>
                  <a:lnTo>
                    <a:pt x="67" y="124"/>
                  </a:lnTo>
                  <a:lnTo>
                    <a:pt x="66" y="125"/>
                  </a:lnTo>
                  <a:lnTo>
                    <a:pt x="64" y="127"/>
                  </a:lnTo>
                  <a:lnTo>
                    <a:pt x="61" y="127"/>
                  </a:lnTo>
                  <a:lnTo>
                    <a:pt x="59" y="129"/>
                  </a:lnTo>
                  <a:lnTo>
                    <a:pt x="57" y="130"/>
                  </a:lnTo>
                  <a:lnTo>
                    <a:pt x="56" y="132"/>
                  </a:lnTo>
                  <a:lnTo>
                    <a:pt x="56" y="135"/>
                  </a:lnTo>
                  <a:lnTo>
                    <a:pt x="56" y="137"/>
                  </a:lnTo>
                  <a:lnTo>
                    <a:pt x="56" y="140"/>
                  </a:lnTo>
                  <a:lnTo>
                    <a:pt x="54" y="142"/>
                  </a:lnTo>
                  <a:lnTo>
                    <a:pt x="54" y="142"/>
                  </a:lnTo>
                  <a:lnTo>
                    <a:pt x="53" y="142"/>
                  </a:lnTo>
                  <a:lnTo>
                    <a:pt x="51" y="140"/>
                  </a:lnTo>
                  <a:lnTo>
                    <a:pt x="48" y="147"/>
                  </a:lnTo>
                  <a:lnTo>
                    <a:pt x="41" y="157"/>
                  </a:lnTo>
                  <a:lnTo>
                    <a:pt x="31" y="168"/>
                  </a:lnTo>
                  <a:lnTo>
                    <a:pt x="20" y="176"/>
                  </a:lnTo>
                  <a:lnTo>
                    <a:pt x="18" y="176"/>
                  </a:lnTo>
                  <a:lnTo>
                    <a:pt x="16" y="176"/>
                  </a:lnTo>
                  <a:lnTo>
                    <a:pt x="8" y="176"/>
                  </a:lnTo>
                  <a:lnTo>
                    <a:pt x="6" y="176"/>
                  </a:lnTo>
                  <a:lnTo>
                    <a:pt x="5" y="176"/>
                  </a:lnTo>
                  <a:lnTo>
                    <a:pt x="5" y="181"/>
                  </a:lnTo>
                  <a:lnTo>
                    <a:pt x="3" y="186"/>
                  </a:lnTo>
                  <a:lnTo>
                    <a:pt x="2" y="191"/>
                  </a:lnTo>
                  <a:lnTo>
                    <a:pt x="0" y="196"/>
                  </a:lnTo>
                  <a:lnTo>
                    <a:pt x="2" y="201"/>
                  </a:lnTo>
                  <a:lnTo>
                    <a:pt x="3" y="208"/>
                  </a:lnTo>
                  <a:lnTo>
                    <a:pt x="6" y="217"/>
                  </a:lnTo>
                  <a:lnTo>
                    <a:pt x="11" y="227"/>
                  </a:lnTo>
                  <a:lnTo>
                    <a:pt x="15" y="236"/>
                  </a:lnTo>
                  <a:lnTo>
                    <a:pt x="15" y="242"/>
                  </a:lnTo>
                  <a:lnTo>
                    <a:pt x="13" y="245"/>
                  </a:lnTo>
                  <a:lnTo>
                    <a:pt x="10" y="249"/>
                  </a:lnTo>
                  <a:lnTo>
                    <a:pt x="8" y="252"/>
                  </a:lnTo>
                  <a:lnTo>
                    <a:pt x="8" y="262"/>
                  </a:lnTo>
                  <a:lnTo>
                    <a:pt x="11" y="272"/>
                  </a:lnTo>
                  <a:lnTo>
                    <a:pt x="18" y="282"/>
                  </a:lnTo>
                  <a:lnTo>
                    <a:pt x="23" y="290"/>
                  </a:lnTo>
                  <a:lnTo>
                    <a:pt x="28" y="295"/>
                  </a:lnTo>
                  <a:lnTo>
                    <a:pt x="33" y="298"/>
                  </a:lnTo>
                  <a:lnTo>
                    <a:pt x="38" y="301"/>
                  </a:lnTo>
                  <a:lnTo>
                    <a:pt x="43" y="305"/>
                  </a:lnTo>
                  <a:lnTo>
                    <a:pt x="49" y="318"/>
                  </a:lnTo>
                  <a:lnTo>
                    <a:pt x="54" y="329"/>
                  </a:lnTo>
                  <a:lnTo>
                    <a:pt x="59" y="342"/>
                  </a:lnTo>
                  <a:lnTo>
                    <a:pt x="59" y="344"/>
                  </a:lnTo>
                  <a:lnTo>
                    <a:pt x="61" y="347"/>
                  </a:lnTo>
                  <a:lnTo>
                    <a:pt x="64" y="351"/>
                  </a:lnTo>
                  <a:lnTo>
                    <a:pt x="66" y="354"/>
                  </a:lnTo>
                  <a:lnTo>
                    <a:pt x="67" y="357"/>
                  </a:lnTo>
                  <a:lnTo>
                    <a:pt x="69" y="361"/>
                  </a:lnTo>
                  <a:lnTo>
                    <a:pt x="71" y="364"/>
                  </a:lnTo>
                  <a:lnTo>
                    <a:pt x="69" y="366"/>
                  </a:lnTo>
                  <a:lnTo>
                    <a:pt x="69" y="366"/>
                  </a:lnTo>
                  <a:lnTo>
                    <a:pt x="69" y="367"/>
                  </a:lnTo>
                  <a:lnTo>
                    <a:pt x="77" y="380"/>
                  </a:lnTo>
                  <a:lnTo>
                    <a:pt x="85" y="385"/>
                  </a:lnTo>
                  <a:lnTo>
                    <a:pt x="92" y="387"/>
                  </a:lnTo>
                  <a:lnTo>
                    <a:pt x="97" y="387"/>
                  </a:lnTo>
                  <a:lnTo>
                    <a:pt x="102" y="387"/>
                  </a:lnTo>
                  <a:lnTo>
                    <a:pt x="108" y="392"/>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9"/>
            <p:cNvSpPr>
              <a:spLocks/>
            </p:cNvSpPr>
            <p:nvPr/>
          </p:nvSpPr>
          <p:spPr bwMode="auto">
            <a:xfrm>
              <a:off x="2107474" y="2028347"/>
              <a:ext cx="701508" cy="470511"/>
            </a:xfrm>
            <a:custGeom>
              <a:avLst/>
              <a:gdLst>
                <a:gd name="T0" fmla="*/ 38 w 659"/>
                <a:gd name="T1" fmla="*/ 204 h 442"/>
                <a:gd name="T2" fmla="*/ 16 w 659"/>
                <a:gd name="T3" fmla="*/ 238 h 442"/>
                <a:gd name="T4" fmla="*/ 3 w 659"/>
                <a:gd name="T5" fmla="*/ 256 h 442"/>
                <a:gd name="T6" fmla="*/ 10 w 659"/>
                <a:gd name="T7" fmla="*/ 278 h 442"/>
                <a:gd name="T8" fmla="*/ 15 w 659"/>
                <a:gd name="T9" fmla="*/ 307 h 442"/>
                <a:gd name="T10" fmla="*/ 31 w 659"/>
                <a:gd name="T11" fmla="*/ 335 h 442"/>
                <a:gd name="T12" fmla="*/ 38 w 659"/>
                <a:gd name="T13" fmla="*/ 352 h 442"/>
                <a:gd name="T14" fmla="*/ 36 w 659"/>
                <a:gd name="T15" fmla="*/ 363 h 442"/>
                <a:gd name="T16" fmla="*/ 85 w 659"/>
                <a:gd name="T17" fmla="*/ 419 h 442"/>
                <a:gd name="T18" fmla="*/ 90 w 659"/>
                <a:gd name="T19" fmla="*/ 442 h 442"/>
                <a:gd name="T20" fmla="*/ 105 w 659"/>
                <a:gd name="T21" fmla="*/ 403 h 442"/>
                <a:gd name="T22" fmla="*/ 130 w 659"/>
                <a:gd name="T23" fmla="*/ 378 h 442"/>
                <a:gd name="T24" fmla="*/ 156 w 659"/>
                <a:gd name="T25" fmla="*/ 368 h 442"/>
                <a:gd name="T26" fmla="*/ 174 w 659"/>
                <a:gd name="T27" fmla="*/ 378 h 442"/>
                <a:gd name="T28" fmla="*/ 187 w 659"/>
                <a:gd name="T29" fmla="*/ 378 h 442"/>
                <a:gd name="T30" fmla="*/ 197 w 659"/>
                <a:gd name="T31" fmla="*/ 375 h 442"/>
                <a:gd name="T32" fmla="*/ 210 w 659"/>
                <a:gd name="T33" fmla="*/ 378 h 442"/>
                <a:gd name="T34" fmla="*/ 214 w 659"/>
                <a:gd name="T35" fmla="*/ 355 h 442"/>
                <a:gd name="T36" fmla="*/ 214 w 659"/>
                <a:gd name="T37" fmla="*/ 335 h 442"/>
                <a:gd name="T38" fmla="*/ 271 w 659"/>
                <a:gd name="T39" fmla="*/ 301 h 442"/>
                <a:gd name="T40" fmla="*/ 314 w 659"/>
                <a:gd name="T41" fmla="*/ 334 h 442"/>
                <a:gd name="T42" fmla="*/ 340 w 659"/>
                <a:gd name="T43" fmla="*/ 339 h 442"/>
                <a:gd name="T44" fmla="*/ 367 w 659"/>
                <a:gd name="T45" fmla="*/ 339 h 442"/>
                <a:gd name="T46" fmla="*/ 414 w 659"/>
                <a:gd name="T47" fmla="*/ 335 h 442"/>
                <a:gd name="T48" fmla="*/ 418 w 659"/>
                <a:gd name="T49" fmla="*/ 329 h 442"/>
                <a:gd name="T50" fmla="*/ 445 w 659"/>
                <a:gd name="T51" fmla="*/ 320 h 442"/>
                <a:gd name="T52" fmla="*/ 491 w 659"/>
                <a:gd name="T53" fmla="*/ 309 h 442"/>
                <a:gd name="T54" fmla="*/ 505 w 659"/>
                <a:gd name="T55" fmla="*/ 299 h 442"/>
                <a:gd name="T56" fmla="*/ 518 w 659"/>
                <a:gd name="T57" fmla="*/ 307 h 442"/>
                <a:gd name="T58" fmla="*/ 551 w 659"/>
                <a:gd name="T59" fmla="*/ 294 h 442"/>
                <a:gd name="T60" fmla="*/ 574 w 659"/>
                <a:gd name="T61" fmla="*/ 289 h 442"/>
                <a:gd name="T62" fmla="*/ 602 w 659"/>
                <a:gd name="T63" fmla="*/ 294 h 442"/>
                <a:gd name="T64" fmla="*/ 638 w 659"/>
                <a:gd name="T65" fmla="*/ 294 h 442"/>
                <a:gd name="T66" fmla="*/ 659 w 659"/>
                <a:gd name="T67" fmla="*/ 301 h 442"/>
                <a:gd name="T68" fmla="*/ 649 w 659"/>
                <a:gd name="T69" fmla="*/ 274 h 442"/>
                <a:gd name="T70" fmla="*/ 612 w 659"/>
                <a:gd name="T71" fmla="*/ 250 h 442"/>
                <a:gd name="T72" fmla="*/ 608 w 659"/>
                <a:gd name="T73" fmla="*/ 238 h 442"/>
                <a:gd name="T74" fmla="*/ 605 w 659"/>
                <a:gd name="T75" fmla="*/ 220 h 442"/>
                <a:gd name="T76" fmla="*/ 567 w 659"/>
                <a:gd name="T77" fmla="*/ 190 h 442"/>
                <a:gd name="T78" fmla="*/ 544 w 659"/>
                <a:gd name="T79" fmla="*/ 177 h 442"/>
                <a:gd name="T80" fmla="*/ 544 w 659"/>
                <a:gd name="T81" fmla="*/ 158 h 442"/>
                <a:gd name="T82" fmla="*/ 519 w 659"/>
                <a:gd name="T83" fmla="*/ 141 h 442"/>
                <a:gd name="T84" fmla="*/ 495 w 659"/>
                <a:gd name="T85" fmla="*/ 125 h 442"/>
                <a:gd name="T86" fmla="*/ 464 w 659"/>
                <a:gd name="T87" fmla="*/ 115 h 442"/>
                <a:gd name="T88" fmla="*/ 462 w 659"/>
                <a:gd name="T89" fmla="*/ 102 h 442"/>
                <a:gd name="T90" fmla="*/ 457 w 659"/>
                <a:gd name="T91" fmla="*/ 93 h 442"/>
                <a:gd name="T92" fmla="*/ 464 w 659"/>
                <a:gd name="T93" fmla="*/ 77 h 442"/>
                <a:gd name="T94" fmla="*/ 447 w 659"/>
                <a:gd name="T95" fmla="*/ 29 h 442"/>
                <a:gd name="T96" fmla="*/ 408 w 659"/>
                <a:gd name="T97" fmla="*/ 0 h 442"/>
                <a:gd name="T98" fmla="*/ 383 w 659"/>
                <a:gd name="T99" fmla="*/ 10 h 442"/>
                <a:gd name="T100" fmla="*/ 368 w 659"/>
                <a:gd name="T101" fmla="*/ 18 h 442"/>
                <a:gd name="T102" fmla="*/ 358 w 659"/>
                <a:gd name="T103" fmla="*/ 41 h 442"/>
                <a:gd name="T104" fmla="*/ 347 w 659"/>
                <a:gd name="T105" fmla="*/ 51 h 442"/>
                <a:gd name="T106" fmla="*/ 311 w 659"/>
                <a:gd name="T107" fmla="*/ 87 h 442"/>
                <a:gd name="T108" fmla="*/ 296 w 659"/>
                <a:gd name="T109" fmla="*/ 95 h 442"/>
                <a:gd name="T110" fmla="*/ 251 w 659"/>
                <a:gd name="T111" fmla="*/ 100 h 442"/>
                <a:gd name="T112" fmla="*/ 235 w 659"/>
                <a:gd name="T113" fmla="*/ 115 h 442"/>
                <a:gd name="T114" fmla="*/ 222 w 659"/>
                <a:gd name="T115" fmla="*/ 138 h 442"/>
                <a:gd name="T116" fmla="*/ 191 w 659"/>
                <a:gd name="T117" fmla="*/ 151 h 442"/>
                <a:gd name="T118" fmla="*/ 158 w 659"/>
                <a:gd name="T119" fmla="*/ 156 h 442"/>
                <a:gd name="T120" fmla="*/ 113 w 659"/>
                <a:gd name="T121" fmla="*/ 166 h 442"/>
                <a:gd name="T122" fmla="*/ 99 w 659"/>
                <a:gd name="T123" fmla="*/ 167 h 442"/>
                <a:gd name="T124" fmla="*/ 61 w 659"/>
                <a:gd name="T125" fmla="*/ 177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9" h="442">
                  <a:moveTo>
                    <a:pt x="51" y="184"/>
                  </a:moveTo>
                  <a:lnTo>
                    <a:pt x="49" y="186"/>
                  </a:lnTo>
                  <a:lnTo>
                    <a:pt x="46" y="187"/>
                  </a:lnTo>
                  <a:lnTo>
                    <a:pt x="44" y="187"/>
                  </a:lnTo>
                  <a:lnTo>
                    <a:pt x="43" y="189"/>
                  </a:lnTo>
                  <a:lnTo>
                    <a:pt x="39" y="194"/>
                  </a:lnTo>
                  <a:lnTo>
                    <a:pt x="38" y="199"/>
                  </a:lnTo>
                  <a:lnTo>
                    <a:pt x="38" y="204"/>
                  </a:lnTo>
                  <a:lnTo>
                    <a:pt x="36" y="209"/>
                  </a:lnTo>
                  <a:lnTo>
                    <a:pt x="33" y="213"/>
                  </a:lnTo>
                  <a:lnTo>
                    <a:pt x="28" y="215"/>
                  </a:lnTo>
                  <a:lnTo>
                    <a:pt x="26" y="220"/>
                  </a:lnTo>
                  <a:lnTo>
                    <a:pt x="23" y="225"/>
                  </a:lnTo>
                  <a:lnTo>
                    <a:pt x="21" y="230"/>
                  </a:lnTo>
                  <a:lnTo>
                    <a:pt x="20" y="235"/>
                  </a:lnTo>
                  <a:lnTo>
                    <a:pt x="16" y="238"/>
                  </a:lnTo>
                  <a:lnTo>
                    <a:pt x="13" y="240"/>
                  </a:lnTo>
                  <a:lnTo>
                    <a:pt x="8" y="241"/>
                  </a:lnTo>
                  <a:lnTo>
                    <a:pt x="5" y="245"/>
                  </a:lnTo>
                  <a:lnTo>
                    <a:pt x="2" y="248"/>
                  </a:lnTo>
                  <a:lnTo>
                    <a:pt x="0" y="250"/>
                  </a:lnTo>
                  <a:lnTo>
                    <a:pt x="0" y="253"/>
                  </a:lnTo>
                  <a:lnTo>
                    <a:pt x="2" y="255"/>
                  </a:lnTo>
                  <a:lnTo>
                    <a:pt x="3" y="256"/>
                  </a:lnTo>
                  <a:lnTo>
                    <a:pt x="5" y="256"/>
                  </a:lnTo>
                  <a:lnTo>
                    <a:pt x="6" y="256"/>
                  </a:lnTo>
                  <a:lnTo>
                    <a:pt x="8" y="258"/>
                  </a:lnTo>
                  <a:lnTo>
                    <a:pt x="10" y="258"/>
                  </a:lnTo>
                  <a:lnTo>
                    <a:pt x="10" y="261"/>
                  </a:lnTo>
                  <a:lnTo>
                    <a:pt x="10" y="266"/>
                  </a:lnTo>
                  <a:lnTo>
                    <a:pt x="10" y="271"/>
                  </a:lnTo>
                  <a:lnTo>
                    <a:pt x="10" y="278"/>
                  </a:lnTo>
                  <a:lnTo>
                    <a:pt x="10" y="283"/>
                  </a:lnTo>
                  <a:lnTo>
                    <a:pt x="6" y="288"/>
                  </a:lnTo>
                  <a:lnTo>
                    <a:pt x="6" y="291"/>
                  </a:lnTo>
                  <a:lnTo>
                    <a:pt x="10" y="292"/>
                  </a:lnTo>
                  <a:lnTo>
                    <a:pt x="11" y="296"/>
                  </a:lnTo>
                  <a:lnTo>
                    <a:pt x="13" y="297"/>
                  </a:lnTo>
                  <a:lnTo>
                    <a:pt x="15" y="302"/>
                  </a:lnTo>
                  <a:lnTo>
                    <a:pt x="15" y="307"/>
                  </a:lnTo>
                  <a:lnTo>
                    <a:pt x="15" y="312"/>
                  </a:lnTo>
                  <a:lnTo>
                    <a:pt x="15" y="319"/>
                  </a:lnTo>
                  <a:lnTo>
                    <a:pt x="16" y="322"/>
                  </a:lnTo>
                  <a:lnTo>
                    <a:pt x="18" y="325"/>
                  </a:lnTo>
                  <a:lnTo>
                    <a:pt x="21" y="329"/>
                  </a:lnTo>
                  <a:lnTo>
                    <a:pt x="26" y="330"/>
                  </a:lnTo>
                  <a:lnTo>
                    <a:pt x="29" y="332"/>
                  </a:lnTo>
                  <a:lnTo>
                    <a:pt x="31" y="335"/>
                  </a:lnTo>
                  <a:lnTo>
                    <a:pt x="33" y="339"/>
                  </a:lnTo>
                  <a:lnTo>
                    <a:pt x="33" y="342"/>
                  </a:lnTo>
                  <a:lnTo>
                    <a:pt x="34" y="345"/>
                  </a:lnTo>
                  <a:lnTo>
                    <a:pt x="34" y="348"/>
                  </a:lnTo>
                  <a:lnTo>
                    <a:pt x="36" y="348"/>
                  </a:lnTo>
                  <a:lnTo>
                    <a:pt x="38" y="350"/>
                  </a:lnTo>
                  <a:lnTo>
                    <a:pt x="38" y="350"/>
                  </a:lnTo>
                  <a:lnTo>
                    <a:pt x="38" y="352"/>
                  </a:lnTo>
                  <a:lnTo>
                    <a:pt x="36" y="352"/>
                  </a:lnTo>
                  <a:lnTo>
                    <a:pt x="34" y="352"/>
                  </a:lnTo>
                  <a:lnTo>
                    <a:pt x="33" y="352"/>
                  </a:lnTo>
                  <a:lnTo>
                    <a:pt x="31" y="352"/>
                  </a:lnTo>
                  <a:lnTo>
                    <a:pt x="31" y="355"/>
                  </a:lnTo>
                  <a:lnTo>
                    <a:pt x="33" y="357"/>
                  </a:lnTo>
                  <a:lnTo>
                    <a:pt x="34" y="360"/>
                  </a:lnTo>
                  <a:lnTo>
                    <a:pt x="36" y="363"/>
                  </a:lnTo>
                  <a:lnTo>
                    <a:pt x="39" y="366"/>
                  </a:lnTo>
                  <a:lnTo>
                    <a:pt x="39" y="368"/>
                  </a:lnTo>
                  <a:lnTo>
                    <a:pt x="51" y="380"/>
                  </a:lnTo>
                  <a:lnTo>
                    <a:pt x="64" y="391"/>
                  </a:lnTo>
                  <a:lnTo>
                    <a:pt x="76" y="399"/>
                  </a:lnTo>
                  <a:lnTo>
                    <a:pt x="82" y="406"/>
                  </a:lnTo>
                  <a:lnTo>
                    <a:pt x="84" y="413"/>
                  </a:lnTo>
                  <a:lnTo>
                    <a:pt x="85" y="419"/>
                  </a:lnTo>
                  <a:lnTo>
                    <a:pt x="85" y="426"/>
                  </a:lnTo>
                  <a:lnTo>
                    <a:pt x="85" y="427"/>
                  </a:lnTo>
                  <a:lnTo>
                    <a:pt x="85" y="431"/>
                  </a:lnTo>
                  <a:lnTo>
                    <a:pt x="87" y="436"/>
                  </a:lnTo>
                  <a:lnTo>
                    <a:pt x="87" y="439"/>
                  </a:lnTo>
                  <a:lnTo>
                    <a:pt x="87" y="442"/>
                  </a:lnTo>
                  <a:lnTo>
                    <a:pt x="89" y="442"/>
                  </a:lnTo>
                  <a:lnTo>
                    <a:pt x="90" y="442"/>
                  </a:lnTo>
                  <a:lnTo>
                    <a:pt x="92" y="439"/>
                  </a:lnTo>
                  <a:lnTo>
                    <a:pt x="94" y="436"/>
                  </a:lnTo>
                  <a:lnTo>
                    <a:pt x="95" y="432"/>
                  </a:lnTo>
                  <a:lnTo>
                    <a:pt x="97" y="431"/>
                  </a:lnTo>
                  <a:lnTo>
                    <a:pt x="99" y="424"/>
                  </a:lnTo>
                  <a:lnTo>
                    <a:pt x="102" y="419"/>
                  </a:lnTo>
                  <a:lnTo>
                    <a:pt x="105" y="413"/>
                  </a:lnTo>
                  <a:lnTo>
                    <a:pt x="105" y="403"/>
                  </a:lnTo>
                  <a:lnTo>
                    <a:pt x="105" y="391"/>
                  </a:lnTo>
                  <a:lnTo>
                    <a:pt x="108" y="380"/>
                  </a:lnTo>
                  <a:lnTo>
                    <a:pt x="112" y="378"/>
                  </a:lnTo>
                  <a:lnTo>
                    <a:pt x="115" y="378"/>
                  </a:lnTo>
                  <a:lnTo>
                    <a:pt x="120" y="376"/>
                  </a:lnTo>
                  <a:lnTo>
                    <a:pt x="123" y="378"/>
                  </a:lnTo>
                  <a:lnTo>
                    <a:pt x="126" y="378"/>
                  </a:lnTo>
                  <a:lnTo>
                    <a:pt x="130" y="378"/>
                  </a:lnTo>
                  <a:lnTo>
                    <a:pt x="133" y="378"/>
                  </a:lnTo>
                  <a:lnTo>
                    <a:pt x="138" y="376"/>
                  </a:lnTo>
                  <a:lnTo>
                    <a:pt x="145" y="375"/>
                  </a:lnTo>
                  <a:lnTo>
                    <a:pt x="148" y="373"/>
                  </a:lnTo>
                  <a:lnTo>
                    <a:pt x="150" y="373"/>
                  </a:lnTo>
                  <a:lnTo>
                    <a:pt x="151" y="370"/>
                  </a:lnTo>
                  <a:lnTo>
                    <a:pt x="153" y="370"/>
                  </a:lnTo>
                  <a:lnTo>
                    <a:pt x="156" y="368"/>
                  </a:lnTo>
                  <a:lnTo>
                    <a:pt x="156" y="370"/>
                  </a:lnTo>
                  <a:lnTo>
                    <a:pt x="158" y="371"/>
                  </a:lnTo>
                  <a:lnTo>
                    <a:pt x="159" y="371"/>
                  </a:lnTo>
                  <a:lnTo>
                    <a:pt x="163" y="373"/>
                  </a:lnTo>
                  <a:lnTo>
                    <a:pt x="166" y="373"/>
                  </a:lnTo>
                  <a:lnTo>
                    <a:pt x="169" y="373"/>
                  </a:lnTo>
                  <a:lnTo>
                    <a:pt x="174" y="378"/>
                  </a:lnTo>
                  <a:lnTo>
                    <a:pt x="174" y="378"/>
                  </a:lnTo>
                  <a:lnTo>
                    <a:pt x="176" y="376"/>
                  </a:lnTo>
                  <a:lnTo>
                    <a:pt x="177" y="375"/>
                  </a:lnTo>
                  <a:lnTo>
                    <a:pt x="181" y="376"/>
                  </a:lnTo>
                  <a:lnTo>
                    <a:pt x="182" y="376"/>
                  </a:lnTo>
                  <a:lnTo>
                    <a:pt x="184" y="376"/>
                  </a:lnTo>
                  <a:lnTo>
                    <a:pt x="184" y="378"/>
                  </a:lnTo>
                  <a:lnTo>
                    <a:pt x="186" y="378"/>
                  </a:lnTo>
                  <a:lnTo>
                    <a:pt x="187" y="378"/>
                  </a:lnTo>
                  <a:lnTo>
                    <a:pt x="191" y="381"/>
                  </a:lnTo>
                  <a:lnTo>
                    <a:pt x="191" y="380"/>
                  </a:lnTo>
                  <a:lnTo>
                    <a:pt x="192" y="380"/>
                  </a:lnTo>
                  <a:lnTo>
                    <a:pt x="194" y="378"/>
                  </a:lnTo>
                  <a:lnTo>
                    <a:pt x="194" y="376"/>
                  </a:lnTo>
                  <a:lnTo>
                    <a:pt x="194" y="375"/>
                  </a:lnTo>
                  <a:lnTo>
                    <a:pt x="196" y="375"/>
                  </a:lnTo>
                  <a:lnTo>
                    <a:pt x="197" y="375"/>
                  </a:lnTo>
                  <a:lnTo>
                    <a:pt x="199" y="376"/>
                  </a:lnTo>
                  <a:lnTo>
                    <a:pt x="200" y="375"/>
                  </a:lnTo>
                  <a:lnTo>
                    <a:pt x="202" y="375"/>
                  </a:lnTo>
                  <a:lnTo>
                    <a:pt x="204" y="373"/>
                  </a:lnTo>
                  <a:lnTo>
                    <a:pt x="205" y="371"/>
                  </a:lnTo>
                  <a:lnTo>
                    <a:pt x="207" y="373"/>
                  </a:lnTo>
                  <a:lnTo>
                    <a:pt x="209" y="376"/>
                  </a:lnTo>
                  <a:lnTo>
                    <a:pt x="210" y="378"/>
                  </a:lnTo>
                  <a:lnTo>
                    <a:pt x="212" y="381"/>
                  </a:lnTo>
                  <a:lnTo>
                    <a:pt x="214" y="381"/>
                  </a:lnTo>
                  <a:lnTo>
                    <a:pt x="212" y="375"/>
                  </a:lnTo>
                  <a:lnTo>
                    <a:pt x="212" y="370"/>
                  </a:lnTo>
                  <a:lnTo>
                    <a:pt x="210" y="366"/>
                  </a:lnTo>
                  <a:lnTo>
                    <a:pt x="212" y="362"/>
                  </a:lnTo>
                  <a:lnTo>
                    <a:pt x="214" y="358"/>
                  </a:lnTo>
                  <a:lnTo>
                    <a:pt x="214" y="355"/>
                  </a:lnTo>
                  <a:lnTo>
                    <a:pt x="212" y="350"/>
                  </a:lnTo>
                  <a:lnTo>
                    <a:pt x="210" y="347"/>
                  </a:lnTo>
                  <a:lnTo>
                    <a:pt x="209" y="342"/>
                  </a:lnTo>
                  <a:lnTo>
                    <a:pt x="207" y="339"/>
                  </a:lnTo>
                  <a:lnTo>
                    <a:pt x="209" y="337"/>
                  </a:lnTo>
                  <a:lnTo>
                    <a:pt x="210" y="337"/>
                  </a:lnTo>
                  <a:lnTo>
                    <a:pt x="212" y="335"/>
                  </a:lnTo>
                  <a:lnTo>
                    <a:pt x="214" y="335"/>
                  </a:lnTo>
                  <a:lnTo>
                    <a:pt x="217" y="335"/>
                  </a:lnTo>
                  <a:lnTo>
                    <a:pt x="219" y="335"/>
                  </a:lnTo>
                  <a:lnTo>
                    <a:pt x="220" y="334"/>
                  </a:lnTo>
                  <a:lnTo>
                    <a:pt x="228" y="319"/>
                  </a:lnTo>
                  <a:lnTo>
                    <a:pt x="238" y="307"/>
                  </a:lnTo>
                  <a:lnTo>
                    <a:pt x="251" y="297"/>
                  </a:lnTo>
                  <a:lnTo>
                    <a:pt x="260" y="297"/>
                  </a:lnTo>
                  <a:lnTo>
                    <a:pt x="271" y="301"/>
                  </a:lnTo>
                  <a:lnTo>
                    <a:pt x="284" y="306"/>
                  </a:lnTo>
                  <a:lnTo>
                    <a:pt x="294" y="311"/>
                  </a:lnTo>
                  <a:lnTo>
                    <a:pt x="301" y="317"/>
                  </a:lnTo>
                  <a:lnTo>
                    <a:pt x="302" y="322"/>
                  </a:lnTo>
                  <a:lnTo>
                    <a:pt x="304" y="325"/>
                  </a:lnTo>
                  <a:lnTo>
                    <a:pt x="307" y="330"/>
                  </a:lnTo>
                  <a:lnTo>
                    <a:pt x="311" y="334"/>
                  </a:lnTo>
                  <a:lnTo>
                    <a:pt x="314" y="334"/>
                  </a:lnTo>
                  <a:lnTo>
                    <a:pt x="317" y="334"/>
                  </a:lnTo>
                  <a:lnTo>
                    <a:pt x="321" y="334"/>
                  </a:lnTo>
                  <a:lnTo>
                    <a:pt x="325" y="332"/>
                  </a:lnTo>
                  <a:lnTo>
                    <a:pt x="329" y="332"/>
                  </a:lnTo>
                  <a:lnTo>
                    <a:pt x="332" y="332"/>
                  </a:lnTo>
                  <a:lnTo>
                    <a:pt x="335" y="335"/>
                  </a:lnTo>
                  <a:lnTo>
                    <a:pt x="337" y="337"/>
                  </a:lnTo>
                  <a:lnTo>
                    <a:pt x="340" y="339"/>
                  </a:lnTo>
                  <a:lnTo>
                    <a:pt x="347" y="337"/>
                  </a:lnTo>
                  <a:lnTo>
                    <a:pt x="350" y="339"/>
                  </a:lnTo>
                  <a:lnTo>
                    <a:pt x="353" y="340"/>
                  </a:lnTo>
                  <a:lnTo>
                    <a:pt x="357" y="342"/>
                  </a:lnTo>
                  <a:lnTo>
                    <a:pt x="360" y="342"/>
                  </a:lnTo>
                  <a:lnTo>
                    <a:pt x="362" y="340"/>
                  </a:lnTo>
                  <a:lnTo>
                    <a:pt x="365" y="340"/>
                  </a:lnTo>
                  <a:lnTo>
                    <a:pt x="367" y="339"/>
                  </a:lnTo>
                  <a:lnTo>
                    <a:pt x="376" y="340"/>
                  </a:lnTo>
                  <a:lnTo>
                    <a:pt x="386" y="345"/>
                  </a:lnTo>
                  <a:lnTo>
                    <a:pt x="396" y="347"/>
                  </a:lnTo>
                  <a:lnTo>
                    <a:pt x="401" y="347"/>
                  </a:lnTo>
                  <a:lnTo>
                    <a:pt x="406" y="347"/>
                  </a:lnTo>
                  <a:lnTo>
                    <a:pt x="409" y="343"/>
                  </a:lnTo>
                  <a:lnTo>
                    <a:pt x="413" y="340"/>
                  </a:lnTo>
                  <a:lnTo>
                    <a:pt x="414" y="335"/>
                  </a:lnTo>
                  <a:lnTo>
                    <a:pt x="414" y="334"/>
                  </a:lnTo>
                  <a:lnTo>
                    <a:pt x="413" y="334"/>
                  </a:lnTo>
                  <a:lnTo>
                    <a:pt x="413" y="334"/>
                  </a:lnTo>
                  <a:lnTo>
                    <a:pt x="413" y="332"/>
                  </a:lnTo>
                  <a:lnTo>
                    <a:pt x="413" y="332"/>
                  </a:lnTo>
                  <a:lnTo>
                    <a:pt x="414" y="330"/>
                  </a:lnTo>
                  <a:lnTo>
                    <a:pt x="414" y="329"/>
                  </a:lnTo>
                  <a:lnTo>
                    <a:pt x="418" y="329"/>
                  </a:lnTo>
                  <a:lnTo>
                    <a:pt x="419" y="329"/>
                  </a:lnTo>
                  <a:lnTo>
                    <a:pt x="421" y="325"/>
                  </a:lnTo>
                  <a:lnTo>
                    <a:pt x="422" y="320"/>
                  </a:lnTo>
                  <a:lnTo>
                    <a:pt x="426" y="315"/>
                  </a:lnTo>
                  <a:lnTo>
                    <a:pt x="427" y="312"/>
                  </a:lnTo>
                  <a:lnTo>
                    <a:pt x="431" y="314"/>
                  </a:lnTo>
                  <a:lnTo>
                    <a:pt x="437" y="317"/>
                  </a:lnTo>
                  <a:lnTo>
                    <a:pt x="445" y="320"/>
                  </a:lnTo>
                  <a:lnTo>
                    <a:pt x="452" y="324"/>
                  </a:lnTo>
                  <a:lnTo>
                    <a:pt x="455" y="324"/>
                  </a:lnTo>
                  <a:lnTo>
                    <a:pt x="455" y="322"/>
                  </a:lnTo>
                  <a:lnTo>
                    <a:pt x="455" y="322"/>
                  </a:lnTo>
                  <a:lnTo>
                    <a:pt x="457" y="320"/>
                  </a:lnTo>
                  <a:lnTo>
                    <a:pt x="467" y="314"/>
                  </a:lnTo>
                  <a:lnTo>
                    <a:pt x="480" y="311"/>
                  </a:lnTo>
                  <a:lnTo>
                    <a:pt x="491" y="309"/>
                  </a:lnTo>
                  <a:lnTo>
                    <a:pt x="495" y="307"/>
                  </a:lnTo>
                  <a:lnTo>
                    <a:pt x="496" y="306"/>
                  </a:lnTo>
                  <a:lnTo>
                    <a:pt x="500" y="302"/>
                  </a:lnTo>
                  <a:lnTo>
                    <a:pt x="501" y="301"/>
                  </a:lnTo>
                  <a:lnTo>
                    <a:pt x="503" y="299"/>
                  </a:lnTo>
                  <a:lnTo>
                    <a:pt x="505" y="297"/>
                  </a:lnTo>
                  <a:lnTo>
                    <a:pt x="505" y="297"/>
                  </a:lnTo>
                  <a:lnTo>
                    <a:pt x="505" y="299"/>
                  </a:lnTo>
                  <a:lnTo>
                    <a:pt x="506" y="301"/>
                  </a:lnTo>
                  <a:lnTo>
                    <a:pt x="508" y="299"/>
                  </a:lnTo>
                  <a:lnTo>
                    <a:pt x="510" y="299"/>
                  </a:lnTo>
                  <a:lnTo>
                    <a:pt x="511" y="299"/>
                  </a:lnTo>
                  <a:lnTo>
                    <a:pt x="513" y="301"/>
                  </a:lnTo>
                  <a:lnTo>
                    <a:pt x="515" y="304"/>
                  </a:lnTo>
                  <a:lnTo>
                    <a:pt x="516" y="306"/>
                  </a:lnTo>
                  <a:lnTo>
                    <a:pt x="518" y="307"/>
                  </a:lnTo>
                  <a:lnTo>
                    <a:pt x="523" y="307"/>
                  </a:lnTo>
                  <a:lnTo>
                    <a:pt x="533" y="306"/>
                  </a:lnTo>
                  <a:lnTo>
                    <a:pt x="541" y="304"/>
                  </a:lnTo>
                  <a:lnTo>
                    <a:pt x="546" y="304"/>
                  </a:lnTo>
                  <a:lnTo>
                    <a:pt x="549" y="302"/>
                  </a:lnTo>
                  <a:lnTo>
                    <a:pt x="551" y="301"/>
                  </a:lnTo>
                  <a:lnTo>
                    <a:pt x="551" y="297"/>
                  </a:lnTo>
                  <a:lnTo>
                    <a:pt x="551" y="294"/>
                  </a:lnTo>
                  <a:lnTo>
                    <a:pt x="551" y="292"/>
                  </a:lnTo>
                  <a:lnTo>
                    <a:pt x="551" y="289"/>
                  </a:lnTo>
                  <a:lnTo>
                    <a:pt x="552" y="288"/>
                  </a:lnTo>
                  <a:lnTo>
                    <a:pt x="556" y="286"/>
                  </a:lnTo>
                  <a:lnTo>
                    <a:pt x="559" y="286"/>
                  </a:lnTo>
                  <a:lnTo>
                    <a:pt x="564" y="286"/>
                  </a:lnTo>
                  <a:lnTo>
                    <a:pt x="569" y="288"/>
                  </a:lnTo>
                  <a:lnTo>
                    <a:pt x="574" y="289"/>
                  </a:lnTo>
                  <a:lnTo>
                    <a:pt x="577" y="291"/>
                  </a:lnTo>
                  <a:lnTo>
                    <a:pt x="579" y="292"/>
                  </a:lnTo>
                  <a:lnTo>
                    <a:pt x="582" y="294"/>
                  </a:lnTo>
                  <a:lnTo>
                    <a:pt x="584" y="292"/>
                  </a:lnTo>
                  <a:lnTo>
                    <a:pt x="587" y="292"/>
                  </a:lnTo>
                  <a:lnTo>
                    <a:pt x="590" y="291"/>
                  </a:lnTo>
                  <a:lnTo>
                    <a:pt x="593" y="291"/>
                  </a:lnTo>
                  <a:lnTo>
                    <a:pt x="602" y="294"/>
                  </a:lnTo>
                  <a:lnTo>
                    <a:pt x="610" y="299"/>
                  </a:lnTo>
                  <a:lnTo>
                    <a:pt x="621" y="302"/>
                  </a:lnTo>
                  <a:lnTo>
                    <a:pt x="630" y="301"/>
                  </a:lnTo>
                  <a:lnTo>
                    <a:pt x="631" y="301"/>
                  </a:lnTo>
                  <a:lnTo>
                    <a:pt x="633" y="299"/>
                  </a:lnTo>
                  <a:lnTo>
                    <a:pt x="633" y="297"/>
                  </a:lnTo>
                  <a:lnTo>
                    <a:pt x="635" y="294"/>
                  </a:lnTo>
                  <a:lnTo>
                    <a:pt x="638" y="294"/>
                  </a:lnTo>
                  <a:lnTo>
                    <a:pt x="641" y="292"/>
                  </a:lnTo>
                  <a:lnTo>
                    <a:pt x="643" y="294"/>
                  </a:lnTo>
                  <a:lnTo>
                    <a:pt x="646" y="296"/>
                  </a:lnTo>
                  <a:lnTo>
                    <a:pt x="651" y="297"/>
                  </a:lnTo>
                  <a:lnTo>
                    <a:pt x="654" y="299"/>
                  </a:lnTo>
                  <a:lnTo>
                    <a:pt x="658" y="301"/>
                  </a:lnTo>
                  <a:lnTo>
                    <a:pt x="659" y="301"/>
                  </a:lnTo>
                  <a:lnTo>
                    <a:pt x="659" y="301"/>
                  </a:lnTo>
                  <a:lnTo>
                    <a:pt x="659" y="299"/>
                  </a:lnTo>
                  <a:lnTo>
                    <a:pt x="659" y="297"/>
                  </a:lnTo>
                  <a:lnTo>
                    <a:pt x="656" y="294"/>
                  </a:lnTo>
                  <a:lnTo>
                    <a:pt x="654" y="291"/>
                  </a:lnTo>
                  <a:lnTo>
                    <a:pt x="651" y="289"/>
                  </a:lnTo>
                  <a:lnTo>
                    <a:pt x="649" y="283"/>
                  </a:lnTo>
                  <a:lnTo>
                    <a:pt x="649" y="278"/>
                  </a:lnTo>
                  <a:lnTo>
                    <a:pt x="649" y="274"/>
                  </a:lnTo>
                  <a:lnTo>
                    <a:pt x="648" y="271"/>
                  </a:lnTo>
                  <a:lnTo>
                    <a:pt x="643" y="264"/>
                  </a:lnTo>
                  <a:lnTo>
                    <a:pt x="633" y="258"/>
                  </a:lnTo>
                  <a:lnTo>
                    <a:pt x="628" y="256"/>
                  </a:lnTo>
                  <a:lnTo>
                    <a:pt x="625" y="253"/>
                  </a:lnTo>
                  <a:lnTo>
                    <a:pt x="620" y="251"/>
                  </a:lnTo>
                  <a:lnTo>
                    <a:pt x="615" y="250"/>
                  </a:lnTo>
                  <a:lnTo>
                    <a:pt x="612" y="250"/>
                  </a:lnTo>
                  <a:lnTo>
                    <a:pt x="610" y="248"/>
                  </a:lnTo>
                  <a:lnTo>
                    <a:pt x="610" y="248"/>
                  </a:lnTo>
                  <a:lnTo>
                    <a:pt x="612" y="246"/>
                  </a:lnTo>
                  <a:lnTo>
                    <a:pt x="613" y="245"/>
                  </a:lnTo>
                  <a:lnTo>
                    <a:pt x="615" y="245"/>
                  </a:lnTo>
                  <a:lnTo>
                    <a:pt x="613" y="241"/>
                  </a:lnTo>
                  <a:lnTo>
                    <a:pt x="612" y="240"/>
                  </a:lnTo>
                  <a:lnTo>
                    <a:pt x="608" y="238"/>
                  </a:lnTo>
                  <a:lnTo>
                    <a:pt x="605" y="237"/>
                  </a:lnTo>
                  <a:lnTo>
                    <a:pt x="603" y="235"/>
                  </a:lnTo>
                  <a:lnTo>
                    <a:pt x="602" y="233"/>
                  </a:lnTo>
                  <a:lnTo>
                    <a:pt x="602" y="232"/>
                  </a:lnTo>
                  <a:lnTo>
                    <a:pt x="602" y="228"/>
                  </a:lnTo>
                  <a:lnTo>
                    <a:pt x="603" y="225"/>
                  </a:lnTo>
                  <a:lnTo>
                    <a:pt x="605" y="222"/>
                  </a:lnTo>
                  <a:lnTo>
                    <a:pt x="605" y="220"/>
                  </a:lnTo>
                  <a:lnTo>
                    <a:pt x="605" y="218"/>
                  </a:lnTo>
                  <a:lnTo>
                    <a:pt x="603" y="218"/>
                  </a:lnTo>
                  <a:lnTo>
                    <a:pt x="602" y="218"/>
                  </a:lnTo>
                  <a:lnTo>
                    <a:pt x="600" y="217"/>
                  </a:lnTo>
                  <a:lnTo>
                    <a:pt x="590" y="210"/>
                  </a:lnTo>
                  <a:lnTo>
                    <a:pt x="582" y="200"/>
                  </a:lnTo>
                  <a:lnTo>
                    <a:pt x="572" y="194"/>
                  </a:lnTo>
                  <a:lnTo>
                    <a:pt x="567" y="190"/>
                  </a:lnTo>
                  <a:lnTo>
                    <a:pt x="562" y="189"/>
                  </a:lnTo>
                  <a:lnTo>
                    <a:pt x="559" y="187"/>
                  </a:lnTo>
                  <a:lnTo>
                    <a:pt x="556" y="186"/>
                  </a:lnTo>
                  <a:lnTo>
                    <a:pt x="551" y="181"/>
                  </a:lnTo>
                  <a:lnTo>
                    <a:pt x="549" y="179"/>
                  </a:lnTo>
                  <a:lnTo>
                    <a:pt x="547" y="179"/>
                  </a:lnTo>
                  <a:lnTo>
                    <a:pt x="546" y="177"/>
                  </a:lnTo>
                  <a:lnTo>
                    <a:pt x="544" y="177"/>
                  </a:lnTo>
                  <a:lnTo>
                    <a:pt x="542" y="174"/>
                  </a:lnTo>
                  <a:lnTo>
                    <a:pt x="544" y="172"/>
                  </a:lnTo>
                  <a:lnTo>
                    <a:pt x="546" y="171"/>
                  </a:lnTo>
                  <a:lnTo>
                    <a:pt x="547" y="167"/>
                  </a:lnTo>
                  <a:lnTo>
                    <a:pt x="547" y="166"/>
                  </a:lnTo>
                  <a:lnTo>
                    <a:pt x="547" y="164"/>
                  </a:lnTo>
                  <a:lnTo>
                    <a:pt x="547" y="161"/>
                  </a:lnTo>
                  <a:lnTo>
                    <a:pt x="544" y="158"/>
                  </a:lnTo>
                  <a:lnTo>
                    <a:pt x="541" y="158"/>
                  </a:lnTo>
                  <a:lnTo>
                    <a:pt x="538" y="156"/>
                  </a:lnTo>
                  <a:lnTo>
                    <a:pt x="534" y="154"/>
                  </a:lnTo>
                  <a:lnTo>
                    <a:pt x="531" y="153"/>
                  </a:lnTo>
                  <a:lnTo>
                    <a:pt x="529" y="149"/>
                  </a:lnTo>
                  <a:lnTo>
                    <a:pt x="528" y="146"/>
                  </a:lnTo>
                  <a:lnTo>
                    <a:pt x="526" y="143"/>
                  </a:lnTo>
                  <a:lnTo>
                    <a:pt x="519" y="141"/>
                  </a:lnTo>
                  <a:lnTo>
                    <a:pt x="510" y="139"/>
                  </a:lnTo>
                  <a:lnTo>
                    <a:pt x="500" y="138"/>
                  </a:lnTo>
                  <a:lnTo>
                    <a:pt x="491" y="136"/>
                  </a:lnTo>
                  <a:lnTo>
                    <a:pt x="490" y="133"/>
                  </a:lnTo>
                  <a:lnTo>
                    <a:pt x="490" y="131"/>
                  </a:lnTo>
                  <a:lnTo>
                    <a:pt x="491" y="128"/>
                  </a:lnTo>
                  <a:lnTo>
                    <a:pt x="493" y="126"/>
                  </a:lnTo>
                  <a:lnTo>
                    <a:pt x="495" y="125"/>
                  </a:lnTo>
                  <a:lnTo>
                    <a:pt x="496" y="121"/>
                  </a:lnTo>
                  <a:lnTo>
                    <a:pt x="496" y="120"/>
                  </a:lnTo>
                  <a:lnTo>
                    <a:pt x="496" y="118"/>
                  </a:lnTo>
                  <a:lnTo>
                    <a:pt x="496" y="116"/>
                  </a:lnTo>
                  <a:lnTo>
                    <a:pt x="495" y="116"/>
                  </a:lnTo>
                  <a:lnTo>
                    <a:pt x="487" y="116"/>
                  </a:lnTo>
                  <a:lnTo>
                    <a:pt x="475" y="116"/>
                  </a:lnTo>
                  <a:lnTo>
                    <a:pt x="464" y="115"/>
                  </a:lnTo>
                  <a:lnTo>
                    <a:pt x="459" y="115"/>
                  </a:lnTo>
                  <a:lnTo>
                    <a:pt x="457" y="113"/>
                  </a:lnTo>
                  <a:lnTo>
                    <a:pt x="459" y="112"/>
                  </a:lnTo>
                  <a:lnTo>
                    <a:pt x="459" y="108"/>
                  </a:lnTo>
                  <a:lnTo>
                    <a:pt x="460" y="107"/>
                  </a:lnTo>
                  <a:lnTo>
                    <a:pt x="462" y="103"/>
                  </a:lnTo>
                  <a:lnTo>
                    <a:pt x="462" y="102"/>
                  </a:lnTo>
                  <a:lnTo>
                    <a:pt x="462" y="102"/>
                  </a:lnTo>
                  <a:lnTo>
                    <a:pt x="460" y="102"/>
                  </a:lnTo>
                  <a:lnTo>
                    <a:pt x="459" y="103"/>
                  </a:lnTo>
                  <a:lnTo>
                    <a:pt x="457" y="103"/>
                  </a:lnTo>
                  <a:lnTo>
                    <a:pt x="457" y="102"/>
                  </a:lnTo>
                  <a:lnTo>
                    <a:pt x="455" y="100"/>
                  </a:lnTo>
                  <a:lnTo>
                    <a:pt x="455" y="100"/>
                  </a:lnTo>
                  <a:lnTo>
                    <a:pt x="455" y="97"/>
                  </a:lnTo>
                  <a:lnTo>
                    <a:pt x="457" y="93"/>
                  </a:lnTo>
                  <a:lnTo>
                    <a:pt x="459" y="93"/>
                  </a:lnTo>
                  <a:lnTo>
                    <a:pt x="460" y="92"/>
                  </a:lnTo>
                  <a:lnTo>
                    <a:pt x="462" y="90"/>
                  </a:lnTo>
                  <a:lnTo>
                    <a:pt x="464" y="88"/>
                  </a:lnTo>
                  <a:lnTo>
                    <a:pt x="465" y="87"/>
                  </a:lnTo>
                  <a:lnTo>
                    <a:pt x="465" y="84"/>
                  </a:lnTo>
                  <a:lnTo>
                    <a:pt x="464" y="80"/>
                  </a:lnTo>
                  <a:lnTo>
                    <a:pt x="464" y="77"/>
                  </a:lnTo>
                  <a:lnTo>
                    <a:pt x="464" y="74"/>
                  </a:lnTo>
                  <a:lnTo>
                    <a:pt x="465" y="70"/>
                  </a:lnTo>
                  <a:lnTo>
                    <a:pt x="465" y="67"/>
                  </a:lnTo>
                  <a:lnTo>
                    <a:pt x="467" y="64"/>
                  </a:lnTo>
                  <a:lnTo>
                    <a:pt x="467" y="61"/>
                  </a:lnTo>
                  <a:lnTo>
                    <a:pt x="465" y="57"/>
                  </a:lnTo>
                  <a:lnTo>
                    <a:pt x="457" y="42"/>
                  </a:lnTo>
                  <a:lnTo>
                    <a:pt x="447" y="29"/>
                  </a:lnTo>
                  <a:lnTo>
                    <a:pt x="436" y="18"/>
                  </a:lnTo>
                  <a:lnTo>
                    <a:pt x="426" y="5"/>
                  </a:lnTo>
                  <a:lnTo>
                    <a:pt x="424" y="5"/>
                  </a:lnTo>
                  <a:lnTo>
                    <a:pt x="421" y="5"/>
                  </a:lnTo>
                  <a:lnTo>
                    <a:pt x="418" y="3"/>
                  </a:lnTo>
                  <a:lnTo>
                    <a:pt x="414" y="1"/>
                  </a:lnTo>
                  <a:lnTo>
                    <a:pt x="411" y="1"/>
                  </a:lnTo>
                  <a:lnTo>
                    <a:pt x="408" y="0"/>
                  </a:lnTo>
                  <a:lnTo>
                    <a:pt x="406" y="0"/>
                  </a:lnTo>
                  <a:lnTo>
                    <a:pt x="401" y="1"/>
                  </a:lnTo>
                  <a:lnTo>
                    <a:pt x="398" y="5"/>
                  </a:lnTo>
                  <a:lnTo>
                    <a:pt x="394" y="8"/>
                  </a:lnTo>
                  <a:lnTo>
                    <a:pt x="391" y="10"/>
                  </a:lnTo>
                  <a:lnTo>
                    <a:pt x="385" y="8"/>
                  </a:lnTo>
                  <a:lnTo>
                    <a:pt x="383" y="10"/>
                  </a:lnTo>
                  <a:lnTo>
                    <a:pt x="383" y="10"/>
                  </a:lnTo>
                  <a:lnTo>
                    <a:pt x="383" y="11"/>
                  </a:lnTo>
                  <a:lnTo>
                    <a:pt x="383" y="11"/>
                  </a:lnTo>
                  <a:lnTo>
                    <a:pt x="381" y="13"/>
                  </a:lnTo>
                  <a:lnTo>
                    <a:pt x="380" y="14"/>
                  </a:lnTo>
                  <a:lnTo>
                    <a:pt x="376" y="16"/>
                  </a:lnTo>
                  <a:lnTo>
                    <a:pt x="373" y="16"/>
                  </a:lnTo>
                  <a:lnTo>
                    <a:pt x="370" y="16"/>
                  </a:lnTo>
                  <a:lnTo>
                    <a:pt x="368" y="18"/>
                  </a:lnTo>
                  <a:lnTo>
                    <a:pt x="367" y="21"/>
                  </a:lnTo>
                  <a:lnTo>
                    <a:pt x="367" y="24"/>
                  </a:lnTo>
                  <a:lnTo>
                    <a:pt x="367" y="28"/>
                  </a:lnTo>
                  <a:lnTo>
                    <a:pt x="368" y="31"/>
                  </a:lnTo>
                  <a:lnTo>
                    <a:pt x="367" y="34"/>
                  </a:lnTo>
                  <a:lnTo>
                    <a:pt x="365" y="37"/>
                  </a:lnTo>
                  <a:lnTo>
                    <a:pt x="363" y="39"/>
                  </a:lnTo>
                  <a:lnTo>
                    <a:pt x="358" y="41"/>
                  </a:lnTo>
                  <a:lnTo>
                    <a:pt x="357" y="42"/>
                  </a:lnTo>
                  <a:lnTo>
                    <a:pt x="355" y="44"/>
                  </a:lnTo>
                  <a:lnTo>
                    <a:pt x="353" y="47"/>
                  </a:lnTo>
                  <a:lnTo>
                    <a:pt x="353" y="49"/>
                  </a:lnTo>
                  <a:lnTo>
                    <a:pt x="352" y="51"/>
                  </a:lnTo>
                  <a:lnTo>
                    <a:pt x="350" y="52"/>
                  </a:lnTo>
                  <a:lnTo>
                    <a:pt x="348" y="52"/>
                  </a:lnTo>
                  <a:lnTo>
                    <a:pt x="347" y="51"/>
                  </a:lnTo>
                  <a:lnTo>
                    <a:pt x="345" y="51"/>
                  </a:lnTo>
                  <a:lnTo>
                    <a:pt x="344" y="54"/>
                  </a:lnTo>
                  <a:lnTo>
                    <a:pt x="342" y="56"/>
                  </a:lnTo>
                  <a:lnTo>
                    <a:pt x="340" y="57"/>
                  </a:lnTo>
                  <a:lnTo>
                    <a:pt x="327" y="72"/>
                  </a:lnTo>
                  <a:lnTo>
                    <a:pt x="316" y="85"/>
                  </a:lnTo>
                  <a:lnTo>
                    <a:pt x="314" y="87"/>
                  </a:lnTo>
                  <a:lnTo>
                    <a:pt x="311" y="87"/>
                  </a:lnTo>
                  <a:lnTo>
                    <a:pt x="309" y="87"/>
                  </a:lnTo>
                  <a:lnTo>
                    <a:pt x="307" y="87"/>
                  </a:lnTo>
                  <a:lnTo>
                    <a:pt x="306" y="88"/>
                  </a:lnTo>
                  <a:lnTo>
                    <a:pt x="306" y="92"/>
                  </a:lnTo>
                  <a:lnTo>
                    <a:pt x="304" y="93"/>
                  </a:lnTo>
                  <a:lnTo>
                    <a:pt x="302" y="95"/>
                  </a:lnTo>
                  <a:lnTo>
                    <a:pt x="299" y="97"/>
                  </a:lnTo>
                  <a:lnTo>
                    <a:pt x="296" y="95"/>
                  </a:lnTo>
                  <a:lnTo>
                    <a:pt x="293" y="95"/>
                  </a:lnTo>
                  <a:lnTo>
                    <a:pt x="288" y="95"/>
                  </a:lnTo>
                  <a:lnTo>
                    <a:pt x="286" y="95"/>
                  </a:lnTo>
                  <a:lnTo>
                    <a:pt x="283" y="95"/>
                  </a:lnTo>
                  <a:lnTo>
                    <a:pt x="278" y="97"/>
                  </a:lnTo>
                  <a:lnTo>
                    <a:pt x="274" y="98"/>
                  </a:lnTo>
                  <a:lnTo>
                    <a:pt x="263" y="100"/>
                  </a:lnTo>
                  <a:lnTo>
                    <a:pt x="251" y="100"/>
                  </a:lnTo>
                  <a:lnTo>
                    <a:pt x="238" y="100"/>
                  </a:lnTo>
                  <a:lnTo>
                    <a:pt x="228" y="105"/>
                  </a:lnTo>
                  <a:lnTo>
                    <a:pt x="227" y="108"/>
                  </a:lnTo>
                  <a:lnTo>
                    <a:pt x="227" y="110"/>
                  </a:lnTo>
                  <a:lnTo>
                    <a:pt x="228" y="112"/>
                  </a:lnTo>
                  <a:lnTo>
                    <a:pt x="230" y="113"/>
                  </a:lnTo>
                  <a:lnTo>
                    <a:pt x="232" y="113"/>
                  </a:lnTo>
                  <a:lnTo>
                    <a:pt x="235" y="115"/>
                  </a:lnTo>
                  <a:lnTo>
                    <a:pt x="237" y="116"/>
                  </a:lnTo>
                  <a:lnTo>
                    <a:pt x="238" y="118"/>
                  </a:lnTo>
                  <a:lnTo>
                    <a:pt x="238" y="120"/>
                  </a:lnTo>
                  <a:lnTo>
                    <a:pt x="237" y="120"/>
                  </a:lnTo>
                  <a:lnTo>
                    <a:pt x="233" y="125"/>
                  </a:lnTo>
                  <a:lnTo>
                    <a:pt x="230" y="130"/>
                  </a:lnTo>
                  <a:lnTo>
                    <a:pt x="227" y="135"/>
                  </a:lnTo>
                  <a:lnTo>
                    <a:pt x="222" y="138"/>
                  </a:lnTo>
                  <a:lnTo>
                    <a:pt x="215" y="141"/>
                  </a:lnTo>
                  <a:lnTo>
                    <a:pt x="214" y="143"/>
                  </a:lnTo>
                  <a:lnTo>
                    <a:pt x="214" y="144"/>
                  </a:lnTo>
                  <a:lnTo>
                    <a:pt x="214" y="146"/>
                  </a:lnTo>
                  <a:lnTo>
                    <a:pt x="214" y="148"/>
                  </a:lnTo>
                  <a:lnTo>
                    <a:pt x="209" y="151"/>
                  </a:lnTo>
                  <a:lnTo>
                    <a:pt x="199" y="151"/>
                  </a:lnTo>
                  <a:lnTo>
                    <a:pt x="191" y="151"/>
                  </a:lnTo>
                  <a:lnTo>
                    <a:pt x="184" y="151"/>
                  </a:lnTo>
                  <a:lnTo>
                    <a:pt x="181" y="153"/>
                  </a:lnTo>
                  <a:lnTo>
                    <a:pt x="177" y="153"/>
                  </a:lnTo>
                  <a:lnTo>
                    <a:pt x="174" y="154"/>
                  </a:lnTo>
                  <a:lnTo>
                    <a:pt x="173" y="154"/>
                  </a:lnTo>
                  <a:lnTo>
                    <a:pt x="169" y="153"/>
                  </a:lnTo>
                  <a:lnTo>
                    <a:pt x="168" y="153"/>
                  </a:lnTo>
                  <a:lnTo>
                    <a:pt x="158" y="156"/>
                  </a:lnTo>
                  <a:lnTo>
                    <a:pt x="148" y="161"/>
                  </a:lnTo>
                  <a:lnTo>
                    <a:pt x="136" y="167"/>
                  </a:lnTo>
                  <a:lnTo>
                    <a:pt x="126" y="172"/>
                  </a:lnTo>
                  <a:lnTo>
                    <a:pt x="122" y="174"/>
                  </a:lnTo>
                  <a:lnTo>
                    <a:pt x="118" y="174"/>
                  </a:lnTo>
                  <a:lnTo>
                    <a:pt x="117" y="171"/>
                  </a:lnTo>
                  <a:lnTo>
                    <a:pt x="115" y="167"/>
                  </a:lnTo>
                  <a:lnTo>
                    <a:pt x="113" y="166"/>
                  </a:lnTo>
                  <a:lnTo>
                    <a:pt x="112" y="162"/>
                  </a:lnTo>
                  <a:lnTo>
                    <a:pt x="110" y="159"/>
                  </a:lnTo>
                  <a:lnTo>
                    <a:pt x="108" y="158"/>
                  </a:lnTo>
                  <a:lnTo>
                    <a:pt x="107" y="158"/>
                  </a:lnTo>
                  <a:lnTo>
                    <a:pt x="103" y="159"/>
                  </a:lnTo>
                  <a:lnTo>
                    <a:pt x="102" y="162"/>
                  </a:lnTo>
                  <a:lnTo>
                    <a:pt x="100" y="166"/>
                  </a:lnTo>
                  <a:lnTo>
                    <a:pt x="99" y="167"/>
                  </a:lnTo>
                  <a:lnTo>
                    <a:pt x="97" y="169"/>
                  </a:lnTo>
                  <a:lnTo>
                    <a:pt x="89" y="172"/>
                  </a:lnTo>
                  <a:lnTo>
                    <a:pt x="79" y="177"/>
                  </a:lnTo>
                  <a:lnTo>
                    <a:pt x="69" y="179"/>
                  </a:lnTo>
                  <a:lnTo>
                    <a:pt x="69" y="179"/>
                  </a:lnTo>
                  <a:lnTo>
                    <a:pt x="67" y="179"/>
                  </a:lnTo>
                  <a:lnTo>
                    <a:pt x="64" y="177"/>
                  </a:lnTo>
                  <a:lnTo>
                    <a:pt x="61" y="177"/>
                  </a:lnTo>
                  <a:lnTo>
                    <a:pt x="57" y="176"/>
                  </a:lnTo>
                  <a:lnTo>
                    <a:pt x="56" y="176"/>
                  </a:lnTo>
                  <a:lnTo>
                    <a:pt x="56" y="176"/>
                  </a:lnTo>
                  <a:lnTo>
                    <a:pt x="56" y="174"/>
                  </a:lnTo>
                  <a:lnTo>
                    <a:pt x="56" y="176"/>
                  </a:lnTo>
                  <a:lnTo>
                    <a:pt x="53" y="179"/>
                  </a:lnTo>
                  <a:lnTo>
                    <a:pt x="51" y="184"/>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70"/>
            <p:cNvSpPr>
              <a:spLocks/>
            </p:cNvSpPr>
            <p:nvPr/>
          </p:nvSpPr>
          <p:spPr bwMode="auto">
            <a:xfrm>
              <a:off x="1789188" y="1915510"/>
              <a:ext cx="413027" cy="616348"/>
            </a:xfrm>
            <a:custGeom>
              <a:avLst/>
              <a:gdLst>
                <a:gd name="T0" fmla="*/ 148 w 388"/>
                <a:gd name="T1" fmla="*/ 547 h 579"/>
                <a:gd name="T2" fmla="*/ 240 w 388"/>
                <a:gd name="T3" fmla="*/ 550 h 579"/>
                <a:gd name="T4" fmla="*/ 315 w 388"/>
                <a:gd name="T5" fmla="*/ 556 h 579"/>
                <a:gd name="T6" fmla="*/ 332 w 388"/>
                <a:gd name="T7" fmla="*/ 561 h 579"/>
                <a:gd name="T8" fmla="*/ 355 w 388"/>
                <a:gd name="T9" fmla="*/ 563 h 579"/>
                <a:gd name="T10" fmla="*/ 384 w 388"/>
                <a:gd name="T11" fmla="*/ 566 h 579"/>
                <a:gd name="T12" fmla="*/ 383 w 388"/>
                <a:gd name="T13" fmla="*/ 519 h 579"/>
                <a:gd name="T14" fmla="*/ 330 w 388"/>
                <a:gd name="T15" fmla="*/ 461 h 579"/>
                <a:gd name="T16" fmla="*/ 333 w 388"/>
                <a:gd name="T17" fmla="*/ 451 h 579"/>
                <a:gd name="T18" fmla="*/ 314 w 388"/>
                <a:gd name="T19" fmla="*/ 418 h 579"/>
                <a:gd name="T20" fmla="*/ 309 w 388"/>
                <a:gd name="T21" fmla="*/ 377 h 579"/>
                <a:gd name="T22" fmla="*/ 299 w 388"/>
                <a:gd name="T23" fmla="*/ 356 h 579"/>
                <a:gd name="T24" fmla="*/ 327 w 388"/>
                <a:gd name="T25" fmla="*/ 321 h 579"/>
                <a:gd name="T26" fmla="*/ 350 w 388"/>
                <a:gd name="T27" fmla="*/ 290 h 579"/>
                <a:gd name="T28" fmla="*/ 358 w 388"/>
                <a:gd name="T29" fmla="*/ 268 h 579"/>
                <a:gd name="T30" fmla="*/ 294 w 388"/>
                <a:gd name="T31" fmla="*/ 193 h 579"/>
                <a:gd name="T32" fmla="*/ 289 w 388"/>
                <a:gd name="T33" fmla="*/ 157 h 579"/>
                <a:gd name="T34" fmla="*/ 355 w 388"/>
                <a:gd name="T35" fmla="*/ 160 h 579"/>
                <a:gd name="T36" fmla="*/ 333 w 388"/>
                <a:gd name="T37" fmla="*/ 116 h 579"/>
                <a:gd name="T38" fmla="*/ 338 w 388"/>
                <a:gd name="T39" fmla="*/ 79 h 579"/>
                <a:gd name="T40" fmla="*/ 335 w 388"/>
                <a:gd name="T41" fmla="*/ 55 h 579"/>
                <a:gd name="T42" fmla="*/ 327 w 388"/>
                <a:gd name="T43" fmla="*/ 38 h 579"/>
                <a:gd name="T44" fmla="*/ 317 w 388"/>
                <a:gd name="T45" fmla="*/ 22 h 579"/>
                <a:gd name="T46" fmla="*/ 307 w 388"/>
                <a:gd name="T47" fmla="*/ 7 h 579"/>
                <a:gd name="T48" fmla="*/ 289 w 388"/>
                <a:gd name="T49" fmla="*/ 20 h 579"/>
                <a:gd name="T50" fmla="*/ 309 w 388"/>
                <a:gd name="T51" fmla="*/ 43 h 579"/>
                <a:gd name="T52" fmla="*/ 312 w 388"/>
                <a:gd name="T53" fmla="*/ 73 h 579"/>
                <a:gd name="T54" fmla="*/ 289 w 388"/>
                <a:gd name="T55" fmla="*/ 94 h 579"/>
                <a:gd name="T56" fmla="*/ 258 w 388"/>
                <a:gd name="T57" fmla="*/ 134 h 579"/>
                <a:gd name="T58" fmla="*/ 243 w 388"/>
                <a:gd name="T59" fmla="*/ 162 h 579"/>
                <a:gd name="T60" fmla="*/ 223 w 388"/>
                <a:gd name="T61" fmla="*/ 186 h 579"/>
                <a:gd name="T62" fmla="*/ 220 w 388"/>
                <a:gd name="T63" fmla="*/ 211 h 579"/>
                <a:gd name="T64" fmla="*/ 204 w 388"/>
                <a:gd name="T65" fmla="*/ 226 h 579"/>
                <a:gd name="T66" fmla="*/ 190 w 388"/>
                <a:gd name="T67" fmla="*/ 242 h 579"/>
                <a:gd name="T68" fmla="*/ 181 w 388"/>
                <a:gd name="T69" fmla="*/ 277 h 579"/>
                <a:gd name="T70" fmla="*/ 171 w 388"/>
                <a:gd name="T71" fmla="*/ 298 h 579"/>
                <a:gd name="T72" fmla="*/ 156 w 388"/>
                <a:gd name="T73" fmla="*/ 318 h 579"/>
                <a:gd name="T74" fmla="*/ 146 w 388"/>
                <a:gd name="T75" fmla="*/ 334 h 579"/>
                <a:gd name="T76" fmla="*/ 131 w 388"/>
                <a:gd name="T77" fmla="*/ 321 h 579"/>
                <a:gd name="T78" fmla="*/ 105 w 388"/>
                <a:gd name="T79" fmla="*/ 308 h 579"/>
                <a:gd name="T80" fmla="*/ 87 w 388"/>
                <a:gd name="T81" fmla="*/ 310 h 579"/>
                <a:gd name="T82" fmla="*/ 69 w 388"/>
                <a:gd name="T83" fmla="*/ 318 h 579"/>
                <a:gd name="T84" fmla="*/ 42 w 388"/>
                <a:gd name="T85" fmla="*/ 347 h 579"/>
                <a:gd name="T86" fmla="*/ 21 w 388"/>
                <a:gd name="T87" fmla="*/ 385 h 579"/>
                <a:gd name="T88" fmla="*/ 6 w 388"/>
                <a:gd name="T89" fmla="*/ 418 h 579"/>
                <a:gd name="T90" fmla="*/ 5 w 388"/>
                <a:gd name="T91" fmla="*/ 431 h 579"/>
                <a:gd name="T92" fmla="*/ 10 w 388"/>
                <a:gd name="T93" fmla="*/ 423 h 579"/>
                <a:gd name="T94" fmla="*/ 14 w 388"/>
                <a:gd name="T95" fmla="*/ 431 h 579"/>
                <a:gd name="T96" fmla="*/ 33 w 388"/>
                <a:gd name="T97" fmla="*/ 458 h 579"/>
                <a:gd name="T98" fmla="*/ 42 w 388"/>
                <a:gd name="T99" fmla="*/ 458 h 579"/>
                <a:gd name="T100" fmla="*/ 46 w 388"/>
                <a:gd name="T101" fmla="*/ 459 h 579"/>
                <a:gd name="T102" fmla="*/ 54 w 388"/>
                <a:gd name="T103" fmla="*/ 458 h 579"/>
                <a:gd name="T104" fmla="*/ 59 w 388"/>
                <a:gd name="T105" fmla="*/ 459 h 579"/>
                <a:gd name="T106" fmla="*/ 61 w 388"/>
                <a:gd name="T107" fmla="*/ 464 h 579"/>
                <a:gd name="T108" fmla="*/ 54 w 388"/>
                <a:gd name="T109" fmla="*/ 471 h 579"/>
                <a:gd name="T110" fmla="*/ 65 w 388"/>
                <a:gd name="T111" fmla="*/ 479 h 579"/>
                <a:gd name="T112" fmla="*/ 72 w 388"/>
                <a:gd name="T113" fmla="*/ 510 h 579"/>
                <a:gd name="T114" fmla="*/ 108 w 388"/>
                <a:gd name="T115" fmla="*/ 55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8" h="579">
                  <a:moveTo>
                    <a:pt x="108" y="553"/>
                  </a:moveTo>
                  <a:lnTo>
                    <a:pt x="138" y="553"/>
                  </a:lnTo>
                  <a:lnTo>
                    <a:pt x="141" y="553"/>
                  </a:lnTo>
                  <a:lnTo>
                    <a:pt x="143" y="553"/>
                  </a:lnTo>
                  <a:lnTo>
                    <a:pt x="144" y="551"/>
                  </a:lnTo>
                  <a:lnTo>
                    <a:pt x="144" y="550"/>
                  </a:lnTo>
                  <a:lnTo>
                    <a:pt x="144" y="548"/>
                  </a:lnTo>
                  <a:lnTo>
                    <a:pt x="146" y="547"/>
                  </a:lnTo>
                  <a:lnTo>
                    <a:pt x="146" y="547"/>
                  </a:lnTo>
                  <a:lnTo>
                    <a:pt x="148" y="547"/>
                  </a:lnTo>
                  <a:lnTo>
                    <a:pt x="151" y="545"/>
                  </a:lnTo>
                  <a:lnTo>
                    <a:pt x="156" y="545"/>
                  </a:lnTo>
                  <a:lnTo>
                    <a:pt x="192" y="545"/>
                  </a:lnTo>
                  <a:lnTo>
                    <a:pt x="207" y="547"/>
                  </a:lnTo>
                  <a:lnTo>
                    <a:pt x="220" y="548"/>
                  </a:lnTo>
                  <a:lnTo>
                    <a:pt x="233" y="547"/>
                  </a:lnTo>
                  <a:lnTo>
                    <a:pt x="236" y="547"/>
                  </a:lnTo>
                  <a:lnTo>
                    <a:pt x="238" y="548"/>
                  </a:lnTo>
                  <a:lnTo>
                    <a:pt x="238" y="548"/>
                  </a:lnTo>
                  <a:lnTo>
                    <a:pt x="240" y="550"/>
                  </a:lnTo>
                  <a:lnTo>
                    <a:pt x="240" y="551"/>
                  </a:lnTo>
                  <a:lnTo>
                    <a:pt x="241" y="553"/>
                  </a:lnTo>
                  <a:lnTo>
                    <a:pt x="243" y="553"/>
                  </a:lnTo>
                  <a:lnTo>
                    <a:pt x="245" y="553"/>
                  </a:lnTo>
                  <a:lnTo>
                    <a:pt x="253" y="553"/>
                  </a:lnTo>
                  <a:lnTo>
                    <a:pt x="279" y="553"/>
                  </a:lnTo>
                  <a:lnTo>
                    <a:pt x="305" y="551"/>
                  </a:lnTo>
                  <a:lnTo>
                    <a:pt x="309" y="553"/>
                  </a:lnTo>
                  <a:lnTo>
                    <a:pt x="312" y="555"/>
                  </a:lnTo>
                  <a:lnTo>
                    <a:pt x="315" y="556"/>
                  </a:lnTo>
                  <a:lnTo>
                    <a:pt x="317" y="558"/>
                  </a:lnTo>
                  <a:lnTo>
                    <a:pt x="320" y="556"/>
                  </a:lnTo>
                  <a:lnTo>
                    <a:pt x="322" y="556"/>
                  </a:lnTo>
                  <a:lnTo>
                    <a:pt x="322" y="558"/>
                  </a:lnTo>
                  <a:lnTo>
                    <a:pt x="322" y="560"/>
                  </a:lnTo>
                  <a:lnTo>
                    <a:pt x="322" y="561"/>
                  </a:lnTo>
                  <a:lnTo>
                    <a:pt x="324" y="561"/>
                  </a:lnTo>
                  <a:lnTo>
                    <a:pt x="325" y="561"/>
                  </a:lnTo>
                  <a:lnTo>
                    <a:pt x="328" y="561"/>
                  </a:lnTo>
                  <a:lnTo>
                    <a:pt x="332" y="561"/>
                  </a:lnTo>
                  <a:lnTo>
                    <a:pt x="333" y="560"/>
                  </a:lnTo>
                  <a:lnTo>
                    <a:pt x="335" y="560"/>
                  </a:lnTo>
                  <a:lnTo>
                    <a:pt x="338" y="561"/>
                  </a:lnTo>
                  <a:lnTo>
                    <a:pt x="340" y="563"/>
                  </a:lnTo>
                  <a:lnTo>
                    <a:pt x="343" y="565"/>
                  </a:lnTo>
                  <a:lnTo>
                    <a:pt x="345" y="566"/>
                  </a:lnTo>
                  <a:lnTo>
                    <a:pt x="347" y="565"/>
                  </a:lnTo>
                  <a:lnTo>
                    <a:pt x="350" y="563"/>
                  </a:lnTo>
                  <a:lnTo>
                    <a:pt x="352" y="563"/>
                  </a:lnTo>
                  <a:lnTo>
                    <a:pt x="355" y="563"/>
                  </a:lnTo>
                  <a:lnTo>
                    <a:pt x="361" y="566"/>
                  </a:lnTo>
                  <a:lnTo>
                    <a:pt x="370" y="570"/>
                  </a:lnTo>
                  <a:lnTo>
                    <a:pt x="376" y="573"/>
                  </a:lnTo>
                  <a:lnTo>
                    <a:pt x="379" y="573"/>
                  </a:lnTo>
                  <a:lnTo>
                    <a:pt x="381" y="579"/>
                  </a:lnTo>
                  <a:lnTo>
                    <a:pt x="383" y="579"/>
                  </a:lnTo>
                  <a:lnTo>
                    <a:pt x="383" y="578"/>
                  </a:lnTo>
                  <a:lnTo>
                    <a:pt x="384" y="578"/>
                  </a:lnTo>
                  <a:lnTo>
                    <a:pt x="386" y="573"/>
                  </a:lnTo>
                  <a:lnTo>
                    <a:pt x="384" y="566"/>
                  </a:lnTo>
                  <a:lnTo>
                    <a:pt x="381" y="560"/>
                  </a:lnTo>
                  <a:lnTo>
                    <a:pt x="381" y="553"/>
                  </a:lnTo>
                  <a:lnTo>
                    <a:pt x="388" y="548"/>
                  </a:lnTo>
                  <a:lnTo>
                    <a:pt x="386" y="547"/>
                  </a:lnTo>
                  <a:lnTo>
                    <a:pt x="386" y="542"/>
                  </a:lnTo>
                  <a:lnTo>
                    <a:pt x="384" y="538"/>
                  </a:lnTo>
                  <a:lnTo>
                    <a:pt x="384" y="535"/>
                  </a:lnTo>
                  <a:lnTo>
                    <a:pt x="384" y="532"/>
                  </a:lnTo>
                  <a:lnTo>
                    <a:pt x="384" y="525"/>
                  </a:lnTo>
                  <a:lnTo>
                    <a:pt x="383" y="519"/>
                  </a:lnTo>
                  <a:lnTo>
                    <a:pt x="381" y="512"/>
                  </a:lnTo>
                  <a:lnTo>
                    <a:pt x="375" y="505"/>
                  </a:lnTo>
                  <a:lnTo>
                    <a:pt x="363" y="497"/>
                  </a:lnTo>
                  <a:lnTo>
                    <a:pt x="350" y="486"/>
                  </a:lnTo>
                  <a:lnTo>
                    <a:pt x="338" y="474"/>
                  </a:lnTo>
                  <a:lnTo>
                    <a:pt x="338" y="472"/>
                  </a:lnTo>
                  <a:lnTo>
                    <a:pt x="335" y="469"/>
                  </a:lnTo>
                  <a:lnTo>
                    <a:pt x="333" y="466"/>
                  </a:lnTo>
                  <a:lnTo>
                    <a:pt x="332" y="463"/>
                  </a:lnTo>
                  <a:lnTo>
                    <a:pt x="330" y="461"/>
                  </a:lnTo>
                  <a:lnTo>
                    <a:pt x="330" y="458"/>
                  </a:lnTo>
                  <a:lnTo>
                    <a:pt x="332" y="458"/>
                  </a:lnTo>
                  <a:lnTo>
                    <a:pt x="333" y="458"/>
                  </a:lnTo>
                  <a:lnTo>
                    <a:pt x="335" y="458"/>
                  </a:lnTo>
                  <a:lnTo>
                    <a:pt x="337" y="458"/>
                  </a:lnTo>
                  <a:lnTo>
                    <a:pt x="337" y="456"/>
                  </a:lnTo>
                  <a:lnTo>
                    <a:pt x="337" y="456"/>
                  </a:lnTo>
                  <a:lnTo>
                    <a:pt x="335" y="454"/>
                  </a:lnTo>
                  <a:lnTo>
                    <a:pt x="333" y="454"/>
                  </a:lnTo>
                  <a:lnTo>
                    <a:pt x="333" y="451"/>
                  </a:lnTo>
                  <a:lnTo>
                    <a:pt x="332" y="448"/>
                  </a:lnTo>
                  <a:lnTo>
                    <a:pt x="332" y="445"/>
                  </a:lnTo>
                  <a:lnTo>
                    <a:pt x="330" y="441"/>
                  </a:lnTo>
                  <a:lnTo>
                    <a:pt x="328" y="438"/>
                  </a:lnTo>
                  <a:lnTo>
                    <a:pt x="325" y="436"/>
                  </a:lnTo>
                  <a:lnTo>
                    <a:pt x="320" y="435"/>
                  </a:lnTo>
                  <a:lnTo>
                    <a:pt x="317" y="431"/>
                  </a:lnTo>
                  <a:lnTo>
                    <a:pt x="315" y="428"/>
                  </a:lnTo>
                  <a:lnTo>
                    <a:pt x="314" y="425"/>
                  </a:lnTo>
                  <a:lnTo>
                    <a:pt x="314" y="418"/>
                  </a:lnTo>
                  <a:lnTo>
                    <a:pt x="314" y="413"/>
                  </a:lnTo>
                  <a:lnTo>
                    <a:pt x="314" y="408"/>
                  </a:lnTo>
                  <a:lnTo>
                    <a:pt x="312" y="403"/>
                  </a:lnTo>
                  <a:lnTo>
                    <a:pt x="310" y="402"/>
                  </a:lnTo>
                  <a:lnTo>
                    <a:pt x="309" y="398"/>
                  </a:lnTo>
                  <a:lnTo>
                    <a:pt x="305" y="397"/>
                  </a:lnTo>
                  <a:lnTo>
                    <a:pt x="305" y="394"/>
                  </a:lnTo>
                  <a:lnTo>
                    <a:pt x="309" y="389"/>
                  </a:lnTo>
                  <a:lnTo>
                    <a:pt x="309" y="384"/>
                  </a:lnTo>
                  <a:lnTo>
                    <a:pt x="309" y="377"/>
                  </a:lnTo>
                  <a:lnTo>
                    <a:pt x="309" y="372"/>
                  </a:lnTo>
                  <a:lnTo>
                    <a:pt x="309" y="367"/>
                  </a:lnTo>
                  <a:lnTo>
                    <a:pt x="309" y="364"/>
                  </a:lnTo>
                  <a:lnTo>
                    <a:pt x="307" y="364"/>
                  </a:lnTo>
                  <a:lnTo>
                    <a:pt x="305" y="362"/>
                  </a:lnTo>
                  <a:lnTo>
                    <a:pt x="304" y="362"/>
                  </a:lnTo>
                  <a:lnTo>
                    <a:pt x="302" y="362"/>
                  </a:lnTo>
                  <a:lnTo>
                    <a:pt x="301" y="361"/>
                  </a:lnTo>
                  <a:lnTo>
                    <a:pt x="299" y="359"/>
                  </a:lnTo>
                  <a:lnTo>
                    <a:pt x="299" y="356"/>
                  </a:lnTo>
                  <a:lnTo>
                    <a:pt x="301" y="354"/>
                  </a:lnTo>
                  <a:lnTo>
                    <a:pt x="304" y="351"/>
                  </a:lnTo>
                  <a:lnTo>
                    <a:pt x="307" y="347"/>
                  </a:lnTo>
                  <a:lnTo>
                    <a:pt x="312" y="346"/>
                  </a:lnTo>
                  <a:lnTo>
                    <a:pt x="315" y="344"/>
                  </a:lnTo>
                  <a:lnTo>
                    <a:pt x="319" y="341"/>
                  </a:lnTo>
                  <a:lnTo>
                    <a:pt x="320" y="336"/>
                  </a:lnTo>
                  <a:lnTo>
                    <a:pt x="322" y="331"/>
                  </a:lnTo>
                  <a:lnTo>
                    <a:pt x="325" y="326"/>
                  </a:lnTo>
                  <a:lnTo>
                    <a:pt x="327" y="321"/>
                  </a:lnTo>
                  <a:lnTo>
                    <a:pt x="332" y="319"/>
                  </a:lnTo>
                  <a:lnTo>
                    <a:pt x="335" y="315"/>
                  </a:lnTo>
                  <a:lnTo>
                    <a:pt x="337" y="310"/>
                  </a:lnTo>
                  <a:lnTo>
                    <a:pt x="337" y="305"/>
                  </a:lnTo>
                  <a:lnTo>
                    <a:pt x="338" y="300"/>
                  </a:lnTo>
                  <a:lnTo>
                    <a:pt x="342" y="295"/>
                  </a:lnTo>
                  <a:lnTo>
                    <a:pt x="343" y="293"/>
                  </a:lnTo>
                  <a:lnTo>
                    <a:pt x="345" y="293"/>
                  </a:lnTo>
                  <a:lnTo>
                    <a:pt x="348" y="292"/>
                  </a:lnTo>
                  <a:lnTo>
                    <a:pt x="350" y="290"/>
                  </a:lnTo>
                  <a:lnTo>
                    <a:pt x="352" y="285"/>
                  </a:lnTo>
                  <a:lnTo>
                    <a:pt x="355" y="282"/>
                  </a:lnTo>
                  <a:lnTo>
                    <a:pt x="355" y="280"/>
                  </a:lnTo>
                  <a:lnTo>
                    <a:pt x="355" y="278"/>
                  </a:lnTo>
                  <a:lnTo>
                    <a:pt x="356" y="277"/>
                  </a:lnTo>
                  <a:lnTo>
                    <a:pt x="358" y="275"/>
                  </a:lnTo>
                  <a:lnTo>
                    <a:pt x="360" y="272"/>
                  </a:lnTo>
                  <a:lnTo>
                    <a:pt x="360" y="270"/>
                  </a:lnTo>
                  <a:lnTo>
                    <a:pt x="358" y="268"/>
                  </a:lnTo>
                  <a:lnTo>
                    <a:pt x="358" y="268"/>
                  </a:lnTo>
                  <a:lnTo>
                    <a:pt x="356" y="270"/>
                  </a:lnTo>
                  <a:lnTo>
                    <a:pt x="355" y="268"/>
                  </a:lnTo>
                  <a:lnTo>
                    <a:pt x="352" y="264"/>
                  </a:lnTo>
                  <a:lnTo>
                    <a:pt x="347" y="252"/>
                  </a:lnTo>
                  <a:lnTo>
                    <a:pt x="343" y="241"/>
                  </a:lnTo>
                  <a:lnTo>
                    <a:pt x="340" y="232"/>
                  </a:lnTo>
                  <a:lnTo>
                    <a:pt x="332" y="224"/>
                  </a:lnTo>
                  <a:lnTo>
                    <a:pt x="320" y="214"/>
                  </a:lnTo>
                  <a:lnTo>
                    <a:pt x="307" y="204"/>
                  </a:lnTo>
                  <a:lnTo>
                    <a:pt x="294" y="193"/>
                  </a:lnTo>
                  <a:lnTo>
                    <a:pt x="284" y="183"/>
                  </a:lnTo>
                  <a:lnTo>
                    <a:pt x="279" y="175"/>
                  </a:lnTo>
                  <a:lnTo>
                    <a:pt x="279" y="171"/>
                  </a:lnTo>
                  <a:lnTo>
                    <a:pt x="281" y="170"/>
                  </a:lnTo>
                  <a:lnTo>
                    <a:pt x="284" y="167"/>
                  </a:lnTo>
                  <a:lnTo>
                    <a:pt x="286" y="165"/>
                  </a:lnTo>
                  <a:lnTo>
                    <a:pt x="287" y="163"/>
                  </a:lnTo>
                  <a:lnTo>
                    <a:pt x="287" y="162"/>
                  </a:lnTo>
                  <a:lnTo>
                    <a:pt x="289" y="158"/>
                  </a:lnTo>
                  <a:lnTo>
                    <a:pt x="289" y="157"/>
                  </a:lnTo>
                  <a:lnTo>
                    <a:pt x="299" y="155"/>
                  </a:lnTo>
                  <a:lnTo>
                    <a:pt x="310" y="158"/>
                  </a:lnTo>
                  <a:lnTo>
                    <a:pt x="320" y="160"/>
                  </a:lnTo>
                  <a:lnTo>
                    <a:pt x="327" y="160"/>
                  </a:lnTo>
                  <a:lnTo>
                    <a:pt x="335" y="158"/>
                  </a:lnTo>
                  <a:lnTo>
                    <a:pt x="342" y="157"/>
                  </a:lnTo>
                  <a:lnTo>
                    <a:pt x="345" y="158"/>
                  </a:lnTo>
                  <a:lnTo>
                    <a:pt x="348" y="158"/>
                  </a:lnTo>
                  <a:lnTo>
                    <a:pt x="352" y="160"/>
                  </a:lnTo>
                  <a:lnTo>
                    <a:pt x="355" y="160"/>
                  </a:lnTo>
                  <a:lnTo>
                    <a:pt x="358" y="160"/>
                  </a:lnTo>
                  <a:lnTo>
                    <a:pt x="361" y="158"/>
                  </a:lnTo>
                  <a:lnTo>
                    <a:pt x="361" y="155"/>
                  </a:lnTo>
                  <a:lnTo>
                    <a:pt x="360" y="153"/>
                  </a:lnTo>
                  <a:lnTo>
                    <a:pt x="358" y="150"/>
                  </a:lnTo>
                  <a:lnTo>
                    <a:pt x="355" y="148"/>
                  </a:lnTo>
                  <a:lnTo>
                    <a:pt x="352" y="145"/>
                  </a:lnTo>
                  <a:lnTo>
                    <a:pt x="350" y="145"/>
                  </a:lnTo>
                  <a:lnTo>
                    <a:pt x="340" y="132"/>
                  </a:lnTo>
                  <a:lnTo>
                    <a:pt x="333" y="116"/>
                  </a:lnTo>
                  <a:lnTo>
                    <a:pt x="333" y="114"/>
                  </a:lnTo>
                  <a:lnTo>
                    <a:pt x="335" y="112"/>
                  </a:lnTo>
                  <a:lnTo>
                    <a:pt x="335" y="112"/>
                  </a:lnTo>
                  <a:lnTo>
                    <a:pt x="335" y="106"/>
                  </a:lnTo>
                  <a:lnTo>
                    <a:pt x="333" y="101"/>
                  </a:lnTo>
                  <a:lnTo>
                    <a:pt x="332" y="96"/>
                  </a:lnTo>
                  <a:lnTo>
                    <a:pt x="333" y="92"/>
                  </a:lnTo>
                  <a:lnTo>
                    <a:pt x="335" y="88"/>
                  </a:lnTo>
                  <a:lnTo>
                    <a:pt x="337" y="83"/>
                  </a:lnTo>
                  <a:lnTo>
                    <a:pt x="338" y="79"/>
                  </a:lnTo>
                  <a:lnTo>
                    <a:pt x="337" y="76"/>
                  </a:lnTo>
                  <a:lnTo>
                    <a:pt x="335" y="74"/>
                  </a:lnTo>
                  <a:lnTo>
                    <a:pt x="335" y="71"/>
                  </a:lnTo>
                  <a:lnTo>
                    <a:pt x="335" y="69"/>
                  </a:lnTo>
                  <a:lnTo>
                    <a:pt x="337" y="68"/>
                  </a:lnTo>
                  <a:lnTo>
                    <a:pt x="337" y="66"/>
                  </a:lnTo>
                  <a:lnTo>
                    <a:pt x="337" y="65"/>
                  </a:lnTo>
                  <a:lnTo>
                    <a:pt x="337" y="61"/>
                  </a:lnTo>
                  <a:lnTo>
                    <a:pt x="337" y="58"/>
                  </a:lnTo>
                  <a:lnTo>
                    <a:pt x="335" y="55"/>
                  </a:lnTo>
                  <a:lnTo>
                    <a:pt x="335" y="51"/>
                  </a:lnTo>
                  <a:lnTo>
                    <a:pt x="335" y="51"/>
                  </a:lnTo>
                  <a:lnTo>
                    <a:pt x="333" y="50"/>
                  </a:lnTo>
                  <a:lnTo>
                    <a:pt x="332" y="50"/>
                  </a:lnTo>
                  <a:lnTo>
                    <a:pt x="330" y="48"/>
                  </a:lnTo>
                  <a:lnTo>
                    <a:pt x="327" y="48"/>
                  </a:lnTo>
                  <a:lnTo>
                    <a:pt x="327" y="48"/>
                  </a:lnTo>
                  <a:lnTo>
                    <a:pt x="327" y="45"/>
                  </a:lnTo>
                  <a:lnTo>
                    <a:pt x="325" y="41"/>
                  </a:lnTo>
                  <a:lnTo>
                    <a:pt x="327" y="38"/>
                  </a:lnTo>
                  <a:lnTo>
                    <a:pt x="327" y="35"/>
                  </a:lnTo>
                  <a:lnTo>
                    <a:pt x="327" y="33"/>
                  </a:lnTo>
                  <a:lnTo>
                    <a:pt x="325" y="32"/>
                  </a:lnTo>
                  <a:lnTo>
                    <a:pt x="324" y="28"/>
                  </a:lnTo>
                  <a:lnTo>
                    <a:pt x="322" y="25"/>
                  </a:lnTo>
                  <a:lnTo>
                    <a:pt x="320" y="23"/>
                  </a:lnTo>
                  <a:lnTo>
                    <a:pt x="320" y="22"/>
                  </a:lnTo>
                  <a:lnTo>
                    <a:pt x="319" y="22"/>
                  </a:lnTo>
                  <a:lnTo>
                    <a:pt x="319" y="22"/>
                  </a:lnTo>
                  <a:lnTo>
                    <a:pt x="317" y="22"/>
                  </a:lnTo>
                  <a:lnTo>
                    <a:pt x="317" y="22"/>
                  </a:lnTo>
                  <a:lnTo>
                    <a:pt x="319" y="20"/>
                  </a:lnTo>
                  <a:lnTo>
                    <a:pt x="319" y="18"/>
                  </a:lnTo>
                  <a:lnTo>
                    <a:pt x="317" y="18"/>
                  </a:lnTo>
                  <a:lnTo>
                    <a:pt x="314" y="17"/>
                  </a:lnTo>
                  <a:lnTo>
                    <a:pt x="312" y="17"/>
                  </a:lnTo>
                  <a:lnTo>
                    <a:pt x="310" y="17"/>
                  </a:lnTo>
                  <a:lnTo>
                    <a:pt x="309" y="12"/>
                  </a:lnTo>
                  <a:lnTo>
                    <a:pt x="307" y="10"/>
                  </a:lnTo>
                  <a:lnTo>
                    <a:pt x="307" y="7"/>
                  </a:lnTo>
                  <a:lnTo>
                    <a:pt x="307" y="5"/>
                  </a:lnTo>
                  <a:lnTo>
                    <a:pt x="309" y="4"/>
                  </a:lnTo>
                  <a:lnTo>
                    <a:pt x="307" y="2"/>
                  </a:lnTo>
                  <a:lnTo>
                    <a:pt x="307" y="2"/>
                  </a:lnTo>
                  <a:lnTo>
                    <a:pt x="304" y="0"/>
                  </a:lnTo>
                  <a:lnTo>
                    <a:pt x="301" y="0"/>
                  </a:lnTo>
                  <a:lnTo>
                    <a:pt x="294" y="0"/>
                  </a:lnTo>
                  <a:lnTo>
                    <a:pt x="286" y="0"/>
                  </a:lnTo>
                  <a:lnTo>
                    <a:pt x="287" y="9"/>
                  </a:lnTo>
                  <a:lnTo>
                    <a:pt x="289" y="20"/>
                  </a:lnTo>
                  <a:lnTo>
                    <a:pt x="289" y="30"/>
                  </a:lnTo>
                  <a:lnTo>
                    <a:pt x="291" y="35"/>
                  </a:lnTo>
                  <a:lnTo>
                    <a:pt x="292" y="37"/>
                  </a:lnTo>
                  <a:lnTo>
                    <a:pt x="296" y="37"/>
                  </a:lnTo>
                  <a:lnTo>
                    <a:pt x="301" y="37"/>
                  </a:lnTo>
                  <a:lnTo>
                    <a:pt x="304" y="38"/>
                  </a:lnTo>
                  <a:lnTo>
                    <a:pt x="305" y="38"/>
                  </a:lnTo>
                  <a:lnTo>
                    <a:pt x="307" y="40"/>
                  </a:lnTo>
                  <a:lnTo>
                    <a:pt x="309" y="41"/>
                  </a:lnTo>
                  <a:lnTo>
                    <a:pt x="309" y="43"/>
                  </a:lnTo>
                  <a:lnTo>
                    <a:pt x="312" y="46"/>
                  </a:lnTo>
                  <a:lnTo>
                    <a:pt x="314" y="50"/>
                  </a:lnTo>
                  <a:lnTo>
                    <a:pt x="314" y="53"/>
                  </a:lnTo>
                  <a:lnTo>
                    <a:pt x="314" y="56"/>
                  </a:lnTo>
                  <a:lnTo>
                    <a:pt x="312" y="58"/>
                  </a:lnTo>
                  <a:lnTo>
                    <a:pt x="312" y="61"/>
                  </a:lnTo>
                  <a:lnTo>
                    <a:pt x="310" y="65"/>
                  </a:lnTo>
                  <a:lnTo>
                    <a:pt x="310" y="69"/>
                  </a:lnTo>
                  <a:lnTo>
                    <a:pt x="310" y="71"/>
                  </a:lnTo>
                  <a:lnTo>
                    <a:pt x="312" y="73"/>
                  </a:lnTo>
                  <a:lnTo>
                    <a:pt x="314" y="74"/>
                  </a:lnTo>
                  <a:lnTo>
                    <a:pt x="314" y="76"/>
                  </a:lnTo>
                  <a:lnTo>
                    <a:pt x="314" y="78"/>
                  </a:lnTo>
                  <a:lnTo>
                    <a:pt x="310" y="81"/>
                  </a:lnTo>
                  <a:lnTo>
                    <a:pt x="307" y="84"/>
                  </a:lnTo>
                  <a:lnTo>
                    <a:pt x="304" y="88"/>
                  </a:lnTo>
                  <a:lnTo>
                    <a:pt x="299" y="89"/>
                  </a:lnTo>
                  <a:lnTo>
                    <a:pt x="296" y="92"/>
                  </a:lnTo>
                  <a:lnTo>
                    <a:pt x="291" y="92"/>
                  </a:lnTo>
                  <a:lnTo>
                    <a:pt x="289" y="94"/>
                  </a:lnTo>
                  <a:lnTo>
                    <a:pt x="286" y="92"/>
                  </a:lnTo>
                  <a:lnTo>
                    <a:pt x="284" y="91"/>
                  </a:lnTo>
                  <a:lnTo>
                    <a:pt x="282" y="91"/>
                  </a:lnTo>
                  <a:lnTo>
                    <a:pt x="279" y="94"/>
                  </a:lnTo>
                  <a:lnTo>
                    <a:pt x="273" y="101"/>
                  </a:lnTo>
                  <a:lnTo>
                    <a:pt x="268" y="109"/>
                  </a:lnTo>
                  <a:lnTo>
                    <a:pt x="263" y="117"/>
                  </a:lnTo>
                  <a:lnTo>
                    <a:pt x="259" y="120"/>
                  </a:lnTo>
                  <a:lnTo>
                    <a:pt x="258" y="127"/>
                  </a:lnTo>
                  <a:lnTo>
                    <a:pt x="258" y="134"/>
                  </a:lnTo>
                  <a:lnTo>
                    <a:pt x="256" y="140"/>
                  </a:lnTo>
                  <a:lnTo>
                    <a:pt x="255" y="145"/>
                  </a:lnTo>
                  <a:lnTo>
                    <a:pt x="253" y="148"/>
                  </a:lnTo>
                  <a:lnTo>
                    <a:pt x="250" y="148"/>
                  </a:lnTo>
                  <a:lnTo>
                    <a:pt x="248" y="150"/>
                  </a:lnTo>
                  <a:lnTo>
                    <a:pt x="245" y="152"/>
                  </a:lnTo>
                  <a:lnTo>
                    <a:pt x="243" y="152"/>
                  </a:lnTo>
                  <a:lnTo>
                    <a:pt x="243" y="153"/>
                  </a:lnTo>
                  <a:lnTo>
                    <a:pt x="243" y="157"/>
                  </a:lnTo>
                  <a:lnTo>
                    <a:pt x="243" y="162"/>
                  </a:lnTo>
                  <a:lnTo>
                    <a:pt x="243" y="167"/>
                  </a:lnTo>
                  <a:lnTo>
                    <a:pt x="243" y="171"/>
                  </a:lnTo>
                  <a:lnTo>
                    <a:pt x="243" y="175"/>
                  </a:lnTo>
                  <a:lnTo>
                    <a:pt x="241" y="178"/>
                  </a:lnTo>
                  <a:lnTo>
                    <a:pt x="240" y="180"/>
                  </a:lnTo>
                  <a:lnTo>
                    <a:pt x="236" y="181"/>
                  </a:lnTo>
                  <a:lnTo>
                    <a:pt x="233" y="181"/>
                  </a:lnTo>
                  <a:lnTo>
                    <a:pt x="228" y="183"/>
                  </a:lnTo>
                  <a:lnTo>
                    <a:pt x="225" y="185"/>
                  </a:lnTo>
                  <a:lnTo>
                    <a:pt x="223" y="186"/>
                  </a:lnTo>
                  <a:lnTo>
                    <a:pt x="222" y="188"/>
                  </a:lnTo>
                  <a:lnTo>
                    <a:pt x="223" y="188"/>
                  </a:lnTo>
                  <a:lnTo>
                    <a:pt x="225" y="190"/>
                  </a:lnTo>
                  <a:lnTo>
                    <a:pt x="225" y="191"/>
                  </a:lnTo>
                  <a:lnTo>
                    <a:pt x="225" y="194"/>
                  </a:lnTo>
                  <a:lnTo>
                    <a:pt x="225" y="198"/>
                  </a:lnTo>
                  <a:lnTo>
                    <a:pt x="223" y="199"/>
                  </a:lnTo>
                  <a:lnTo>
                    <a:pt x="222" y="203"/>
                  </a:lnTo>
                  <a:lnTo>
                    <a:pt x="220" y="206"/>
                  </a:lnTo>
                  <a:lnTo>
                    <a:pt x="220" y="211"/>
                  </a:lnTo>
                  <a:lnTo>
                    <a:pt x="220" y="216"/>
                  </a:lnTo>
                  <a:lnTo>
                    <a:pt x="220" y="218"/>
                  </a:lnTo>
                  <a:lnTo>
                    <a:pt x="220" y="218"/>
                  </a:lnTo>
                  <a:lnTo>
                    <a:pt x="218" y="219"/>
                  </a:lnTo>
                  <a:lnTo>
                    <a:pt x="215" y="221"/>
                  </a:lnTo>
                  <a:lnTo>
                    <a:pt x="212" y="224"/>
                  </a:lnTo>
                  <a:lnTo>
                    <a:pt x="210" y="226"/>
                  </a:lnTo>
                  <a:lnTo>
                    <a:pt x="207" y="226"/>
                  </a:lnTo>
                  <a:lnTo>
                    <a:pt x="207" y="226"/>
                  </a:lnTo>
                  <a:lnTo>
                    <a:pt x="204" y="226"/>
                  </a:lnTo>
                  <a:lnTo>
                    <a:pt x="202" y="224"/>
                  </a:lnTo>
                  <a:lnTo>
                    <a:pt x="200" y="224"/>
                  </a:lnTo>
                  <a:lnTo>
                    <a:pt x="199" y="226"/>
                  </a:lnTo>
                  <a:lnTo>
                    <a:pt x="200" y="231"/>
                  </a:lnTo>
                  <a:lnTo>
                    <a:pt x="199" y="232"/>
                  </a:lnTo>
                  <a:lnTo>
                    <a:pt x="197" y="234"/>
                  </a:lnTo>
                  <a:lnTo>
                    <a:pt x="195" y="234"/>
                  </a:lnTo>
                  <a:lnTo>
                    <a:pt x="192" y="236"/>
                  </a:lnTo>
                  <a:lnTo>
                    <a:pt x="192" y="237"/>
                  </a:lnTo>
                  <a:lnTo>
                    <a:pt x="190" y="242"/>
                  </a:lnTo>
                  <a:lnTo>
                    <a:pt x="190" y="247"/>
                  </a:lnTo>
                  <a:lnTo>
                    <a:pt x="190" y="254"/>
                  </a:lnTo>
                  <a:lnTo>
                    <a:pt x="189" y="259"/>
                  </a:lnTo>
                  <a:lnTo>
                    <a:pt x="187" y="262"/>
                  </a:lnTo>
                  <a:lnTo>
                    <a:pt x="185" y="264"/>
                  </a:lnTo>
                  <a:lnTo>
                    <a:pt x="182" y="267"/>
                  </a:lnTo>
                  <a:lnTo>
                    <a:pt x="181" y="270"/>
                  </a:lnTo>
                  <a:lnTo>
                    <a:pt x="181" y="272"/>
                  </a:lnTo>
                  <a:lnTo>
                    <a:pt x="181" y="273"/>
                  </a:lnTo>
                  <a:lnTo>
                    <a:pt x="181" y="277"/>
                  </a:lnTo>
                  <a:lnTo>
                    <a:pt x="181" y="278"/>
                  </a:lnTo>
                  <a:lnTo>
                    <a:pt x="179" y="280"/>
                  </a:lnTo>
                  <a:lnTo>
                    <a:pt x="176" y="283"/>
                  </a:lnTo>
                  <a:lnTo>
                    <a:pt x="172" y="285"/>
                  </a:lnTo>
                  <a:lnTo>
                    <a:pt x="169" y="288"/>
                  </a:lnTo>
                  <a:lnTo>
                    <a:pt x="166" y="292"/>
                  </a:lnTo>
                  <a:lnTo>
                    <a:pt x="166" y="293"/>
                  </a:lnTo>
                  <a:lnTo>
                    <a:pt x="166" y="295"/>
                  </a:lnTo>
                  <a:lnTo>
                    <a:pt x="169" y="296"/>
                  </a:lnTo>
                  <a:lnTo>
                    <a:pt x="171" y="298"/>
                  </a:lnTo>
                  <a:lnTo>
                    <a:pt x="172" y="300"/>
                  </a:lnTo>
                  <a:lnTo>
                    <a:pt x="172" y="301"/>
                  </a:lnTo>
                  <a:lnTo>
                    <a:pt x="172" y="303"/>
                  </a:lnTo>
                  <a:lnTo>
                    <a:pt x="169" y="305"/>
                  </a:lnTo>
                  <a:lnTo>
                    <a:pt x="164" y="308"/>
                  </a:lnTo>
                  <a:lnTo>
                    <a:pt x="161" y="310"/>
                  </a:lnTo>
                  <a:lnTo>
                    <a:pt x="158" y="313"/>
                  </a:lnTo>
                  <a:lnTo>
                    <a:pt x="156" y="315"/>
                  </a:lnTo>
                  <a:lnTo>
                    <a:pt x="156" y="316"/>
                  </a:lnTo>
                  <a:lnTo>
                    <a:pt x="156" y="318"/>
                  </a:lnTo>
                  <a:lnTo>
                    <a:pt x="156" y="319"/>
                  </a:lnTo>
                  <a:lnTo>
                    <a:pt x="156" y="321"/>
                  </a:lnTo>
                  <a:lnTo>
                    <a:pt x="156" y="323"/>
                  </a:lnTo>
                  <a:lnTo>
                    <a:pt x="154" y="324"/>
                  </a:lnTo>
                  <a:lnTo>
                    <a:pt x="149" y="328"/>
                  </a:lnTo>
                  <a:lnTo>
                    <a:pt x="149" y="328"/>
                  </a:lnTo>
                  <a:lnTo>
                    <a:pt x="149" y="329"/>
                  </a:lnTo>
                  <a:lnTo>
                    <a:pt x="148" y="333"/>
                  </a:lnTo>
                  <a:lnTo>
                    <a:pt x="148" y="334"/>
                  </a:lnTo>
                  <a:lnTo>
                    <a:pt x="146" y="334"/>
                  </a:lnTo>
                  <a:lnTo>
                    <a:pt x="144" y="334"/>
                  </a:lnTo>
                  <a:lnTo>
                    <a:pt x="141" y="336"/>
                  </a:lnTo>
                  <a:lnTo>
                    <a:pt x="138" y="336"/>
                  </a:lnTo>
                  <a:lnTo>
                    <a:pt x="134" y="336"/>
                  </a:lnTo>
                  <a:lnTo>
                    <a:pt x="133" y="336"/>
                  </a:lnTo>
                  <a:lnTo>
                    <a:pt x="131" y="333"/>
                  </a:lnTo>
                  <a:lnTo>
                    <a:pt x="131" y="329"/>
                  </a:lnTo>
                  <a:lnTo>
                    <a:pt x="131" y="326"/>
                  </a:lnTo>
                  <a:lnTo>
                    <a:pt x="131" y="323"/>
                  </a:lnTo>
                  <a:lnTo>
                    <a:pt x="131" y="321"/>
                  </a:lnTo>
                  <a:lnTo>
                    <a:pt x="128" y="319"/>
                  </a:lnTo>
                  <a:lnTo>
                    <a:pt x="125" y="316"/>
                  </a:lnTo>
                  <a:lnTo>
                    <a:pt x="121" y="313"/>
                  </a:lnTo>
                  <a:lnTo>
                    <a:pt x="116" y="310"/>
                  </a:lnTo>
                  <a:lnTo>
                    <a:pt x="113" y="306"/>
                  </a:lnTo>
                  <a:lnTo>
                    <a:pt x="110" y="303"/>
                  </a:lnTo>
                  <a:lnTo>
                    <a:pt x="108" y="303"/>
                  </a:lnTo>
                  <a:lnTo>
                    <a:pt x="108" y="303"/>
                  </a:lnTo>
                  <a:lnTo>
                    <a:pt x="107" y="305"/>
                  </a:lnTo>
                  <a:lnTo>
                    <a:pt x="105" y="308"/>
                  </a:lnTo>
                  <a:lnTo>
                    <a:pt x="103" y="310"/>
                  </a:lnTo>
                  <a:lnTo>
                    <a:pt x="102" y="313"/>
                  </a:lnTo>
                  <a:lnTo>
                    <a:pt x="100" y="313"/>
                  </a:lnTo>
                  <a:lnTo>
                    <a:pt x="98" y="313"/>
                  </a:lnTo>
                  <a:lnTo>
                    <a:pt x="95" y="313"/>
                  </a:lnTo>
                  <a:lnTo>
                    <a:pt x="92" y="313"/>
                  </a:lnTo>
                  <a:lnTo>
                    <a:pt x="90" y="313"/>
                  </a:lnTo>
                  <a:lnTo>
                    <a:pt x="87" y="313"/>
                  </a:lnTo>
                  <a:lnTo>
                    <a:pt x="87" y="311"/>
                  </a:lnTo>
                  <a:lnTo>
                    <a:pt x="87" y="310"/>
                  </a:lnTo>
                  <a:lnTo>
                    <a:pt x="87" y="310"/>
                  </a:lnTo>
                  <a:lnTo>
                    <a:pt x="87" y="308"/>
                  </a:lnTo>
                  <a:lnTo>
                    <a:pt x="85" y="308"/>
                  </a:lnTo>
                  <a:lnTo>
                    <a:pt x="84" y="308"/>
                  </a:lnTo>
                  <a:lnTo>
                    <a:pt x="80" y="310"/>
                  </a:lnTo>
                  <a:lnTo>
                    <a:pt x="77" y="313"/>
                  </a:lnTo>
                  <a:lnTo>
                    <a:pt x="74" y="316"/>
                  </a:lnTo>
                  <a:lnTo>
                    <a:pt x="70" y="318"/>
                  </a:lnTo>
                  <a:lnTo>
                    <a:pt x="69" y="318"/>
                  </a:lnTo>
                  <a:lnTo>
                    <a:pt x="69" y="318"/>
                  </a:lnTo>
                  <a:lnTo>
                    <a:pt x="67" y="318"/>
                  </a:lnTo>
                  <a:lnTo>
                    <a:pt x="65" y="319"/>
                  </a:lnTo>
                  <a:lnTo>
                    <a:pt x="65" y="323"/>
                  </a:lnTo>
                  <a:lnTo>
                    <a:pt x="65" y="326"/>
                  </a:lnTo>
                  <a:lnTo>
                    <a:pt x="64" y="329"/>
                  </a:lnTo>
                  <a:lnTo>
                    <a:pt x="62" y="331"/>
                  </a:lnTo>
                  <a:lnTo>
                    <a:pt x="57" y="331"/>
                  </a:lnTo>
                  <a:lnTo>
                    <a:pt x="51" y="336"/>
                  </a:lnTo>
                  <a:lnTo>
                    <a:pt x="46" y="341"/>
                  </a:lnTo>
                  <a:lnTo>
                    <a:pt x="42" y="347"/>
                  </a:lnTo>
                  <a:lnTo>
                    <a:pt x="37" y="352"/>
                  </a:lnTo>
                  <a:lnTo>
                    <a:pt x="31" y="357"/>
                  </a:lnTo>
                  <a:lnTo>
                    <a:pt x="26" y="361"/>
                  </a:lnTo>
                  <a:lnTo>
                    <a:pt x="21" y="366"/>
                  </a:lnTo>
                  <a:lnTo>
                    <a:pt x="19" y="367"/>
                  </a:lnTo>
                  <a:lnTo>
                    <a:pt x="19" y="370"/>
                  </a:lnTo>
                  <a:lnTo>
                    <a:pt x="19" y="374"/>
                  </a:lnTo>
                  <a:lnTo>
                    <a:pt x="19" y="379"/>
                  </a:lnTo>
                  <a:lnTo>
                    <a:pt x="21" y="382"/>
                  </a:lnTo>
                  <a:lnTo>
                    <a:pt x="21" y="385"/>
                  </a:lnTo>
                  <a:lnTo>
                    <a:pt x="16" y="397"/>
                  </a:lnTo>
                  <a:lnTo>
                    <a:pt x="10" y="407"/>
                  </a:lnTo>
                  <a:lnTo>
                    <a:pt x="6" y="413"/>
                  </a:lnTo>
                  <a:lnTo>
                    <a:pt x="6" y="415"/>
                  </a:lnTo>
                  <a:lnTo>
                    <a:pt x="8" y="417"/>
                  </a:lnTo>
                  <a:lnTo>
                    <a:pt x="8" y="417"/>
                  </a:lnTo>
                  <a:lnTo>
                    <a:pt x="6" y="418"/>
                  </a:lnTo>
                  <a:lnTo>
                    <a:pt x="6" y="418"/>
                  </a:lnTo>
                  <a:lnTo>
                    <a:pt x="6" y="418"/>
                  </a:lnTo>
                  <a:lnTo>
                    <a:pt x="6" y="418"/>
                  </a:lnTo>
                  <a:lnTo>
                    <a:pt x="6" y="420"/>
                  </a:lnTo>
                  <a:lnTo>
                    <a:pt x="5" y="420"/>
                  </a:lnTo>
                  <a:lnTo>
                    <a:pt x="5" y="423"/>
                  </a:lnTo>
                  <a:lnTo>
                    <a:pt x="3" y="425"/>
                  </a:lnTo>
                  <a:lnTo>
                    <a:pt x="3" y="426"/>
                  </a:lnTo>
                  <a:lnTo>
                    <a:pt x="1" y="428"/>
                  </a:lnTo>
                  <a:lnTo>
                    <a:pt x="0" y="430"/>
                  </a:lnTo>
                  <a:lnTo>
                    <a:pt x="0" y="431"/>
                  </a:lnTo>
                  <a:lnTo>
                    <a:pt x="1" y="431"/>
                  </a:lnTo>
                  <a:lnTo>
                    <a:pt x="5" y="431"/>
                  </a:lnTo>
                  <a:lnTo>
                    <a:pt x="5" y="433"/>
                  </a:lnTo>
                  <a:lnTo>
                    <a:pt x="5" y="433"/>
                  </a:lnTo>
                  <a:lnTo>
                    <a:pt x="5" y="435"/>
                  </a:lnTo>
                  <a:lnTo>
                    <a:pt x="5" y="435"/>
                  </a:lnTo>
                  <a:lnTo>
                    <a:pt x="8" y="435"/>
                  </a:lnTo>
                  <a:lnTo>
                    <a:pt x="10" y="433"/>
                  </a:lnTo>
                  <a:lnTo>
                    <a:pt x="10" y="431"/>
                  </a:lnTo>
                  <a:lnTo>
                    <a:pt x="10" y="428"/>
                  </a:lnTo>
                  <a:lnTo>
                    <a:pt x="10" y="426"/>
                  </a:lnTo>
                  <a:lnTo>
                    <a:pt x="10" y="423"/>
                  </a:lnTo>
                  <a:lnTo>
                    <a:pt x="8" y="423"/>
                  </a:lnTo>
                  <a:lnTo>
                    <a:pt x="8" y="421"/>
                  </a:lnTo>
                  <a:lnTo>
                    <a:pt x="10" y="423"/>
                  </a:lnTo>
                  <a:lnTo>
                    <a:pt x="10" y="426"/>
                  </a:lnTo>
                  <a:lnTo>
                    <a:pt x="11" y="428"/>
                  </a:lnTo>
                  <a:lnTo>
                    <a:pt x="13" y="430"/>
                  </a:lnTo>
                  <a:lnTo>
                    <a:pt x="14" y="431"/>
                  </a:lnTo>
                  <a:lnTo>
                    <a:pt x="14" y="433"/>
                  </a:lnTo>
                  <a:lnTo>
                    <a:pt x="14" y="431"/>
                  </a:lnTo>
                  <a:lnTo>
                    <a:pt x="14" y="431"/>
                  </a:lnTo>
                  <a:lnTo>
                    <a:pt x="14" y="430"/>
                  </a:lnTo>
                  <a:lnTo>
                    <a:pt x="16" y="428"/>
                  </a:lnTo>
                  <a:lnTo>
                    <a:pt x="16" y="428"/>
                  </a:lnTo>
                  <a:lnTo>
                    <a:pt x="18" y="426"/>
                  </a:lnTo>
                  <a:lnTo>
                    <a:pt x="19" y="430"/>
                  </a:lnTo>
                  <a:lnTo>
                    <a:pt x="21" y="436"/>
                  </a:lnTo>
                  <a:lnTo>
                    <a:pt x="23" y="446"/>
                  </a:lnTo>
                  <a:lnTo>
                    <a:pt x="26" y="454"/>
                  </a:lnTo>
                  <a:lnTo>
                    <a:pt x="31" y="459"/>
                  </a:lnTo>
                  <a:lnTo>
                    <a:pt x="33" y="458"/>
                  </a:lnTo>
                  <a:lnTo>
                    <a:pt x="36" y="459"/>
                  </a:lnTo>
                  <a:lnTo>
                    <a:pt x="36" y="459"/>
                  </a:lnTo>
                  <a:lnTo>
                    <a:pt x="36" y="461"/>
                  </a:lnTo>
                  <a:lnTo>
                    <a:pt x="36" y="463"/>
                  </a:lnTo>
                  <a:lnTo>
                    <a:pt x="37" y="463"/>
                  </a:lnTo>
                  <a:lnTo>
                    <a:pt x="39" y="461"/>
                  </a:lnTo>
                  <a:lnTo>
                    <a:pt x="39" y="459"/>
                  </a:lnTo>
                  <a:lnTo>
                    <a:pt x="39" y="458"/>
                  </a:lnTo>
                  <a:lnTo>
                    <a:pt x="41" y="458"/>
                  </a:lnTo>
                  <a:lnTo>
                    <a:pt x="42" y="458"/>
                  </a:lnTo>
                  <a:lnTo>
                    <a:pt x="42" y="459"/>
                  </a:lnTo>
                  <a:lnTo>
                    <a:pt x="42" y="461"/>
                  </a:lnTo>
                  <a:lnTo>
                    <a:pt x="41" y="461"/>
                  </a:lnTo>
                  <a:lnTo>
                    <a:pt x="41" y="463"/>
                  </a:lnTo>
                  <a:lnTo>
                    <a:pt x="42" y="464"/>
                  </a:lnTo>
                  <a:lnTo>
                    <a:pt x="46" y="464"/>
                  </a:lnTo>
                  <a:lnTo>
                    <a:pt x="47" y="464"/>
                  </a:lnTo>
                  <a:lnTo>
                    <a:pt x="47" y="463"/>
                  </a:lnTo>
                  <a:lnTo>
                    <a:pt x="47" y="461"/>
                  </a:lnTo>
                  <a:lnTo>
                    <a:pt x="46" y="459"/>
                  </a:lnTo>
                  <a:lnTo>
                    <a:pt x="46" y="459"/>
                  </a:lnTo>
                  <a:lnTo>
                    <a:pt x="47" y="458"/>
                  </a:lnTo>
                  <a:lnTo>
                    <a:pt x="49" y="459"/>
                  </a:lnTo>
                  <a:lnTo>
                    <a:pt x="51" y="461"/>
                  </a:lnTo>
                  <a:lnTo>
                    <a:pt x="51" y="461"/>
                  </a:lnTo>
                  <a:lnTo>
                    <a:pt x="52" y="461"/>
                  </a:lnTo>
                  <a:lnTo>
                    <a:pt x="52" y="459"/>
                  </a:lnTo>
                  <a:lnTo>
                    <a:pt x="52" y="458"/>
                  </a:lnTo>
                  <a:lnTo>
                    <a:pt x="54" y="458"/>
                  </a:lnTo>
                  <a:lnTo>
                    <a:pt x="54" y="458"/>
                  </a:lnTo>
                  <a:lnTo>
                    <a:pt x="54" y="459"/>
                  </a:lnTo>
                  <a:lnTo>
                    <a:pt x="57" y="458"/>
                  </a:lnTo>
                  <a:lnTo>
                    <a:pt x="59" y="456"/>
                  </a:lnTo>
                  <a:lnTo>
                    <a:pt x="61" y="454"/>
                  </a:lnTo>
                  <a:lnTo>
                    <a:pt x="64" y="453"/>
                  </a:lnTo>
                  <a:lnTo>
                    <a:pt x="64" y="453"/>
                  </a:lnTo>
                  <a:lnTo>
                    <a:pt x="62" y="454"/>
                  </a:lnTo>
                  <a:lnTo>
                    <a:pt x="62" y="454"/>
                  </a:lnTo>
                  <a:lnTo>
                    <a:pt x="61" y="456"/>
                  </a:lnTo>
                  <a:lnTo>
                    <a:pt x="59" y="459"/>
                  </a:lnTo>
                  <a:lnTo>
                    <a:pt x="56" y="463"/>
                  </a:lnTo>
                  <a:lnTo>
                    <a:pt x="57" y="463"/>
                  </a:lnTo>
                  <a:lnTo>
                    <a:pt x="59" y="463"/>
                  </a:lnTo>
                  <a:lnTo>
                    <a:pt x="61" y="463"/>
                  </a:lnTo>
                  <a:lnTo>
                    <a:pt x="62" y="463"/>
                  </a:lnTo>
                  <a:lnTo>
                    <a:pt x="64" y="463"/>
                  </a:lnTo>
                  <a:lnTo>
                    <a:pt x="64" y="463"/>
                  </a:lnTo>
                  <a:lnTo>
                    <a:pt x="62" y="463"/>
                  </a:lnTo>
                  <a:lnTo>
                    <a:pt x="61" y="464"/>
                  </a:lnTo>
                  <a:lnTo>
                    <a:pt x="61" y="464"/>
                  </a:lnTo>
                  <a:lnTo>
                    <a:pt x="59" y="464"/>
                  </a:lnTo>
                  <a:lnTo>
                    <a:pt x="62" y="466"/>
                  </a:lnTo>
                  <a:lnTo>
                    <a:pt x="62" y="468"/>
                  </a:lnTo>
                  <a:lnTo>
                    <a:pt x="61" y="468"/>
                  </a:lnTo>
                  <a:lnTo>
                    <a:pt x="61" y="468"/>
                  </a:lnTo>
                  <a:lnTo>
                    <a:pt x="59" y="468"/>
                  </a:lnTo>
                  <a:lnTo>
                    <a:pt x="57" y="468"/>
                  </a:lnTo>
                  <a:lnTo>
                    <a:pt x="56" y="468"/>
                  </a:lnTo>
                  <a:lnTo>
                    <a:pt x="54" y="469"/>
                  </a:lnTo>
                  <a:lnTo>
                    <a:pt x="54" y="471"/>
                  </a:lnTo>
                  <a:lnTo>
                    <a:pt x="56" y="474"/>
                  </a:lnTo>
                  <a:lnTo>
                    <a:pt x="56" y="476"/>
                  </a:lnTo>
                  <a:lnTo>
                    <a:pt x="56" y="479"/>
                  </a:lnTo>
                  <a:lnTo>
                    <a:pt x="57" y="479"/>
                  </a:lnTo>
                  <a:lnTo>
                    <a:pt x="59" y="481"/>
                  </a:lnTo>
                  <a:lnTo>
                    <a:pt x="61" y="481"/>
                  </a:lnTo>
                  <a:lnTo>
                    <a:pt x="62" y="479"/>
                  </a:lnTo>
                  <a:lnTo>
                    <a:pt x="65" y="479"/>
                  </a:lnTo>
                  <a:lnTo>
                    <a:pt x="65" y="479"/>
                  </a:lnTo>
                  <a:lnTo>
                    <a:pt x="65" y="479"/>
                  </a:lnTo>
                  <a:lnTo>
                    <a:pt x="64" y="479"/>
                  </a:lnTo>
                  <a:lnTo>
                    <a:pt x="62" y="481"/>
                  </a:lnTo>
                  <a:lnTo>
                    <a:pt x="59" y="481"/>
                  </a:lnTo>
                  <a:lnTo>
                    <a:pt x="57" y="484"/>
                  </a:lnTo>
                  <a:lnTo>
                    <a:pt x="61" y="486"/>
                  </a:lnTo>
                  <a:lnTo>
                    <a:pt x="65" y="491"/>
                  </a:lnTo>
                  <a:lnTo>
                    <a:pt x="70" y="496"/>
                  </a:lnTo>
                  <a:lnTo>
                    <a:pt x="72" y="500"/>
                  </a:lnTo>
                  <a:lnTo>
                    <a:pt x="74" y="505"/>
                  </a:lnTo>
                  <a:lnTo>
                    <a:pt x="72" y="510"/>
                  </a:lnTo>
                  <a:lnTo>
                    <a:pt x="70" y="517"/>
                  </a:lnTo>
                  <a:lnTo>
                    <a:pt x="69" y="527"/>
                  </a:lnTo>
                  <a:lnTo>
                    <a:pt x="65" y="537"/>
                  </a:lnTo>
                  <a:lnTo>
                    <a:pt x="64" y="543"/>
                  </a:lnTo>
                  <a:lnTo>
                    <a:pt x="64" y="543"/>
                  </a:lnTo>
                  <a:lnTo>
                    <a:pt x="69" y="550"/>
                  </a:lnTo>
                  <a:lnTo>
                    <a:pt x="79" y="553"/>
                  </a:lnTo>
                  <a:lnTo>
                    <a:pt x="88" y="553"/>
                  </a:lnTo>
                  <a:lnTo>
                    <a:pt x="100" y="553"/>
                  </a:lnTo>
                  <a:lnTo>
                    <a:pt x="108" y="553"/>
                  </a:lnTo>
                  <a:close/>
                </a:path>
              </a:pathLst>
            </a:custGeom>
            <a:solidFill>
              <a:srgbClr val="A5A5A5"/>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1"/>
            <p:cNvSpPr>
              <a:spLocks/>
            </p:cNvSpPr>
            <p:nvPr/>
          </p:nvSpPr>
          <p:spPr bwMode="auto">
            <a:xfrm>
              <a:off x="1833897" y="2493535"/>
              <a:ext cx="107515" cy="73451"/>
            </a:xfrm>
            <a:custGeom>
              <a:avLst/>
              <a:gdLst>
                <a:gd name="T0" fmla="*/ 19 w 101"/>
                <a:gd name="T1" fmla="*/ 64 h 69"/>
                <a:gd name="T2" fmla="*/ 23 w 101"/>
                <a:gd name="T3" fmla="*/ 64 h 69"/>
                <a:gd name="T4" fmla="*/ 25 w 101"/>
                <a:gd name="T5" fmla="*/ 64 h 69"/>
                <a:gd name="T6" fmla="*/ 23 w 101"/>
                <a:gd name="T7" fmla="*/ 66 h 69"/>
                <a:gd name="T8" fmla="*/ 22 w 101"/>
                <a:gd name="T9" fmla="*/ 66 h 69"/>
                <a:gd name="T10" fmla="*/ 22 w 101"/>
                <a:gd name="T11" fmla="*/ 69 h 69"/>
                <a:gd name="T12" fmla="*/ 25 w 101"/>
                <a:gd name="T13" fmla="*/ 69 h 69"/>
                <a:gd name="T14" fmla="*/ 33 w 101"/>
                <a:gd name="T15" fmla="*/ 69 h 69"/>
                <a:gd name="T16" fmla="*/ 94 w 101"/>
                <a:gd name="T17" fmla="*/ 69 h 69"/>
                <a:gd name="T18" fmla="*/ 101 w 101"/>
                <a:gd name="T19" fmla="*/ 63 h 69"/>
                <a:gd name="T20" fmla="*/ 101 w 101"/>
                <a:gd name="T21" fmla="*/ 33 h 69"/>
                <a:gd name="T22" fmla="*/ 101 w 101"/>
                <a:gd name="T23" fmla="*/ 10 h 69"/>
                <a:gd name="T24" fmla="*/ 96 w 101"/>
                <a:gd name="T25" fmla="*/ 10 h 69"/>
                <a:gd name="T26" fmla="*/ 58 w 101"/>
                <a:gd name="T27" fmla="*/ 10 h 69"/>
                <a:gd name="T28" fmla="*/ 37 w 101"/>
                <a:gd name="T29" fmla="*/ 10 h 69"/>
                <a:gd name="T30" fmla="*/ 22 w 101"/>
                <a:gd name="T31" fmla="*/ 0 h 69"/>
                <a:gd name="T32" fmla="*/ 22 w 101"/>
                <a:gd name="T33" fmla="*/ 2 h 69"/>
                <a:gd name="T34" fmla="*/ 20 w 101"/>
                <a:gd name="T35" fmla="*/ 7 h 69"/>
                <a:gd name="T36" fmla="*/ 22 w 101"/>
                <a:gd name="T37" fmla="*/ 15 h 69"/>
                <a:gd name="T38" fmla="*/ 23 w 101"/>
                <a:gd name="T39" fmla="*/ 23 h 69"/>
                <a:gd name="T40" fmla="*/ 19 w 101"/>
                <a:gd name="T41" fmla="*/ 30 h 69"/>
                <a:gd name="T42" fmla="*/ 14 w 101"/>
                <a:gd name="T43" fmla="*/ 35 h 69"/>
                <a:gd name="T44" fmla="*/ 14 w 101"/>
                <a:gd name="T45" fmla="*/ 38 h 69"/>
                <a:gd name="T46" fmla="*/ 17 w 101"/>
                <a:gd name="T47" fmla="*/ 40 h 69"/>
                <a:gd name="T48" fmla="*/ 19 w 101"/>
                <a:gd name="T49" fmla="*/ 38 h 69"/>
                <a:gd name="T50" fmla="*/ 19 w 101"/>
                <a:gd name="T51" fmla="*/ 40 h 69"/>
                <a:gd name="T52" fmla="*/ 15 w 101"/>
                <a:gd name="T53" fmla="*/ 40 h 69"/>
                <a:gd name="T54" fmla="*/ 12 w 101"/>
                <a:gd name="T55" fmla="*/ 40 h 69"/>
                <a:gd name="T56" fmla="*/ 5 w 101"/>
                <a:gd name="T57" fmla="*/ 55 h 69"/>
                <a:gd name="T58" fmla="*/ 0 w 101"/>
                <a:gd name="T59" fmla="*/ 61 h 69"/>
                <a:gd name="T60" fmla="*/ 2 w 101"/>
                <a:gd name="T61" fmla="*/ 63 h 69"/>
                <a:gd name="T62" fmla="*/ 7 w 101"/>
                <a:gd name="T63" fmla="*/ 63 h 69"/>
                <a:gd name="T64" fmla="*/ 10 w 101"/>
                <a:gd name="T65" fmla="*/ 63 h 69"/>
                <a:gd name="T66" fmla="*/ 14 w 101"/>
                <a:gd name="T67" fmla="*/ 68 h 69"/>
                <a:gd name="T68" fmla="*/ 15 w 101"/>
                <a:gd name="T69" fmla="*/ 64 h 69"/>
                <a:gd name="T70" fmla="*/ 17 w 101"/>
                <a:gd name="T71"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69">
                  <a:moveTo>
                    <a:pt x="17" y="64"/>
                  </a:moveTo>
                  <a:lnTo>
                    <a:pt x="19" y="64"/>
                  </a:lnTo>
                  <a:lnTo>
                    <a:pt x="20" y="64"/>
                  </a:lnTo>
                  <a:lnTo>
                    <a:pt x="23" y="64"/>
                  </a:lnTo>
                  <a:lnTo>
                    <a:pt x="25" y="64"/>
                  </a:lnTo>
                  <a:lnTo>
                    <a:pt x="25" y="64"/>
                  </a:lnTo>
                  <a:lnTo>
                    <a:pt x="25" y="64"/>
                  </a:lnTo>
                  <a:lnTo>
                    <a:pt x="23" y="66"/>
                  </a:lnTo>
                  <a:lnTo>
                    <a:pt x="23" y="66"/>
                  </a:lnTo>
                  <a:lnTo>
                    <a:pt x="22" y="66"/>
                  </a:lnTo>
                  <a:lnTo>
                    <a:pt x="22" y="68"/>
                  </a:lnTo>
                  <a:lnTo>
                    <a:pt x="22" y="69"/>
                  </a:lnTo>
                  <a:lnTo>
                    <a:pt x="23" y="69"/>
                  </a:lnTo>
                  <a:lnTo>
                    <a:pt x="25" y="69"/>
                  </a:lnTo>
                  <a:lnTo>
                    <a:pt x="27" y="69"/>
                  </a:lnTo>
                  <a:lnTo>
                    <a:pt x="33" y="69"/>
                  </a:lnTo>
                  <a:lnTo>
                    <a:pt x="78" y="69"/>
                  </a:lnTo>
                  <a:lnTo>
                    <a:pt x="94" y="69"/>
                  </a:lnTo>
                  <a:lnTo>
                    <a:pt x="101" y="69"/>
                  </a:lnTo>
                  <a:lnTo>
                    <a:pt x="101" y="63"/>
                  </a:lnTo>
                  <a:lnTo>
                    <a:pt x="101" y="50"/>
                  </a:lnTo>
                  <a:lnTo>
                    <a:pt x="101" y="33"/>
                  </a:lnTo>
                  <a:lnTo>
                    <a:pt x="101" y="18"/>
                  </a:lnTo>
                  <a:lnTo>
                    <a:pt x="101" y="10"/>
                  </a:lnTo>
                  <a:lnTo>
                    <a:pt x="99" y="10"/>
                  </a:lnTo>
                  <a:lnTo>
                    <a:pt x="96" y="10"/>
                  </a:lnTo>
                  <a:lnTo>
                    <a:pt x="66" y="10"/>
                  </a:lnTo>
                  <a:lnTo>
                    <a:pt x="58" y="10"/>
                  </a:lnTo>
                  <a:lnTo>
                    <a:pt x="46" y="10"/>
                  </a:lnTo>
                  <a:lnTo>
                    <a:pt x="37" y="10"/>
                  </a:lnTo>
                  <a:lnTo>
                    <a:pt x="27" y="7"/>
                  </a:lnTo>
                  <a:lnTo>
                    <a:pt x="22" y="0"/>
                  </a:lnTo>
                  <a:lnTo>
                    <a:pt x="22" y="0"/>
                  </a:lnTo>
                  <a:lnTo>
                    <a:pt x="22" y="2"/>
                  </a:lnTo>
                  <a:lnTo>
                    <a:pt x="22" y="2"/>
                  </a:lnTo>
                  <a:lnTo>
                    <a:pt x="20" y="7"/>
                  </a:lnTo>
                  <a:lnTo>
                    <a:pt x="22" y="10"/>
                  </a:lnTo>
                  <a:lnTo>
                    <a:pt x="22" y="15"/>
                  </a:lnTo>
                  <a:lnTo>
                    <a:pt x="23" y="18"/>
                  </a:lnTo>
                  <a:lnTo>
                    <a:pt x="23" y="23"/>
                  </a:lnTo>
                  <a:lnTo>
                    <a:pt x="22" y="27"/>
                  </a:lnTo>
                  <a:lnTo>
                    <a:pt x="19" y="30"/>
                  </a:lnTo>
                  <a:lnTo>
                    <a:pt x="15" y="31"/>
                  </a:lnTo>
                  <a:lnTo>
                    <a:pt x="14" y="35"/>
                  </a:lnTo>
                  <a:lnTo>
                    <a:pt x="14" y="36"/>
                  </a:lnTo>
                  <a:lnTo>
                    <a:pt x="14" y="38"/>
                  </a:lnTo>
                  <a:lnTo>
                    <a:pt x="15" y="40"/>
                  </a:lnTo>
                  <a:lnTo>
                    <a:pt x="17" y="40"/>
                  </a:lnTo>
                  <a:lnTo>
                    <a:pt x="19" y="38"/>
                  </a:lnTo>
                  <a:lnTo>
                    <a:pt x="19" y="38"/>
                  </a:lnTo>
                  <a:lnTo>
                    <a:pt x="20" y="38"/>
                  </a:lnTo>
                  <a:lnTo>
                    <a:pt x="19" y="40"/>
                  </a:lnTo>
                  <a:lnTo>
                    <a:pt x="17" y="40"/>
                  </a:lnTo>
                  <a:lnTo>
                    <a:pt x="15" y="40"/>
                  </a:lnTo>
                  <a:lnTo>
                    <a:pt x="14" y="40"/>
                  </a:lnTo>
                  <a:lnTo>
                    <a:pt x="12" y="40"/>
                  </a:lnTo>
                  <a:lnTo>
                    <a:pt x="9" y="46"/>
                  </a:lnTo>
                  <a:lnTo>
                    <a:pt x="5" y="55"/>
                  </a:lnTo>
                  <a:lnTo>
                    <a:pt x="0" y="59"/>
                  </a:lnTo>
                  <a:lnTo>
                    <a:pt x="0" y="61"/>
                  </a:lnTo>
                  <a:lnTo>
                    <a:pt x="0" y="63"/>
                  </a:lnTo>
                  <a:lnTo>
                    <a:pt x="2" y="63"/>
                  </a:lnTo>
                  <a:lnTo>
                    <a:pt x="4" y="63"/>
                  </a:lnTo>
                  <a:lnTo>
                    <a:pt x="7" y="63"/>
                  </a:lnTo>
                  <a:lnTo>
                    <a:pt x="9" y="63"/>
                  </a:lnTo>
                  <a:lnTo>
                    <a:pt x="10" y="63"/>
                  </a:lnTo>
                  <a:lnTo>
                    <a:pt x="12" y="68"/>
                  </a:lnTo>
                  <a:lnTo>
                    <a:pt x="14" y="68"/>
                  </a:lnTo>
                  <a:lnTo>
                    <a:pt x="15" y="66"/>
                  </a:lnTo>
                  <a:lnTo>
                    <a:pt x="15" y="64"/>
                  </a:lnTo>
                  <a:lnTo>
                    <a:pt x="17" y="64"/>
                  </a:lnTo>
                  <a:lnTo>
                    <a:pt x="17" y="63"/>
                  </a:lnTo>
                  <a:lnTo>
                    <a:pt x="17" y="64"/>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2"/>
            <p:cNvSpPr>
              <a:spLocks/>
            </p:cNvSpPr>
            <p:nvPr/>
          </p:nvSpPr>
          <p:spPr bwMode="auto">
            <a:xfrm>
              <a:off x="1799833" y="2495664"/>
              <a:ext cx="312964" cy="339577"/>
            </a:xfrm>
            <a:custGeom>
              <a:avLst/>
              <a:gdLst>
                <a:gd name="T0" fmla="*/ 157 w 294"/>
                <a:gd name="T1" fmla="*/ 306 h 319"/>
                <a:gd name="T2" fmla="*/ 162 w 294"/>
                <a:gd name="T3" fmla="*/ 291 h 319"/>
                <a:gd name="T4" fmla="*/ 152 w 294"/>
                <a:gd name="T5" fmla="*/ 275 h 319"/>
                <a:gd name="T6" fmla="*/ 146 w 294"/>
                <a:gd name="T7" fmla="*/ 263 h 319"/>
                <a:gd name="T8" fmla="*/ 146 w 294"/>
                <a:gd name="T9" fmla="*/ 243 h 319"/>
                <a:gd name="T10" fmla="*/ 154 w 294"/>
                <a:gd name="T11" fmla="*/ 242 h 319"/>
                <a:gd name="T12" fmla="*/ 179 w 294"/>
                <a:gd name="T13" fmla="*/ 238 h 319"/>
                <a:gd name="T14" fmla="*/ 189 w 294"/>
                <a:gd name="T15" fmla="*/ 214 h 319"/>
                <a:gd name="T16" fmla="*/ 213 w 294"/>
                <a:gd name="T17" fmla="*/ 232 h 319"/>
                <a:gd name="T18" fmla="*/ 251 w 294"/>
                <a:gd name="T19" fmla="*/ 232 h 319"/>
                <a:gd name="T20" fmla="*/ 263 w 294"/>
                <a:gd name="T21" fmla="*/ 238 h 319"/>
                <a:gd name="T22" fmla="*/ 279 w 294"/>
                <a:gd name="T23" fmla="*/ 240 h 319"/>
                <a:gd name="T24" fmla="*/ 281 w 294"/>
                <a:gd name="T25" fmla="*/ 219 h 319"/>
                <a:gd name="T26" fmla="*/ 291 w 294"/>
                <a:gd name="T27" fmla="*/ 204 h 319"/>
                <a:gd name="T28" fmla="*/ 287 w 294"/>
                <a:gd name="T29" fmla="*/ 171 h 319"/>
                <a:gd name="T30" fmla="*/ 277 w 294"/>
                <a:gd name="T31" fmla="*/ 141 h 319"/>
                <a:gd name="T32" fmla="*/ 263 w 294"/>
                <a:gd name="T33" fmla="*/ 131 h 319"/>
                <a:gd name="T34" fmla="*/ 261 w 294"/>
                <a:gd name="T35" fmla="*/ 107 h 319"/>
                <a:gd name="T36" fmla="*/ 271 w 294"/>
                <a:gd name="T37" fmla="*/ 92 h 319"/>
                <a:gd name="T38" fmla="*/ 291 w 294"/>
                <a:gd name="T39" fmla="*/ 76 h 319"/>
                <a:gd name="T40" fmla="*/ 277 w 294"/>
                <a:gd name="T41" fmla="*/ 48 h 319"/>
                <a:gd name="T42" fmla="*/ 254 w 294"/>
                <a:gd name="T43" fmla="*/ 48 h 319"/>
                <a:gd name="T44" fmla="*/ 228 w 294"/>
                <a:gd name="T45" fmla="*/ 56 h 319"/>
                <a:gd name="T46" fmla="*/ 223 w 294"/>
                <a:gd name="T47" fmla="*/ 39 h 319"/>
                <a:gd name="T48" fmla="*/ 210 w 294"/>
                <a:gd name="T49" fmla="*/ 3 h 319"/>
                <a:gd name="T50" fmla="*/ 134 w 294"/>
                <a:gd name="T51" fmla="*/ 6 h 319"/>
                <a:gd name="T52" fmla="*/ 59 w 294"/>
                <a:gd name="T53" fmla="*/ 67 h 319"/>
                <a:gd name="T54" fmla="*/ 46 w 294"/>
                <a:gd name="T55" fmla="*/ 66 h 319"/>
                <a:gd name="T56" fmla="*/ 44 w 294"/>
                <a:gd name="T57" fmla="*/ 95 h 319"/>
                <a:gd name="T58" fmla="*/ 39 w 294"/>
                <a:gd name="T59" fmla="*/ 87 h 319"/>
                <a:gd name="T60" fmla="*/ 29 w 294"/>
                <a:gd name="T61" fmla="*/ 89 h 319"/>
                <a:gd name="T62" fmla="*/ 64 w 294"/>
                <a:gd name="T63" fmla="*/ 107 h 319"/>
                <a:gd name="T64" fmla="*/ 54 w 294"/>
                <a:gd name="T65" fmla="*/ 113 h 319"/>
                <a:gd name="T66" fmla="*/ 51 w 294"/>
                <a:gd name="T67" fmla="*/ 112 h 319"/>
                <a:gd name="T68" fmla="*/ 39 w 294"/>
                <a:gd name="T69" fmla="*/ 112 h 319"/>
                <a:gd name="T70" fmla="*/ 34 w 294"/>
                <a:gd name="T71" fmla="*/ 107 h 319"/>
                <a:gd name="T72" fmla="*/ 31 w 294"/>
                <a:gd name="T73" fmla="*/ 118 h 319"/>
                <a:gd name="T74" fmla="*/ 21 w 294"/>
                <a:gd name="T75" fmla="*/ 151 h 319"/>
                <a:gd name="T76" fmla="*/ 11 w 294"/>
                <a:gd name="T77" fmla="*/ 153 h 319"/>
                <a:gd name="T78" fmla="*/ 1 w 294"/>
                <a:gd name="T79" fmla="*/ 150 h 319"/>
                <a:gd name="T80" fmla="*/ 11 w 294"/>
                <a:gd name="T81" fmla="*/ 168 h 319"/>
                <a:gd name="T82" fmla="*/ 14 w 294"/>
                <a:gd name="T83" fmla="*/ 178 h 319"/>
                <a:gd name="T84" fmla="*/ 23 w 294"/>
                <a:gd name="T85" fmla="*/ 187 h 319"/>
                <a:gd name="T86" fmla="*/ 31 w 294"/>
                <a:gd name="T87" fmla="*/ 184 h 319"/>
                <a:gd name="T88" fmla="*/ 37 w 294"/>
                <a:gd name="T89" fmla="*/ 194 h 319"/>
                <a:gd name="T90" fmla="*/ 36 w 294"/>
                <a:gd name="T91" fmla="*/ 201 h 319"/>
                <a:gd name="T92" fmla="*/ 29 w 294"/>
                <a:gd name="T93" fmla="*/ 204 h 319"/>
                <a:gd name="T94" fmla="*/ 26 w 294"/>
                <a:gd name="T95" fmla="*/ 199 h 319"/>
                <a:gd name="T96" fmla="*/ 32 w 294"/>
                <a:gd name="T97" fmla="*/ 212 h 319"/>
                <a:gd name="T98" fmla="*/ 39 w 294"/>
                <a:gd name="T99" fmla="*/ 215 h 319"/>
                <a:gd name="T100" fmla="*/ 36 w 294"/>
                <a:gd name="T101" fmla="*/ 215 h 319"/>
                <a:gd name="T102" fmla="*/ 42 w 294"/>
                <a:gd name="T103" fmla="*/ 233 h 319"/>
                <a:gd name="T104" fmla="*/ 52 w 294"/>
                <a:gd name="T105" fmla="*/ 245 h 319"/>
                <a:gd name="T106" fmla="*/ 64 w 294"/>
                <a:gd name="T107" fmla="*/ 248 h 319"/>
                <a:gd name="T108" fmla="*/ 69 w 294"/>
                <a:gd name="T109" fmla="*/ 248 h 319"/>
                <a:gd name="T110" fmla="*/ 57 w 294"/>
                <a:gd name="T111" fmla="*/ 247 h 319"/>
                <a:gd name="T112" fmla="*/ 85 w 294"/>
                <a:gd name="T113" fmla="*/ 275 h 319"/>
                <a:gd name="T114" fmla="*/ 121 w 294"/>
                <a:gd name="T115" fmla="*/ 319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4" h="319">
                  <a:moveTo>
                    <a:pt x="141" y="298"/>
                  </a:moveTo>
                  <a:lnTo>
                    <a:pt x="143" y="296"/>
                  </a:lnTo>
                  <a:lnTo>
                    <a:pt x="144" y="298"/>
                  </a:lnTo>
                  <a:lnTo>
                    <a:pt x="146" y="299"/>
                  </a:lnTo>
                  <a:lnTo>
                    <a:pt x="148" y="303"/>
                  </a:lnTo>
                  <a:lnTo>
                    <a:pt x="149" y="304"/>
                  </a:lnTo>
                  <a:lnTo>
                    <a:pt x="151" y="306"/>
                  </a:lnTo>
                  <a:lnTo>
                    <a:pt x="152" y="306"/>
                  </a:lnTo>
                  <a:lnTo>
                    <a:pt x="156" y="308"/>
                  </a:lnTo>
                  <a:lnTo>
                    <a:pt x="157" y="306"/>
                  </a:lnTo>
                  <a:lnTo>
                    <a:pt x="161" y="306"/>
                  </a:lnTo>
                  <a:lnTo>
                    <a:pt x="162" y="304"/>
                  </a:lnTo>
                  <a:lnTo>
                    <a:pt x="162" y="303"/>
                  </a:lnTo>
                  <a:lnTo>
                    <a:pt x="162" y="303"/>
                  </a:lnTo>
                  <a:lnTo>
                    <a:pt x="161" y="301"/>
                  </a:lnTo>
                  <a:lnTo>
                    <a:pt x="159" y="301"/>
                  </a:lnTo>
                  <a:lnTo>
                    <a:pt x="157" y="299"/>
                  </a:lnTo>
                  <a:lnTo>
                    <a:pt x="159" y="298"/>
                  </a:lnTo>
                  <a:lnTo>
                    <a:pt x="161" y="294"/>
                  </a:lnTo>
                  <a:lnTo>
                    <a:pt x="162" y="291"/>
                  </a:lnTo>
                  <a:lnTo>
                    <a:pt x="164" y="289"/>
                  </a:lnTo>
                  <a:lnTo>
                    <a:pt x="164" y="286"/>
                  </a:lnTo>
                  <a:lnTo>
                    <a:pt x="164" y="284"/>
                  </a:lnTo>
                  <a:lnTo>
                    <a:pt x="162" y="284"/>
                  </a:lnTo>
                  <a:lnTo>
                    <a:pt x="159" y="283"/>
                  </a:lnTo>
                  <a:lnTo>
                    <a:pt x="156" y="281"/>
                  </a:lnTo>
                  <a:lnTo>
                    <a:pt x="152" y="281"/>
                  </a:lnTo>
                  <a:lnTo>
                    <a:pt x="151" y="280"/>
                  </a:lnTo>
                  <a:lnTo>
                    <a:pt x="151" y="276"/>
                  </a:lnTo>
                  <a:lnTo>
                    <a:pt x="152" y="275"/>
                  </a:lnTo>
                  <a:lnTo>
                    <a:pt x="154" y="273"/>
                  </a:lnTo>
                  <a:lnTo>
                    <a:pt x="156" y="273"/>
                  </a:lnTo>
                  <a:lnTo>
                    <a:pt x="156" y="271"/>
                  </a:lnTo>
                  <a:lnTo>
                    <a:pt x="156" y="270"/>
                  </a:lnTo>
                  <a:lnTo>
                    <a:pt x="154" y="268"/>
                  </a:lnTo>
                  <a:lnTo>
                    <a:pt x="152" y="266"/>
                  </a:lnTo>
                  <a:lnTo>
                    <a:pt x="151" y="265"/>
                  </a:lnTo>
                  <a:lnTo>
                    <a:pt x="149" y="265"/>
                  </a:lnTo>
                  <a:lnTo>
                    <a:pt x="148" y="263"/>
                  </a:lnTo>
                  <a:lnTo>
                    <a:pt x="146" y="263"/>
                  </a:lnTo>
                  <a:lnTo>
                    <a:pt x="144" y="263"/>
                  </a:lnTo>
                  <a:lnTo>
                    <a:pt x="143" y="263"/>
                  </a:lnTo>
                  <a:lnTo>
                    <a:pt x="144" y="261"/>
                  </a:lnTo>
                  <a:lnTo>
                    <a:pt x="144" y="258"/>
                  </a:lnTo>
                  <a:lnTo>
                    <a:pt x="146" y="257"/>
                  </a:lnTo>
                  <a:lnTo>
                    <a:pt x="148" y="253"/>
                  </a:lnTo>
                  <a:lnTo>
                    <a:pt x="149" y="252"/>
                  </a:lnTo>
                  <a:lnTo>
                    <a:pt x="148" y="250"/>
                  </a:lnTo>
                  <a:lnTo>
                    <a:pt x="148" y="247"/>
                  </a:lnTo>
                  <a:lnTo>
                    <a:pt x="146" y="243"/>
                  </a:lnTo>
                  <a:lnTo>
                    <a:pt x="146" y="242"/>
                  </a:lnTo>
                  <a:lnTo>
                    <a:pt x="146" y="238"/>
                  </a:lnTo>
                  <a:lnTo>
                    <a:pt x="148" y="237"/>
                  </a:lnTo>
                  <a:lnTo>
                    <a:pt x="149" y="237"/>
                  </a:lnTo>
                  <a:lnTo>
                    <a:pt x="149" y="237"/>
                  </a:lnTo>
                  <a:lnTo>
                    <a:pt x="151" y="238"/>
                  </a:lnTo>
                  <a:lnTo>
                    <a:pt x="151" y="240"/>
                  </a:lnTo>
                  <a:lnTo>
                    <a:pt x="152" y="242"/>
                  </a:lnTo>
                  <a:lnTo>
                    <a:pt x="152" y="242"/>
                  </a:lnTo>
                  <a:lnTo>
                    <a:pt x="154" y="242"/>
                  </a:lnTo>
                  <a:lnTo>
                    <a:pt x="157" y="240"/>
                  </a:lnTo>
                  <a:lnTo>
                    <a:pt x="159" y="238"/>
                  </a:lnTo>
                  <a:lnTo>
                    <a:pt x="162" y="237"/>
                  </a:lnTo>
                  <a:lnTo>
                    <a:pt x="164" y="237"/>
                  </a:lnTo>
                  <a:lnTo>
                    <a:pt x="166" y="237"/>
                  </a:lnTo>
                  <a:lnTo>
                    <a:pt x="166" y="238"/>
                  </a:lnTo>
                  <a:lnTo>
                    <a:pt x="167" y="240"/>
                  </a:lnTo>
                  <a:lnTo>
                    <a:pt x="169" y="240"/>
                  </a:lnTo>
                  <a:lnTo>
                    <a:pt x="174" y="240"/>
                  </a:lnTo>
                  <a:lnTo>
                    <a:pt x="179" y="238"/>
                  </a:lnTo>
                  <a:lnTo>
                    <a:pt x="184" y="238"/>
                  </a:lnTo>
                  <a:lnTo>
                    <a:pt x="189" y="238"/>
                  </a:lnTo>
                  <a:lnTo>
                    <a:pt x="190" y="237"/>
                  </a:lnTo>
                  <a:lnTo>
                    <a:pt x="192" y="233"/>
                  </a:lnTo>
                  <a:lnTo>
                    <a:pt x="192" y="230"/>
                  </a:lnTo>
                  <a:lnTo>
                    <a:pt x="192" y="227"/>
                  </a:lnTo>
                  <a:lnTo>
                    <a:pt x="190" y="222"/>
                  </a:lnTo>
                  <a:lnTo>
                    <a:pt x="189" y="219"/>
                  </a:lnTo>
                  <a:lnTo>
                    <a:pt x="189" y="215"/>
                  </a:lnTo>
                  <a:lnTo>
                    <a:pt x="189" y="214"/>
                  </a:lnTo>
                  <a:lnTo>
                    <a:pt x="190" y="214"/>
                  </a:lnTo>
                  <a:lnTo>
                    <a:pt x="190" y="215"/>
                  </a:lnTo>
                  <a:lnTo>
                    <a:pt x="192" y="215"/>
                  </a:lnTo>
                  <a:lnTo>
                    <a:pt x="192" y="215"/>
                  </a:lnTo>
                  <a:lnTo>
                    <a:pt x="192" y="214"/>
                  </a:lnTo>
                  <a:lnTo>
                    <a:pt x="192" y="214"/>
                  </a:lnTo>
                  <a:lnTo>
                    <a:pt x="198" y="210"/>
                  </a:lnTo>
                  <a:lnTo>
                    <a:pt x="207" y="215"/>
                  </a:lnTo>
                  <a:lnTo>
                    <a:pt x="210" y="224"/>
                  </a:lnTo>
                  <a:lnTo>
                    <a:pt x="213" y="232"/>
                  </a:lnTo>
                  <a:lnTo>
                    <a:pt x="218" y="237"/>
                  </a:lnTo>
                  <a:lnTo>
                    <a:pt x="220" y="238"/>
                  </a:lnTo>
                  <a:lnTo>
                    <a:pt x="223" y="240"/>
                  </a:lnTo>
                  <a:lnTo>
                    <a:pt x="230" y="240"/>
                  </a:lnTo>
                  <a:lnTo>
                    <a:pt x="235" y="242"/>
                  </a:lnTo>
                  <a:lnTo>
                    <a:pt x="238" y="242"/>
                  </a:lnTo>
                  <a:lnTo>
                    <a:pt x="241" y="242"/>
                  </a:lnTo>
                  <a:lnTo>
                    <a:pt x="245" y="240"/>
                  </a:lnTo>
                  <a:lnTo>
                    <a:pt x="248" y="237"/>
                  </a:lnTo>
                  <a:lnTo>
                    <a:pt x="251" y="232"/>
                  </a:lnTo>
                  <a:lnTo>
                    <a:pt x="253" y="229"/>
                  </a:lnTo>
                  <a:lnTo>
                    <a:pt x="254" y="225"/>
                  </a:lnTo>
                  <a:lnTo>
                    <a:pt x="256" y="225"/>
                  </a:lnTo>
                  <a:lnTo>
                    <a:pt x="256" y="225"/>
                  </a:lnTo>
                  <a:lnTo>
                    <a:pt x="258" y="229"/>
                  </a:lnTo>
                  <a:lnTo>
                    <a:pt x="259" y="230"/>
                  </a:lnTo>
                  <a:lnTo>
                    <a:pt x="261" y="233"/>
                  </a:lnTo>
                  <a:lnTo>
                    <a:pt x="263" y="237"/>
                  </a:lnTo>
                  <a:lnTo>
                    <a:pt x="264" y="237"/>
                  </a:lnTo>
                  <a:lnTo>
                    <a:pt x="263" y="238"/>
                  </a:lnTo>
                  <a:lnTo>
                    <a:pt x="263" y="240"/>
                  </a:lnTo>
                  <a:lnTo>
                    <a:pt x="261" y="240"/>
                  </a:lnTo>
                  <a:lnTo>
                    <a:pt x="259" y="242"/>
                  </a:lnTo>
                  <a:lnTo>
                    <a:pt x="259" y="243"/>
                  </a:lnTo>
                  <a:lnTo>
                    <a:pt x="261" y="245"/>
                  </a:lnTo>
                  <a:lnTo>
                    <a:pt x="264" y="245"/>
                  </a:lnTo>
                  <a:lnTo>
                    <a:pt x="268" y="245"/>
                  </a:lnTo>
                  <a:lnTo>
                    <a:pt x="272" y="245"/>
                  </a:lnTo>
                  <a:lnTo>
                    <a:pt x="276" y="242"/>
                  </a:lnTo>
                  <a:lnTo>
                    <a:pt x="279" y="240"/>
                  </a:lnTo>
                  <a:lnTo>
                    <a:pt x="279" y="237"/>
                  </a:lnTo>
                  <a:lnTo>
                    <a:pt x="279" y="235"/>
                  </a:lnTo>
                  <a:lnTo>
                    <a:pt x="277" y="235"/>
                  </a:lnTo>
                  <a:lnTo>
                    <a:pt x="276" y="233"/>
                  </a:lnTo>
                  <a:lnTo>
                    <a:pt x="276" y="232"/>
                  </a:lnTo>
                  <a:lnTo>
                    <a:pt x="279" y="229"/>
                  </a:lnTo>
                  <a:lnTo>
                    <a:pt x="279" y="227"/>
                  </a:lnTo>
                  <a:lnTo>
                    <a:pt x="279" y="224"/>
                  </a:lnTo>
                  <a:lnTo>
                    <a:pt x="279" y="220"/>
                  </a:lnTo>
                  <a:lnTo>
                    <a:pt x="281" y="219"/>
                  </a:lnTo>
                  <a:lnTo>
                    <a:pt x="282" y="217"/>
                  </a:lnTo>
                  <a:lnTo>
                    <a:pt x="284" y="215"/>
                  </a:lnTo>
                  <a:lnTo>
                    <a:pt x="286" y="215"/>
                  </a:lnTo>
                  <a:lnTo>
                    <a:pt x="287" y="215"/>
                  </a:lnTo>
                  <a:lnTo>
                    <a:pt x="289" y="212"/>
                  </a:lnTo>
                  <a:lnTo>
                    <a:pt x="289" y="212"/>
                  </a:lnTo>
                  <a:lnTo>
                    <a:pt x="289" y="209"/>
                  </a:lnTo>
                  <a:lnTo>
                    <a:pt x="291" y="207"/>
                  </a:lnTo>
                  <a:lnTo>
                    <a:pt x="291" y="206"/>
                  </a:lnTo>
                  <a:lnTo>
                    <a:pt x="291" y="204"/>
                  </a:lnTo>
                  <a:lnTo>
                    <a:pt x="286" y="201"/>
                  </a:lnTo>
                  <a:lnTo>
                    <a:pt x="287" y="199"/>
                  </a:lnTo>
                  <a:lnTo>
                    <a:pt x="289" y="196"/>
                  </a:lnTo>
                  <a:lnTo>
                    <a:pt x="291" y="194"/>
                  </a:lnTo>
                  <a:lnTo>
                    <a:pt x="292" y="191"/>
                  </a:lnTo>
                  <a:lnTo>
                    <a:pt x="292" y="189"/>
                  </a:lnTo>
                  <a:lnTo>
                    <a:pt x="291" y="184"/>
                  </a:lnTo>
                  <a:lnTo>
                    <a:pt x="291" y="181"/>
                  </a:lnTo>
                  <a:lnTo>
                    <a:pt x="289" y="176"/>
                  </a:lnTo>
                  <a:lnTo>
                    <a:pt x="287" y="171"/>
                  </a:lnTo>
                  <a:lnTo>
                    <a:pt x="289" y="166"/>
                  </a:lnTo>
                  <a:lnTo>
                    <a:pt x="291" y="159"/>
                  </a:lnTo>
                  <a:lnTo>
                    <a:pt x="292" y="155"/>
                  </a:lnTo>
                  <a:lnTo>
                    <a:pt x="294" y="150"/>
                  </a:lnTo>
                  <a:lnTo>
                    <a:pt x="292" y="146"/>
                  </a:lnTo>
                  <a:lnTo>
                    <a:pt x="289" y="143"/>
                  </a:lnTo>
                  <a:lnTo>
                    <a:pt x="287" y="143"/>
                  </a:lnTo>
                  <a:lnTo>
                    <a:pt x="284" y="141"/>
                  </a:lnTo>
                  <a:lnTo>
                    <a:pt x="281" y="141"/>
                  </a:lnTo>
                  <a:lnTo>
                    <a:pt x="277" y="141"/>
                  </a:lnTo>
                  <a:lnTo>
                    <a:pt x="276" y="141"/>
                  </a:lnTo>
                  <a:lnTo>
                    <a:pt x="276" y="140"/>
                  </a:lnTo>
                  <a:lnTo>
                    <a:pt x="276" y="138"/>
                  </a:lnTo>
                  <a:lnTo>
                    <a:pt x="274" y="136"/>
                  </a:lnTo>
                  <a:lnTo>
                    <a:pt x="274" y="133"/>
                  </a:lnTo>
                  <a:lnTo>
                    <a:pt x="272" y="133"/>
                  </a:lnTo>
                  <a:lnTo>
                    <a:pt x="271" y="131"/>
                  </a:lnTo>
                  <a:lnTo>
                    <a:pt x="269" y="131"/>
                  </a:lnTo>
                  <a:lnTo>
                    <a:pt x="266" y="131"/>
                  </a:lnTo>
                  <a:lnTo>
                    <a:pt x="263" y="131"/>
                  </a:lnTo>
                  <a:lnTo>
                    <a:pt x="261" y="130"/>
                  </a:lnTo>
                  <a:lnTo>
                    <a:pt x="259" y="130"/>
                  </a:lnTo>
                  <a:lnTo>
                    <a:pt x="259" y="127"/>
                  </a:lnTo>
                  <a:lnTo>
                    <a:pt x="261" y="123"/>
                  </a:lnTo>
                  <a:lnTo>
                    <a:pt x="263" y="120"/>
                  </a:lnTo>
                  <a:lnTo>
                    <a:pt x="264" y="117"/>
                  </a:lnTo>
                  <a:lnTo>
                    <a:pt x="264" y="115"/>
                  </a:lnTo>
                  <a:lnTo>
                    <a:pt x="263" y="112"/>
                  </a:lnTo>
                  <a:lnTo>
                    <a:pt x="261" y="110"/>
                  </a:lnTo>
                  <a:lnTo>
                    <a:pt x="261" y="107"/>
                  </a:lnTo>
                  <a:lnTo>
                    <a:pt x="263" y="104"/>
                  </a:lnTo>
                  <a:lnTo>
                    <a:pt x="264" y="102"/>
                  </a:lnTo>
                  <a:lnTo>
                    <a:pt x="266" y="100"/>
                  </a:lnTo>
                  <a:lnTo>
                    <a:pt x="269" y="99"/>
                  </a:lnTo>
                  <a:lnTo>
                    <a:pt x="271" y="97"/>
                  </a:lnTo>
                  <a:lnTo>
                    <a:pt x="271" y="95"/>
                  </a:lnTo>
                  <a:lnTo>
                    <a:pt x="271" y="94"/>
                  </a:lnTo>
                  <a:lnTo>
                    <a:pt x="271" y="94"/>
                  </a:lnTo>
                  <a:lnTo>
                    <a:pt x="269" y="92"/>
                  </a:lnTo>
                  <a:lnTo>
                    <a:pt x="271" y="92"/>
                  </a:lnTo>
                  <a:lnTo>
                    <a:pt x="272" y="90"/>
                  </a:lnTo>
                  <a:lnTo>
                    <a:pt x="274" y="90"/>
                  </a:lnTo>
                  <a:lnTo>
                    <a:pt x="276" y="90"/>
                  </a:lnTo>
                  <a:lnTo>
                    <a:pt x="281" y="90"/>
                  </a:lnTo>
                  <a:lnTo>
                    <a:pt x="282" y="89"/>
                  </a:lnTo>
                  <a:lnTo>
                    <a:pt x="284" y="87"/>
                  </a:lnTo>
                  <a:lnTo>
                    <a:pt x="287" y="84"/>
                  </a:lnTo>
                  <a:lnTo>
                    <a:pt x="289" y="80"/>
                  </a:lnTo>
                  <a:lnTo>
                    <a:pt x="291" y="77"/>
                  </a:lnTo>
                  <a:lnTo>
                    <a:pt x="291" y="76"/>
                  </a:lnTo>
                  <a:lnTo>
                    <a:pt x="291" y="71"/>
                  </a:lnTo>
                  <a:lnTo>
                    <a:pt x="287" y="67"/>
                  </a:lnTo>
                  <a:lnTo>
                    <a:pt x="286" y="64"/>
                  </a:lnTo>
                  <a:lnTo>
                    <a:pt x="282" y="61"/>
                  </a:lnTo>
                  <a:lnTo>
                    <a:pt x="282" y="59"/>
                  </a:lnTo>
                  <a:lnTo>
                    <a:pt x="282" y="56"/>
                  </a:lnTo>
                  <a:lnTo>
                    <a:pt x="281" y="54"/>
                  </a:lnTo>
                  <a:lnTo>
                    <a:pt x="281" y="51"/>
                  </a:lnTo>
                  <a:lnTo>
                    <a:pt x="279" y="49"/>
                  </a:lnTo>
                  <a:lnTo>
                    <a:pt x="277" y="48"/>
                  </a:lnTo>
                  <a:lnTo>
                    <a:pt x="276" y="48"/>
                  </a:lnTo>
                  <a:lnTo>
                    <a:pt x="274" y="48"/>
                  </a:lnTo>
                  <a:lnTo>
                    <a:pt x="272" y="48"/>
                  </a:lnTo>
                  <a:lnTo>
                    <a:pt x="271" y="48"/>
                  </a:lnTo>
                  <a:lnTo>
                    <a:pt x="268" y="48"/>
                  </a:lnTo>
                  <a:lnTo>
                    <a:pt x="266" y="46"/>
                  </a:lnTo>
                  <a:lnTo>
                    <a:pt x="263" y="46"/>
                  </a:lnTo>
                  <a:lnTo>
                    <a:pt x="259" y="44"/>
                  </a:lnTo>
                  <a:lnTo>
                    <a:pt x="258" y="46"/>
                  </a:lnTo>
                  <a:lnTo>
                    <a:pt x="254" y="48"/>
                  </a:lnTo>
                  <a:lnTo>
                    <a:pt x="251" y="51"/>
                  </a:lnTo>
                  <a:lnTo>
                    <a:pt x="246" y="53"/>
                  </a:lnTo>
                  <a:lnTo>
                    <a:pt x="243" y="54"/>
                  </a:lnTo>
                  <a:lnTo>
                    <a:pt x="240" y="54"/>
                  </a:lnTo>
                  <a:lnTo>
                    <a:pt x="238" y="53"/>
                  </a:lnTo>
                  <a:lnTo>
                    <a:pt x="236" y="53"/>
                  </a:lnTo>
                  <a:lnTo>
                    <a:pt x="235" y="53"/>
                  </a:lnTo>
                  <a:lnTo>
                    <a:pt x="231" y="54"/>
                  </a:lnTo>
                  <a:lnTo>
                    <a:pt x="230" y="56"/>
                  </a:lnTo>
                  <a:lnTo>
                    <a:pt x="228" y="56"/>
                  </a:lnTo>
                  <a:lnTo>
                    <a:pt x="226" y="56"/>
                  </a:lnTo>
                  <a:lnTo>
                    <a:pt x="225" y="56"/>
                  </a:lnTo>
                  <a:lnTo>
                    <a:pt x="225" y="54"/>
                  </a:lnTo>
                  <a:lnTo>
                    <a:pt x="226" y="53"/>
                  </a:lnTo>
                  <a:lnTo>
                    <a:pt x="228" y="51"/>
                  </a:lnTo>
                  <a:lnTo>
                    <a:pt x="230" y="49"/>
                  </a:lnTo>
                  <a:lnTo>
                    <a:pt x="230" y="48"/>
                  </a:lnTo>
                  <a:lnTo>
                    <a:pt x="228" y="44"/>
                  </a:lnTo>
                  <a:lnTo>
                    <a:pt x="225" y="41"/>
                  </a:lnTo>
                  <a:lnTo>
                    <a:pt x="223" y="39"/>
                  </a:lnTo>
                  <a:lnTo>
                    <a:pt x="223" y="28"/>
                  </a:lnTo>
                  <a:lnTo>
                    <a:pt x="228" y="18"/>
                  </a:lnTo>
                  <a:lnTo>
                    <a:pt x="231" y="8"/>
                  </a:lnTo>
                  <a:lnTo>
                    <a:pt x="230" y="6"/>
                  </a:lnTo>
                  <a:lnTo>
                    <a:pt x="230" y="5"/>
                  </a:lnTo>
                  <a:lnTo>
                    <a:pt x="228" y="3"/>
                  </a:lnTo>
                  <a:lnTo>
                    <a:pt x="228" y="3"/>
                  </a:lnTo>
                  <a:lnTo>
                    <a:pt x="226" y="2"/>
                  </a:lnTo>
                  <a:lnTo>
                    <a:pt x="223" y="2"/>
                  </a:lnTo>
                  <a:lnTo>
                    <a:pt x="210" y="3"/>
                  </a:lnTo>
                  <a:lnTo>
                    <a:pt x="197" y="2"/>
                  </a:lnTo>
                  <a:lnTo>
                    <a:pt x="182" y="0"/>
                  </a:lnTo>
                  <a:lnTo>
                    <a:pt x="146" y="0"/>
                  </a:lnTo>
                  <a:lnTo>
                    <a:pt x="141" y="0"/>
                  </a:lnTo>
                  <a:lnTo>
                    <a:pt x="138" y="2"/>
                  </a:lnTo>
                  <a:lnTo>
                    <a:pt x="136" y="2"/>
                  </a:lnTo>
                  <a:lnTo>
                    <a:pt x="136" y="2"/>
                  </a:lnTo>
                  <a:lnTo>
                    <a:pt x="134" y="3"/>
                  </a:lnTo>
                  <a:lnTo>
                    <a:pt x="134" y="5"/>
                  </a:lnTo>
                  <a:lnTo>
                    <a:pt x="134" y="6"/>
                  </a:lnTo>
                  <a:lnTo>
                    <a:pt x="133" y="8"/>
                  </a:lnTo>
                  <a:lnTo>
                    <a:pt x="133" y="16"/>
                  </a:lnTo>
                  <a:lnTo>
                    <a:pt x="133" y="31"/>
                  </a:lnTo>
                  <a:lnTo>
                    <a:pt x="133" y="48"/>
                  </a:lnTo>
                  <a:lnTo>
                    <a:pt x="133" y="61"/>
                  </a:lnTo>
                  <a:lnTo>
                    <a:pt x="133" y="67"/>
                  </a:lnTo>
                  <a:lnTo>
                    <a:pt x="126" y="67"/>
                  </a:lnTo>
                  <a:lnTo>
                    <a:pt x="110" y="67"/>
                  </a:lnTo>
                  <a:lnTo>
                    <a:pt x="65" y="67"/>
                  </a:lnTo>
                  <a:lnTo>
                    <a:pt x="59" y="67"/>
                  </a:lnTo>
                  <a:lnTo>
                    <a:pt x="57" y="67"/>
                  </a:lnTo>
                  <a:lnTo>
                    <a:pt x="55" y="67"/>
                  </a:lnTo>
                  <a:lnTo>
                    <a:pt x="54" y="67"/>
                  </a:lnTo>
                  <a:lnTo>
                    <a:pt x="54" y="67"/>
                  </a:lnTo>
                  <a:lnTo>
                    <a:pt x="55" y="69"/>
                  </a:lnTo>
                  <a:lnTo>
                    <a:pt x="55" y="69"/>
                  </a:lnTo>
                  <a:lnTo>
                    <a:pt x="52" y="67"/>
                  </a:lnTo>
                  <a:lnTo>
                    <a:pt x="51" y="66"/>
                  </a:lnTo>
                  <a:lnTo>
                    <a:pt x="47" y="64"/>
                  </a:lnTo>
                  <a:lnTo>
                    <a:pt x="46" y="66"/>
                  </a:lnTo>
                  <a:lnTo>
                    <a:pt x="46" y="66"/>
                  </a:lnTo>
                  <a:lnTo>
                    <a:pt x="42" y="67"/>
                  </a:lnTo>
                  <a:lnTo>
                    <a:pt x="42" y="71"/>
                  </a:lnTo>
                  <a:lnTo>
                    <a:pt x="44" y="74"/>
                  </a:lnTo>
                  <a:lnTo>
                    <a:pt x="44" y="77"/>
                  </a:lnTo>
                  <a:lnTo>
                    <a:pt x="46" y="82"/>
                  </a:lnTo>
                  <a:lnTo>
                    <a:pt x="46" y="87"/>
                  </a:lnTo>
                  <a:lnTo>
                    <a:pt x="46" y="90"/>
                  </a:lnTo>
                  <a:lnTo>
                    <a:pt x="44" y="94"/>
                  </a:lnTo>
                  <a:lnTo>
                    <a:pt x="44" y="95"/>
                  </a:lnTo>
                  <a:lnTo>
                    <a:pt x="44" y="94"/>
                  </a:lnTo>
                  <a:lnTo>
                    <a:pt x="44" y="90"/>
                  </a:lnTo>
                  <a:lnTo>
                    <a:pt x="44" y="89"/>
                  </a:lnTo>
                  <a:lnTo>
                    <a:pt x="44" y="87"/>
                  </a:lnTo>
                  <a:lnTo>
                    <a:pt x="42" y="87"/>
                  </a:lnTo>
                  <a:lnTo>
                    <a:pt x="41" y="87"/>
                  </a:lnTo>
                  <a:lnTo>
                    <a:pt x="39" y="89"/>
                  </a:lnTo>
                  <a:lnTo>
                    <a:pt x="37" y="87"/>
                  </a:lnTo>
                  <a:lnTo>
                    <a:pt x="37" y="87"/>
                  </a:lnTo>
                  <a:lnTo>
                    <a:pt x="39" y="87"/>
                  </a:lnTo>
                  <a:lnTo>
                    <a:pt x="41" y="87"/>
                  </a:lnTo>
                  <a:lnTo>
                    <a:pt x="42" y="87"/>
                  </a:lnTo>
                  <a:lnTo>
                    <a:pt x="44" y="87"/>
                  </a:lnTo>
                  <a:lnTo>
                    <a:pt x="42" y="85"/>
                  </a:lnTo>
                  <a:lnTo>
                    <a:pt x="41" y="84"/>
                  </a:lnTo>
                  <a:lnTo>
                    <a:pt x="39" y="84"/>
                  </a:lnTo>
                  <a:lnTo>
                    <a:pt x="36" y="85"/>
                  </a:lnTo>
                  <a:lnTo>
                    <a:pt x="32" y="85"/>
                  </a:lnTo>
                  <a:lnTo>
                    <a:pt x="31" y="87"/>
                  </a:lnTo>
                  <a:lnTo>
                    <a:pt x="29" y="89"/>
                  </a:lnTo>
                  <a:lnTo>
                    <a:pt x="29" y="90"/>
                  </a:lnTo>
                  <a:lnTo>
                    <a:pt x="34" y="95"/>
                  </a:lnTo>
                  <a:lnTo>
                    <a:pt x="39" y="100"/>
                  </a:lnTo>
                  <a:lnTo>
                    <a:pt x="42" y="104"/>
                  </a:lnTo>
                  <a:lnTo>
                    <a:pt x="49" y="107"/>
                  </a:lnTo>
                  <a:lnTo>
                    <a:pt x="52" y="108"/>
                  </a:lnTo>
                  <a:lnTo>
                    <a:pt x="55" y="107"/>
                  </a:lnTo>
                  <a:lnTo>
                    <a:pt x="59" y="107"/>
                  </a:lnTo>
                  <a:lnTo>
                    <a:pt x="62" y="107"/>
                  </a:lnTo>
                  <a:lnTo>
                    <a:pt x="64" y="107"/>
                  </a:lnTo>
                  <a:lnTo>
                    <a:pt x="65" y="108"/>
                  </a:lnTo>
                  <a:lnTo>
                    <a:pt x="67" y="108"/>
                  </a:lnTo>
                  <a:lnTo>
                    <a:pt x="67" y="108"/>
                  </a:lnTo>
                  <a:lnTo>
                    <a:pt x="64" y="110"/>
                  </a:lnTo>
                  <a:lnTo>
                    <a:pt x="62" y="110"/>
                  </a:lnTo>
                  <a:lnTo>
                    <a:pt x="60" y="110"/>
                  </a:lnTo>
                  <a:lnTo>
                    <a:pt x="57" y="110"/>
                  </a:lnTo>
                  <a:lnTo>
                    <a:pt x="57" y="112"/>
                  </a:lnTo>
                  <a:lnTo>
                    <a:pt x="55" y="112"/>
                  </a:lnTo>
                  <a:lnTo>
                    <a:pt x="54" y="113"/>
                  </a:lnTo>
                  <a:lnTo>
                    <a:pt x="52" y="113"/>
                  </a:lnTo>
                  <a:lnTo>
                    <a:pt x="54" y="113"/>
                  </a:lnTo>
                  <a:lnTo>
                    <a:pt x="54" y="113"/>
                  </a:lnTo>
                  <a:lnTo>
                    <a:pt x="55" y="115"/>
                  </a:lnTo>
                  <a:lnTo>
                    <a:pt x="55" y="117"/>
                  </a:lnTo>
                  <a:lnTo>
                    <a:pt x="55" y="117"/>
                  </a:lnTo>
                  <a:lnTo>
                    <a:pt x="54" y="115"/>
                  </a:lnTo>
                  <a:lnTo>
                    <a:pt x="52" y="113"/>
                  </a:lnTo>
                  <a:lnTo>
                    <a:pt x="51" y="112"/>
                  </a:lnTo>
                  <a:lnTo>
                    <a:pt x="51" y="112"/>
                  </a:lnTo>
                  <a:lnTo>
                    <a:pt x="47" y="110"/>
                  </a:lnTo>
                  <a:lnTo>
                    <a:pt x="46" y="112"/>
                  </a:lnTo>
                  <a:lnTo>
                    <a:pt x="44" y="112"/>
                  </a:lnTo>
                  <a:lnTo>
                    <a:pt x="42" y="112"/>
                  </a:lnTo>
                  <a:lnTo>
                    <a:pt x="42" y="110"/>
                  </a:lnTo>
                  <a:lnTo>
                    <a:pt x="41" y="110"/>
                  </a:lnTo>
                  <a:lnTo>
                    <a:pt x="39" y="108"/>
                  </a:lnTo>
                  <a:lnTo>
                    <a:pt x="39" y="110"/>
                  </a:lnTo>
                  <a:lnTo>
                    <a:pt x="39" y="110"/>
                  </a:lnTo>
                  <a:lnTo>
                    <a:pt x="39" y="112"/>
                  </a:lnTo>
                  <a:lnTo>
                    <a:pt x="39" y="113"/>
                  </a:lnTo>
                  <a:lnTo>
                    <a:pt x="39" y="113"/>
                  </a:lnTo>
                  <a:lnTo>
                    <a:pt x="37" y="112"/>
                  </a:lnTo>
                  <a:lnTo>
                    <a:pt x="37" y="110"/>
                  </a:lnTo>
                  <a:lnTo>
                    <a:pt x="36" y="108"/>
                  </a:lnTo>
                  <a:lnTo>
                    <a:pt x="34" y="108"/>
                  </a:lnTo>
                  <a:lnTo>
                    <a:pt x="32" y="107"/>
                  </a:lnTo>
                  <a:lnTo>
                    <a:pt x="32" y="107"/>
                  </a:lnTo>
                  <a:lnTo>
                    <a:pt x="32" y="107"/>
                  </a:lnTo>
                  <a:lnTo>
                    <a:pt x="34" y="107"/>
                  </a:lnTo>
                  <a:lnTo>
                    <a:pt x="34" y="104"/>
                  </a:lnTo>
                  <a:lnTo>
                    <a:pt x="34" y="102"/>
                  </a:lnTo>
                  <a:lnTo>
                    <a:pt x="32" y="100"/>
                  </a:lnTo>
                  <a:lnTo>
                    <a:pt x="32" y="100"/>
                  </a:lnTo>
                  <a:lnTo>
                    <a:pt x="31" y="100"/>
                  </a:lnTo>
                  <a:lnTo>
                    <a:pt x="29" y="104"/>
                  </a:lnTo>
                  <a:lnTo>
                    <a:pt x="29" y="107"/>
                  </a:lnTo>
                  <a:lnTo>
                    <a:pt x="31" y="110"/>
                  </a:lnTo>
                  <a:lnTo>
                    <a:pt x="31" y="115"/>
                  </a:lnTo>
                  <a:lnTo>
                    <a:pt x="31" y="118"/>
                  </a:lnTo>
                  <a:lnTo>
                    <a:pt x="32" y="122"/>
                  </a:lnTo>
                  <a:lnTo>
                    <a:pt x="32" y="125"/>
                  </a:lnTo>
                  <a:lnTo>
                    <a:pt x="31" y="131"/>
                  </a:lnTo>
                  <a:lnTo>
                    <a:pt x="27" y="136"/>
                  </a:lnTo>
                  <a:lnTo>
                    <a:pt x="24" y="143"/>
                  </a:lnTo>
                  <a:lnTo>
                    <a:pt x="19" y="148"/>
                  </a:lnTo>
                  <a:lnTo>
                    <a:pt x="19" y="150"/>
                  </a:lnTo>
                  <a:lnTo>
                    <a:pt x="19" y="151"/>
                  </a:lnTo>
                  <a:lnTo>
                    <a:pt x="19" y="151"/>
                  </a:lnTo>
                  <a:lnTo>
                    <a:pt x="21" y="151"/>
                  </a:lnTo>
                  <a:lnTo>
                    <a:pt x="21" y="153"/>
                  </a:lnTo>
                  <a:lnTo>
                    <a:pt x="18" y="155"/>
                  </a:lnTo>
                  <a:lnTo>
                    <a:pt x="18" y="158"/>
                  </a:lnTo>
                  <a:lnTo>
                    <a:pt x="16" y="159"/>
                  </a:lnTo>
                  <a:lnTo>
                    <a:pt x="14" y="163"/>
                  </a:lnTo>
                  <a:lnTo>
                    <a:pt x="14" y="161"/>
                  </a:lnTo>
                  <a:lnTo>
                    <a:pt x="14" y="159"/>
                  </a:lnTo>
                  <a:lnTo>
                    <a:pt x="13" y="156"/>
                  </a:lnTo>
                  <a:lnTo>
                    <a:pt x="13" y="155"/>
                  </a:lnTo>
                  <a:lnTo>
                    <a:pt x="11" y="153"/>
                  </a:lnTo>
                  <a:lnTo>
                    <a:pt x="9" y="153"/>
                  </a:lnTo>
                  <a:lnTo>
                    <a:pt x="9" y="155"/>
                  </a:lnTo>
                  <a:lnTo>
                    <a:pt x="8" y="156"/>
                  </a:lnTo>
                  <a:lnTo>
                    <a:pt x="4" y="156"/>
                  </a:lnTo>
                  <a:lnTo>
                    <a:pt x="3" y="156"/>
                  </a:lnTo>
                  <a:lnTo>
                    <a:pt x="3" y="155"/>
                  </a:lnTo>
                  <a:lnTo>
                    <a:pt x="4" y="153"/>
                  </a:lnTo>
                  <a:lnTo>
                    <a:pt x="4" y="151"/>
                  </a:lnTo>
                  <a:lnTo>
                    <a:pt x="3" y="151"/>
                  </a:lnTo>
                  <a:lnTo>
                    <a:pt x="1" y="150"/>
                  </a:lnTo>
                  <a:lnTo>
                    <a:pt x="0" y="150"/>
                  </a:lnTo>
                  <a:lnTo>
                    <a:pt x="1" y="155"/>
                  </a:lnTo>
                  <a:lnTo>
                    <a:pt x="3" y="158"/>
                  </a:lnTo>
                  <a:lnTo>
                    <a:pt x="4" y="163"/>
                  </a:lnTo>
                  <a:lnTo>
                    <a:pt x="6" y="166"/>
                  </a:lnTo>
                  <a:lnTo>
                    <a:pt x="8" y="168"/>
                  </a:lnTo>
                  <a:lnTo>
                    <a:pt x="9" y="168"/>
                  </a:lnTo>
                  <a:lnTo>
                    <a:pt x="9" y="168"/>
                  </a:lnTo>
                  <a:lnTo>
                    <a:pt x="11" y="168"/>
                  </a:lnTo>
                  <a:lnTo>
                    <a:pt x="11" y="168"/>
                  </a:lnTo>
                  <a:lnTo>
                    <a:pt x="11" y="169"/>
                  </a:lnTo>
                  <a:lnTo>
                    <a:pt x="11" y="168"/>
                  </a:lnTo>
                  <a:lnTo>
                    <a:pt x="9" y="168"/>
                  </a:lnTo>
                  <a:lnTo>
                    <a:pt x="9" y="168"/>
                  </a:lnTo>
                  <a:lnTo>
                    <a:pt x="8" y="168"/>
                  </a:lnTo>
                  <a:lnTo>
                    <a:pt x="8" y="169"/>
                  </a:lnTo>
                  <a:lnTo>
                    <a:pt x="9" y="171"/>
                  </a:lnTo>
                  <a:lnTo>
                    <a:pt x="11" y="174"/>
                  </a:lnTo>
                  <a:lnTo>
                    <a:pt x="13" y="176"/>
                  </a:lnTo>
                  <a:lnTo>
                    <a:pt x="14" y="178"/>
                  </a:lnTo>
                  <a:lnTo>
                    <a:pt x="14" y="179"/>
                  </a:lnTo>
                  <a:lnTo>
                    <a:pt x="14" y="181"/>
                  </a:lnTo>
                  <a:lnTo>
                    <a:pt x="14" y="182"/>
                  </a:lnTo>
                  <a:lnTo>
                    <a:pt x="16" y="184"/>
                  </a:lnTo>
                  <a:lnTo>
                    <a:pt x="18" y="186"/>
                  </a:lnTo>
                  <a:lnTo>
                    <a:pt x="19" y="186"/>
                  </a:lnTo>
                  <a:lnTo>
                    <a:pt x="21" y="186"/>
                  </a:lnTo>
                  <a:lnTo>
                    <a:pt x="23" y="186"/>
                  </a:lnTo>
                  <a:lnTo>
                    <a:pt x="23" y="187"/>
                  </a:lnTo>
                  <a:lnTo>
                    <a:pt x="23" y="187"/>
                  </a:lnTo>
                  <a:lnTo>
                    <a:pt x="23" y="189"/>
                  </a:lnTo>
                  <a:lnTo>
                    <a:pt x="23" y="191"/>
                  </a:lnTo>
                  <a:lnTo>
                    <a:pt x="24" y="191"/>
                  </a:lnTo>
                  <a:lnTo>
                    <a:pt x="26" y="191"/>
                  </a:lnTo>
                  <a:lnTo>
                    <a:pt x="27" y="189"/>
                  </a:lnTo>
                  <a:lnTo>
                    <a:pt x="29" y="189"/>
                  </a:lnTo>
                  <a:lnTo>
                    <a:pt x="29" y="187"/>
                  </a:lnTo>
                  <a:lnTo>
                    <a:pt x="31" y="186"/>
                  </a:lnTo>
                  <a:lnTo>
                    <a:pt x="31" y="184"/>
                  </a:lnTo>
                  <a:lnTo>
                    <a:pt x="31" y="184"/>
                  </a:lnTo>
                  <a:lnTo>
                    <a:pt x="32" y="186"/>
                  </a:lnTo>
                  <a:lnTo>
                    <a:pt x="32" y="187"/>
                  </a:lnTo>
                  <a:lnTo>
                    <a:pt x="31" y="189"/>
                  </a:lnTo>
                  <a:lnTo>
                    <a:pt x="31" y="191"/>
                  </a:lnTo>
                  <a:lnTo>
                    <a:pt x="31" y="192"/>
                  </a:lnTo>
                  <a:lnTo>
                    <a:pt x="32" y="192"/>
                  </a:lnTo>
                  <a:lnTo>
                    <a:pt x="34" y="192"/>
                  </a:lnTo>
                  <a:lnTo>
                    <a:pt x="36" y="192"/>
                  </a:lnTo>
                  <a:lnTo>
                    <a:pt x="37" y="192"/>
                  </a:lnTo>
                  <a:lnTo>
                    <a:pt x="37" y="194"/>
                  </a:lnTo>
                  <a:lnTo>
                    <a:pt x="39" y="196"/>
                  </a:lnTo>
                  <a:lnTo>
                    <a:pt x="41" y="199"/>
                  </a:lnTo>
                  <a:lnTo>
                    <a:pt x="42" y="201"/>
                  </a:lnTo>
                  <a:lnTo>
                    <a:pt x="44" y="201"/>
                  </a:lnTo>
                  <a:lnTo>
                    <a:pt x="42" y="201"/>
                  </a:lnTo>
                  <a:lnTo>
                    <a:pt x="41" y="201"/>
                  </a:lnTo>
                  <a:lnTo>
                    <a:pt x="39" y="199"/>
                  </a:lnTo>
                  <a:lnTo>
                    <a:pt x="37" y="199"/>
                  </a:lnTo>
                  <a:lnTo>
                    <a:pt x="36" y="199"/>
                  </a:lnTo>
                  <a:lnTo>
                    <a:pt x="36" y="201"/>
                  </a:lnTo>
                  <a:lnTo>
                    <a:pt x="36" y="202"/>
                  </a:lnTo>
                  <a:lnTo>
                    <a:pt x="36" y="204"/>
                  </a:lnTo>
                  <a:lnTo>
                    <a:pt x="36" y="202"/>
                  </a:lnTo>
                  <a:lnTo>
                    <a:pt x="36" y="202"/>
                  </a:lnTo>
                  <a:lnTo>
                    <a:pt x="34" y="201"/>
                  </a:lnTo>
                  <a:lnTo>
                    <a:pt x="32" y="201"/>
                  </a:lnTo>
                  <a:lnTo>
                    <a:pt x="31" y="201"/>
                  </a:lnTo>
                  <a:lnTo>
                    <a:pt x="29" y="201"/>
                  </a:lnTo>
                  <a:lnTo>
                    <a:pt x="29" y="202"/>
                  </a:lnTo>
                  <a:lnTo>
                    <a:pt x="29" y="204"/>
                  </a:lnTo>
                  <a:lnTo>
                    <a:pt x="29" y="204"/>
                  </a:lnTo>
                  <a:lnTo>
                    <a:pt x="27" y="202"/>
                  </a:lnTo>
                  <a:lnTo>
                    <a:pt x="27" y="201"/>
                  </a:lnTo>
                  <a:lnTo>
                    <a:pt x="27" y="197"/>
                  </a:lnTo>
                  <a:lnTo>
                    <a:pt x="27" y="196"/>
                  </a:lnTo>
                  <a:lnTo>
                    <a:pt x="26" y="196"/>
                  </a:lnTo>
                  <a:lnTo>
                    <a:pt x="26" y="194"/>
                  </a:lnTo>
                  <a:lnTo>
                    <a:pt x="24" y="196"/>
                  </a:lnTo>
                  <a:lnTo>
                    <a:pt x="24" y="197"/>
                  </a:lnTo>
                  <a:lnTo>
                    <a:pt x="26" y="199"/>
                  </a:lnTo>
                  <a:lnTo>
                    <a:pt x="26" y="202"/>
                  </a:lnTo>
                  <a:lnTo>
                    <a:pt x="26" y="206"/>
                  </a:lnTo>
                  <a:lnTo>
                    <a:pt x="26" y="209"/>
                  </a:lnTo>
                  <a:lnTo>
                    <a:pt x="26" y="210"/>
                  </a:lnTo>
                  <a:lnTo>
                    <a:pt x="27" y="212"/>
                  </a:lnTo>
                  <a:lnTo>
                    <a:pt x="29" y="214"/>
                  </a:lnTo>
                  <a:lnTo>
                    <a:pt x="29" y="214"/>
                  </a:lnTo>
                  <a:lnTo>
                    <a:pt x="31" y="214"/>
                  </a:lnTo>
                  <a:lnTo>
                    <a:pt x="32" y="214"/>
                  </a:lnTo>
                  <a:lnTo>
                    <a:pt x="32" y="212"/>
                  </a:lnTo>
                  <a:lnTo>
                    <a:pt x="32" y="210"/>
                  </a:lnTo>
                  <a:lnTo>
                    <a:pt x="34" y="210"/>
                  </a:lnTo>
                  <a:lnTo>
                    <a:pt x="34" y="212"/>
                  </a:lnTo>
                  <a:lnTo>
                    <a:pt x="36" y="214"/>
                  </a:lnTo>
                  <a:lnTo>
                    <a:pt x="36" y="214"/>
                  </a:lnTo>
                  <a:lnTo>
                    <a:pt x="36" y="214"/>
                  </a:lnTo>
                  <a:lnTo>
                    <a:pt x="36" y="214"/>
                  </a:lnTo>
                  <a:lnTo>
                    <a:pt x="36" y="212"/>
                  </a:lnTo>
                  <a:lnTo>
                    <a:pt x="37" y="212"/>
                  </a:lnTo>
                  <a:lnTo>
                    <a:pt x="39" y="215"/>
                  </a:lnTo>
                  <a:lnTo>
                    <a:pt x="41" y="217"/>
                  </a:lnTo>
                  <a:lnTo>
                    <a:pt x="41" y="220"/>
                  </a:lnTo>
                  <a:lnTo>
                    <a:pt x="42" y="222"/>
                  </a:lnTo>
                  <a:lnTo>
                    <a:pt x="41" y="224"/>
                  </a:lnTo>
                  <a:lnTo>
                    <a:pt x="39" y="222"/>
                  </a:lnTo>
                  <a:lnTo>
                    <a:pt x="39" y="220"/>
                  </a:lnTo>
                  <a:lnTo>
                    <a:pt x="39" y="217"/>
                  </a:lnTo>
                  <a:lnTo>
                    <a:pt x="37" y="215"/>
                  </a:lnTo>
                  <a:lnTo>
                    <a:pt x="37" y="215"/>
                  </a:lnTo>
                  <a:lnTo>
                    <a:pt x="36" y="215"/>
                  </a:lnTo>
                  <a:lnTo>
                    <a:pt x="34" y="217"/>
                  </a:lnTo>
                  <a:lnTo>
                    <a:pt x="34" y="217"/>
                  </a:lnTo>
                  <a:lnTo>
                    <a:pt x="34" y="217"/>
                  </a:lnTo>
                  <a:lnTo>
                    <a:pt x="34" y="217"/>
                  </a:lnTo>
                  <a:lnTo>
                    <a:pt x="34" y="219"/>
                  </a:lnTo>
                  <a:lnTo>
                    <a:pt x="34" y="220"/>
                  </a:lnTo>
                  <a:lnTo>
                    <a:pt x="36" y="224"/>
                  </a:lnTo>
                  <a:lnTo>
                    <a:pt x="37" y="227"/>
                  </a:lnTo>
                  <a:lnTo>
                    <a:pt x="41" y="230"/>
                  </a:lnTo>
                  <a:lnTo>
                    <a:pt x="42" y="233"/>
                  </a:lnTo>
                  <a:lnTo>
                    <a:pt x="46" y="238"/>
                  </a:lnTo>
                  <a:lnTo>
                    <a:pt x="47" y="240"/>
                  </a:lnTo>
                  <a:lnTo>
                    <a:pt x="49" y="242"/>
                  </a:lnTo>
                  <a:lnTo>
                    <a:pt x="49" y="243"/>
                  </a:lnTo>
                  <a:lnTo>
                    <a:pt x="51" y="243"/>
                  </a:lnTo>
                  <a:lnTo>
                    <a:pt x="51" y="245"/>
                  </a:lnTo>
                  <a:lnTo>
                    <a:pt x="52" y="245"/>
                  </a:lnTo>
                  <a:lnTo>
                    <a:pt x="52" y="245"/>
                  </a:lnTo>
                  <a:lnTo>
                    <a:pt x="52" y="243"/>
                  </a:lnTo>
                  <a:lnTo>
                    <a:pt x="52" y="245"/>
                  </a:lnTo>
                  <a:lnTo>
                    <a:pt x="54" y="245"/>
                  </a:lnTo>
                  <a:lnTo>
                    <a:pt x="54" y="243"/>
                  </a:lnTo>
                  <a:lnTo>
                    <a:pt x="55" y="243"/>
                  </a:lnTo>
                  <a:lnTo>
                    <a:pt x="55" y="242"/>
                  </a:lnTo>
                  <a:lnTo>
                    <a:pt x="57" y="240"/>
                  </a:lnTo>
                  <a:lnTo>
                    <a:pt x="59" y="242"/>
                  </a:lnTo>
                  <a:lnTo>
                    <a:pt x="60" y="242"/>
                  </a:lnTo>
                  <a:lnTo>
                    <a:pt x="60" y="243"/>
                  </a:lnTo>
                  <a:lnTo>
                    <a:pt x="62" y="247"/>
                  </a:lnTo>
                  <a:lnTo>
                    <a:pt x="64" y="248"/>
                  </a:lnTo>
                  <a:lnTo>
                    <a:pt x="64" y="248"/>
                  </a:lnTo>
                  <a:lnTo>
                    <a:pt x="65" y="248"/>
                  </a:lnTo>
                  <a:lnTo>
                    <a:pt x="65" y="247"/>
                  </a:lnTo>
                  <a:lnTo>
                    <a:pt x="65" y="247"/>
                  </a:lnTo>
                  <a:lnTo>
                    <a:pt x="65" y="245"/>
                  </a:lnTo>
                  <a:lnTo>
                    <a:pt x="67" y="245"/>
                  </a:lnTo>
                  <a:lnTo>
                    <a:pt x="67" y="247"/>
                  </a:lnTo>
                  <a:lnTo>
                    <a:pt x="69" y="247"/>
                  </a:lnTo>
                  <a:lnTo>
                    <a:pt x="69" y="248"/>
                  </a:lnTo>
                  <a:lnTo>
                    <a:pt x="69" y="248"/>
                  </a:lnTo>
                  <a:lnTo>
                    <a:pt x="72" y="248"/>
                  </a:lnTo>
                  <a:lnTo>
                    <a:pt x="72" y="248"/>
                  </a:lnTo>
                  <a:lnTo>
                    <a:pt x="74" y="248"/>
                  </a:lnTo>
                  <a:lnTo>
                    <a:pt x="72" y="250"/>
                  </a:lnTo>
                  <a:lnTo>
                    <a:pt x="70" y="252"/>
                  </a:lnTo>
                  <a:lnTo>
                    <a:pt x="69" y="252"/>
                  </a:lnTo>
                  <a:lnTo>
                    <a:pt x="65" y="252"/>
                  </a:lnTo>
                  <a:lnTo>
                    <a:pt x="62" y="250"/>
                  </a:lnTo>
                  <a:lnTo>
                    <a:pt x="60" y="248"/>
                  </a:lnTo>
                  <a:lnTo>
                    <a:pt x="57" y="247"/>
                  </a:lnTo>
                  <a:lnTo>
                    <a:pt x="57" y="245"/>
                  </a:lnTo>
                  <a:lnTo>
                    <a:pt x="57" y="245"/>
                  </a:lnTo>
                  <a:lnTo>
                    <a:pt x="55" y="247"/>
                  </a:lnTo>
                  <a:lnTo>
                    <a:pt x="54" y="247"/>
                  </a:lnTo>
                  <a:lnTo>
                    <a:pt x="52" y="245"/>
                  </a:lnTo>
                  <a:lnTo>
                    <a:pt x="52" y="245"/>
                  </a:lnTo>
                  <a:lnTo>
                    <a:pt x="52" y="245"/>
                  </a:lnTo>
                  <a:lnTo>
                    <a:pt x="60" y="255"/>
                  </a:lnTo>
                  <a:lnTo>
                    <a:pt x="74" y="265"/>
                  </a:lnTo>
                  <a:lnTo>
                    <a:pt x="85" y="275"/>
                  </a:lnTo>
                  <a:lnTo>
                    <a:pt x="97" y="288"/>
                  </a:lnTo>
                  <a:lnTo>
                    <a:pt x="110" y="303"/>
                  </a:lnTo>
                  <a:lnTo>
                    <a:pt x="111" y="303"/>
                  </a:lnTo>
                  <a:lnTo>
                    <a:pt x="113" y="304"/>
                  </a:lnTo>
                  <a:lnTo>
                    <a:pt x="115" y="306"/>
                  </a:lnTo>
                  <a:lnTo>
                    <a:pt x="115" y="306"/>
                  </a:lnTo>
                  <a:lnTo>
                    <a:pt x="116" y="309"/>
                  </a:lnTo>
                  <a:lnTo>
                    <a:pt x="116" y="311"/>
                  </a:lnTo>
                  <a:lnTo>
                    <a:pt x="118" y="314"/>
                  </a:lnTo>
                  <a:lnTo>
                    <a:pt x="121" y="319"/>
                  </a:lnTo>
                  <a:lnTo>
                    <a:pt x="121" y="319"/>
                  </a:lnTo>
                  <a:lnTo>
                    <a:pt x="124" y="312"/>
                  </a:lnTo>
                  <a:lnTo>
                    <a:pt x="129" y="306"/>
                  </a:lnTo>
                  <a:lnTo>
                    <a:pt x="134" y="301"/>
                  </a:lnTo>
                  <a:lnTo>
                    <a:pt x="141" y="298"/>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3"/>
            <p:cNvSpPr>
              <a:spLocks/>
            </p:cNvSpPr>
            <p:nvPr/>
          </p:nvSpPr>
          <p:spPr bwMode="auto">
            <a:xfrm>
              <a:off x="1928638" y="2420084"/>
              <a:ext cx="406641" cy="472639"/>
            </a:xfrm>
            <a:custGeom>
              <a:avLst/>
              <a:gdLst>
                <a:gd name="T0" fmla="*/ 64 w 382"/>
                <a:gd name="T1" fmla="*/ 425 h 444"/>
                <a:gd name="T2" fmla="*/ 84 w 382"/>
                <a:gd name="T3" fmla="*/ 413 h 444"/>
                <a:gd name="T4" fmla="*/ 100 w 382"/>
                <a:gd name="T5" fmla="*/ 421 h 444"/>
                <a:gd name="T6" fmla="*/ 115 w 382"/>
                <a:gd name="T7" fmla="*/ 433 h 444"/>
                <a:gd name="T8" fmla="*/ 132 w 382"/>
                <a:gd name="T9" fmla="*/ 430 h 444"/>
                <a:gd name="T10" fmla="*/ 142 w 382"/>
                <a:gd name="T11" fmla="*/ 416 h 444"/>
                <a:gd name="T12" fmla="*/ 170 w 382"/>
                <a:gd name="T13" fmla="*/ 410 h 444"/>
                <a:gd name="T14" fmla="*/ 165 w 382"/>
                <a:gd name="T15" fmla="*/ 425 h 444"/>
                <a:gd name="T16" fmla="*/ 202 w 382"/>
                <a:gd name="T17" fmla="*/ 413 h 444"/>
                <a:gd name="T18" fmla="*/ 222 w 382"/>
                <a:gd name="T19" fmla="*/ 402 h 444"/>
                <a:gd name="T20" fmla="*/ 248 w 382"/>
                <a:gd name="T21" fmla="*/ 379 h 444"/>
                <a:gd name="T22" fmla="*/ 257 w 382"/>
                <a:gd name="T23" fmla="*/ 314 h 444"/>
                <a:gd name="T24" fmla="*/ 286 w 382"/>
                <a:gd name="T25" fmla="*/ 258 h 444"/>
                <a:gd name="T26" fmla="*/ 339 w 382"/>
                <a:gd name="T27" fmla="*/ 181 h 444"/>
                <a:gd name="T28" fmla="*/ 352 w 382"/>
                <a:gd name="T29" fmla="*/ 91 h 444"/>
                <a:gd name="T30" fmla="*/ 373 w 382"/>
                <a:gd name="T31" fmla="*/ 36 h 444"/>
                <a:gd name="T32" fmla="*/ 377 w 382"/>
                <a:gd name="T33" fmla="*/ 8 h 444"/>
                <a:gd name="T34" fmla="*/ 362 w 382"/>
                <a:gd name="T35" fmla="*/ 7 h 444"/>
                <a:gd name="T36" fmla="*/ 352 w 382"/>
                <a:gd name="T37" fmla="*/ 8 h 444"/>
                <a:gd name="T38" fmla="*/ 331 w 382"/>
                <a:gd name="T39" fmla="*/ 5 h 444"/>
                <a:gd name="T40" fmla="*/ 313 w 382"/>
                <a:gd name="T41" fmla="*/ 7 h 444"/>
                <a:gd name="T42" fmla="*/ 276 w 382"/>
                <a:gd name="T43" fmla="*/ 12 h 444"/>
                <a:gd name="T44" fmla="*/ 260 w 382"/>
                <a:gd name="T45" fmla="*/ 71 h 444"/>
                <a:gd name="T46" fmla="*/ 252 w 382"/>
                <a:gd name="T47" fmla="*/ 104 h 444"/>
                <a:gd name="T48" fmla="*/ 219 w 382"/>
                <a:gd name="T49" fmla="*/ 89 h 444"/>
                <a:gd name="T50" fmla="*/ 197 w 382"/>
                <a:gd name="T51" fmla="*/ 87 h 444"/>
                <a:gd name="T52" fmla="*/ 184 w 382"/>
                <a:gd name="T53" fmla="*/ 82 h 444"/>
                <a:gd name="T54" fmla="*/ 107 w 382"/>
                <a:gd name="T55" fmla="*/ 89 h 444"/>
                <a:gd name="T56" fmla="*/ 104 w 382"/>
                <a:gd name="T57" fmla="*/ 125 h 444"/>
                <a:gd name="T58" fmla="*/ 119 w 382"/>
                <a:gd name="T59" fmla="*/ 125 h 444"/>
                <a:gd name="T60" fmla="*/ 147 w 382"/>
                <a:gd name="T61" fmla="*/ 119 h 444"/>
                <a:gd name="T62" fmla="*/ 161 w 382"/>
                <a:gd name="T63" fmla="*/ 127 h 444"/>
                <a:gd name="T64" fmla="*/ 166 w 382"/>
                <a:gd name="T65" fmla="*/ 155 h 444"/>
                <a:gd name="T66" fmla="*/ 150 w 382"/>
                <a:gd name="T67" fmla="*/ 165 h 444"/>
                <a:gd name="T68" fmla="*/ 140 w 382"/>
                <a:gd name="T69" fmla="*/ 181 h 444"/>
                <a:gd name="T70" fmla="*/ 142 w 382"/>
                <a:gd name="T71" fmla="*/ 202 h 444"/>
                <a:gd name="T72" fmla="*/ 155 w 382"/>
                <a:gd name="T73" fmla="*/ 212 h 444"/>
                <a:gd name="T74" fmla="*/ 170 w 382"/>
                <a:gd name="T75" fmla="*/ 230 h 444"/>
                <a:gd name="T76" fmla="*/ 168 w 382"/>
                <a:gd name="T77" fmla="*/ 267 h 444"/>
                <a:gd name="T78" fmla="*/ 166 w 382"/>
                <a:gd name="T79" fmla="*/ 286 h 444"/>
                <a:gd name="T80" fmla="*/ 155 w 382"/>
                <a:gd name="T81" fmla="*/ 303 h 444"/>
                <a:gd name="T82" fmla="*/ 143 w 382"/>
                <a:gd name="T83" fmla="*/ 316 h 444"/>
                <a:gd name="T84" fmla="*/ 140 w 382"/>
                <a:gd name="T85" fmla="*/ 304 h 444"/>
                <a:gd name="T86" fmla="*/ 124 w 382"/>
                <a:gd name="T87" fmla="*/ 311 h 444"/>
                <a:gd name="T88" fmla="*/ 89 w 382"/>
                <a:gd name="T89" fmla="*/ 295 h 444"/>
                <a:gd name="T90" fmla="*/ 68 w 382"/>
                <a:gd name="T91" fmla="*/ 285 h 444"/>
                <a:gd name="T92" fmla="*/ 63 w 382"/>
                <a:gd name="T93" fmla="*/ 309 h 444"/>
                <a:gd name="T94" fmla="*/ 38 w 382"/>
                <a:gd name="T95" fmla="*/ 309 h 444"/>
                <a:gd name="T96" fmla="*/ 27 w 382"/>
                <a:gd name="T97" fmla="*/ 308 h 444"/>
                <a:gd name="T98" fmla="*/ 23 w 382"/>
                <a:gd name="T99" fmla="*/ 329 h 444"/>
                <a:gd name="T100" fmla="*/ 33 w 382"/>
                <a:gd name="T101" fmla="*/ 339 h 444"/>
                <a:gd name="T102" fmla="*/ 35 w 382"/>
                <a:gd name="T103" fmla="*/ 352 h 444"/>
                <a:gd name="T104" fmla="*/ 36 w 382"/>
                <a:gd name="T105" fmla="*/ 370 h 444"/>
                <a:gd name="T106" fmla="*/ 31 w 382"/>
                <a:gd name="T107" fmla="*/ 377 h 444"/>
                <a:gd name="T108" fmla="*/ 8 w 382"/>
                <a:gd name="T109" fmla="*/ 377 h 444"/>
                <a:gd name="T110" fmla="*/ 35 w 382"/>
                <a:gd name="T111" fmla="*/ 423 h 444"/>
                <a:gd name="T112" fmla="*/ 35 w 382"/>
                <a:gd name="T113" fmla="*/ 431 h 444"/>
                <a:gd name="T114" fmla="*/ 50 w 382"/>
                <a:gd name="T115" fmla="*/ 443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 h="444">
                  <a:moveTo>
                    <a:pt x="54" y="438"/>
                  </a:moveTo>
                  <a:lnTo>
                    <a:pt x="56" y="431"/>
                  </a:lnTo>
                  <a:lnTo>
                    <a:pt x="58" y="431"/>
                  </a:lnTo>
                  <a:lnTo>
                    <a:pt x="58" y="433"/>
                  </a:lnTo>
                  <a:lnTo>
                    <a:pt x="59" y="433"/>
                  </a:lnTo>
                  <a:lnTo>
                    <a:pt x="61" y="433"/>
                  </a:lnTo>
                  <a:lnTo>
                    <a:pt x="63" y="431"/>
                  </a:lnTo>
                  <a:lnTo>
                    <a:pt x="64" y="428"/>
                  </a:lnTo>
                  <a:lnTo>
                    <a:pt x="64" y="425"/>
                  </a:lnTo>
                  <a:lnTo>
                    <a:pt x="66" y="423"/>
                  </a:lnTo>
                  <a:lnTo>
                    <a:pt x="69" y="421"/>
                  </a:lnTo>
                  <a:lnTo>
                    <a:pt x="73" y="421"/>
                  </a:lnTo>
                  <a:lnTo>
                    <a:pt x="76" y="421"/>
                  </a:lnTo>
                  <a:lnTo>
                    <a:pt x="79" y="421"/>
                  </a:lnTo>
                  <a:lnTo>
                    <a:pt x="79" y="420"/>
                  </a:lnTo>
                  <a:lnTo>
                    <a:pt x="81" y="418"/>
                  </a:lnTo>
                  <a:lnTo>
                    <a:pt x="82" y="415"/>
                  </a:lnTo>
                  <a:lnTo>
                    <a:pt x="84" y="413"/>
                  </a:lnTo>
                  <a:lnTo>
                    <a:pt x="86" y="411"/>
                  </a:lnTo>
                  <a:lnTo>
                    <a:pt x="89" y="411"/>
                  </a:lnTo>
                  <a:lnTo>
                    <a:pt x="91" y="413"/>
                  </a:lnTo>
                  <a:lnTo>
                    <a:pt x="92" y="416"/>
                  </a:lnTo>
                  <a:lnTo>
                    <a:pt x="94" y="418"/>
                  </a:lnTo>
                  <a:lnTo>
                    <a:pt x="96" y="421"/>
                  </a:lnTo>
                  <a:lnTo>
                    <a:pt x="97" y="421"/>
                  </a:lnTo>
                  <a:lnTo>
                    <a:pt x="99" y="421"/>
                  </a:lnTo>
                  <a:lnTo>
                    <a:pt x="100" y="421"/>
                  </a:lnTo>
                  <a:lnTo>
                    <a:pt x="100" y="421"/>
                  </a:lnTo>
                  <a:lnTo>
                    <a:pt x="102" y="421"/>
                  </a:lnTo>
                  <a:lnTo>
                    <a:pt x="104" y="421"/>
                  </a:lnTo>
                  <a:lnTo>
                    <a:pt x="105" y="423"/>
                  </a:lnTo>
                  <a:lnTo>
                    <a:pt x="105" y="426"/>
                  </a:lnTo>
                  <a:lnTo>
                    <a:pt x="107" y="428"/>
                  </a:lnTo>
                  <a:lnTo>
                    <a:pt x="109" y="430"/>
                  </a:lnTo>
                  <a:lnTo>
                    <a:pt x="112" y="430"/>
                  </a:lnTo>
                  <a:lnTo>
                    <a:pt x="115" y="433"/>
                  </a:lnTo>
                  <a:lnTo>
                    <a:pt x="117" y="438"/>
                  </a:lnTo>
                  <a:lnTo>
                    <a:pt x="119" y="436"/>
                  </a:lnTo>
                  <a:lnTo>
                    <a:pt x="120" y="436"/>
                  </a:lnTo>
                  <a:lnTo>
                    <a:pt x="120" y="434"/>
                  </a:lnTo>
                  <a:lnTo>
                    <a:pt x="122" y="433"/>
                  </a:lnTo>
                  <a:lnTo>
                    <a:pt x="124" y="431"/>
                  </a:lnTo>
                  <a:lnTo>
                    <a:pt x="127" y="431"/>
                  </a:lnTo>
                  <a:lnTo>
                    <a:pt x="130" y="430"/>
                  </a:lnTo>
                  <a:lnTo>
                    <a:pt x="132" y="430"/>
                  </a:lnTo>
                  <a:lnTo>
                    <a:pt x="132" y="426"/>
                  </a:lnTo>
                  <a:lnTo>
                    <a:pt x="132" y="423"/>
                  </a:lnTo>
                  <a:lnTo>
                    <a:pt x="132" y="420"/>
                  </a:lnTo>
                  <a:lnTo>
                    <a:pt x="132" y="416"/>
                  </a:lnTo>
                  <a:lnTo>
                    <a:pt x="133" y="415"/>
                  </a:lnTo>
                  <a:lnTo>
                    <a:pt x="135" y="413"/>
                  </a:lnTo>
                  <a:lnTo>
                    <a:pt x="137" y="415"/>
                  </a:lnTo>
                  <a:lnTo>
                    <a:pt x="138" y="415"/>
                  </a:lnTo>
                  <a:lnTo>
                    <a:pt x="142" y="416"/>
                  </a:lnTo>
                  <a:lnTo>
                    <a:pt x="143" y="418"/>
                  </a:lnTo>
                  <a:lnTo>
                    <a:pt x="145" y="418"/>
                  </a:lnTo>
                  <a:lnTo>
                    <a:pt x="148" y="416"/>
                  </a:lnTo>
                  <a:lnTo>
                    <a:pt x="151" y="413"/>
                  </a:lnTo>
                  <a:lnTo>
                    <a:pt x="156" y="410"/>
                  </a:lnTo>
                  <a:lnTo>
                    <a:pt x="160" y="408"/>
                  </a:lnTo>
                  <a:lnTo>
                    <a:pt x="165" y="408"/>
                  </a:lnTo>
                  <a:lnTo>
                    <a:pt x="168" y="408"/>
                  </a:lnTo>
                  <a:lnTo>
                    <a:pt x="170" y="410"/>
                  </a:lnTo>
                  <a:lnTo>
                    <a:pt x="171" y="411"/>
                  </a:lnTo>
                  <a:lnTo>
                    <a:pt x="171" y="413"/>
                  </a:lnTo>
                  <a:lnTo>
                    <a:pt x="170" y="415"/>
                  </a:lnTo>
                  <a:lnTo>
                    <a:pt x="168" y="416"/>
                  </a:lnTo>
                  <a:lnTo>
                    <a:pt x="166" y="418"/>
                  </a:lnTo>
                  <a:lnTo>
                    <a:pt x="166" y="420"/>
                  </a:lnTo>
                  <a:lnTo>
                    <a:pt x="165" y="420"/>
                  </a:lnTo>
                  <a:lnTo>
                    <a:pt x="165" y="421"/>
                  </a:lnTo>
                  <a:lnTo>
                    <a:pt x="165" y="425"/>
                  </a:lnTo>
                  <a:lnTo>
                    <a:pt x="166" y="428"/>
                  </a:lnTo>
                  <a:lnTo>
                    <a:pt x="168" y="431"/>
                  </a:lnTo>
                  <a:lnTo>
                    <a:pt x="168" y="434"/>
                  </a:lnTo>
                  <a:lnTo>
                    <a:pt x="170" y="436"/>
                  </a:lnTo>
                  <a:lnTo>
                    <a:pt x="181" y="436"/>
                  </a:lnTo>
                  <a:lnTo>
                    <a:pt x="189" y="433"/>
                  </a:lnTo>
                  <a:lnTo>
                    <a:pt x="194" y="428"/>
                  </a:lnTo>
                  <a:lnTo>
                    <a:pt x="197" y="421"/>
                  </a:lnTo>
                  <a:lnTo>
                    <a:pt x="202" y="413"/>
                  </a:lnTo>
                  <a:lnTo>
                    <a:pt x="211" y="408"/>
                  </a:lnTo>
                  <a:lnTo>
                    <a:pt x="211" y="408"/>
                  </a:lnTo>
                  <a:lnTo>
                    <a:pt x="214" y="408"/>
                  </a:lnTo>
                  <a:lnTo>
                    <a:pt x="216" y="408"/>
                  </a:lnTo>
                  <a:lnTo>
                    <a:pt x="216" y="408"/>
                  </a:lnTo>
                  <a:lnTo>
                    <a:pt x="217" y="408"/>
                  </a:lnTo>
                  <a:lnTo>
                    <a:pt x="219" y="408"/>
                  </a:lnTo>
                  <a:lnTo>
                    <a:pt x="221" y="405"/>
                  </a:lnTo>
                  <a:lnTo>
                    <a:pt x="222" y="402"/>
                  </a:lnTo>
                  <a:lnTo>
                    <a:pt x="222" y="398"/>
                  </a:lnTo>
                  <a:lnTo>
                    <a:pt x="224" y="397"/>
                  </a:lnTo>
                  <a:lnTo>
                    <a:pt x="225" y="393"/>
                  </a:lnTo>
                  <a:lnTo>
                    <a:pt x="229" y="393"/>
                  </a:lnTo>
                  <a:lnTo>
                    <a:pt x="234" y="392"/>
                  </a:lnTo>
                  <a:lnTo>
                    <a:pt x="237" y="392"/>
                  </a:lnTo>
                  <a:lnTo>
                    <a:pt x="240" y="390"/>
                  </a:lnTo>
                  <a:lnTo>
                    <a:pt x="244" y="388"/>
                  </a:lnTo>
                  <a:lnTo>
                    <a:pt x="248" y="379"/>
                  </a:lnTo>
                  <a:lnTo>
                    <a:pt x="255" y="367"/>
                  </a:lnTo>
                  <a:lnTo>
                    <a:pt x="260" y="357"/>
                  </a:lnTo>
                  <a:lnTo>
                    <a:pt x="260" y="354"/>
                  </a:lnTo>
                  <a:lnTo>
                    <a:pt x="258" y="351"/>
                  </a:lnTo>
                  <a:lnTo>
                    <a:pt x="257" y="347"/>
                  </a:lnTo>
                  <a:lnTo>
                    <a:pt x="257" y="344"/>
                  </a:lnTo>
                  <a:lnTo>
                    <a:pt x="257" y="337"/>
                  </a:lnTo>
                  <a:lnTo>
                    <a:pt x="257" y="328"/>
                  </a:lnTo>
                  <a:lnTo>
                    <a:pt x="257" y="314"/>
                  </a:lnTo>
                  <a:lnTo>
                    <a:pt x="257" y="304"/>
                  </a:lnTo>
                  <a:lnTo>
                    <a:pt x="257" y="300"/>
                  </a:lnTo>
                  <a:lnTo>
                    <a:pt x="262" y="295"/>
                  </a:lnTo>
                  <a:lnTo>
                    <a:pt x="267" y="290"/>
                  </a:lnTo>
                  <a:lnTo>
                    <a:pt x="273" y="285"/>
                  </a:lnTo>
                  <a:lnTo>
                    <a:pt x="276" y="278"/>
                  </a:lnTo>
                  <a:lnTo>
                    <a:pt x="280" y="272"/>
                  </a:lnTo>
                  <a:lnTo>
                    <a:pt x="283" y="265"/>
                  </a:lnTo>
                  <a:lnTo>
                    <a:pt x="286" y="258"/>
                  </a:lnTo>
                  <a:lnTo>
                    <a:pt x="291" y="253"/>
                  </a:lnTo>
                  <a:lnTo>
                    <a:pt x="296" y="247"/>
                  </a:lnTo>
                  <a:lnTo>
                    <a:pt x="306" y="242"/>
                  </a:lnTo>
                  <a:lnTo>
                    <a:pt x="314" y="239"/>
                  </a:lnTo>
                  <a:lnTo>
                    <a:pt x="322" y="232"/>
                  </a:lnTo>
                  <a:lnTo>
                    <a:pt x="331" y="222"/>
                  </a:lnTo>
                  <a:lnTo>
                    <a:pt x="334" y="209"/>
                  </a:lnTo>
                  <a:lnTo>
                    <a:pt x="336" y="196"/>
                  </a:lnTo>
                  <a:lnTo>
                    <a:pt x="339" y="181"/>
                  </a:lnTo>
                  <a:lnTo>
                    <a:pt x="341" y="178"/>
                  </a:lnTo>
                  <a:lnTo>
                    <a:pt x="342" y="175"/>
                  </a:lnTo>
                  <a:lnTo>
                    <a:pt x="345" y="171"/>
                  </a:lnTo>
                  <a:lnTo>
                    <a:pt x="347" y="161"/>
                  </a:lnTo>
                  <a:lnTo>
                    <a:pt x="344" y="151"/>
                  </a:lnTo>
                  <a:lnTo>
                    <a:pt x="342" y="142"/>
                  </a:lnTo>
                  <a:lnTo>
                    <a:pt x="347" y="124"/>
                  </a:lnTo>
                  <a:lnTo>
                    <a:pt x="352" y="105"/>
                  </a:lnTo>
                  <a:lnTo>
                    <a:pt x="352" y="91"/>
                  </a:lnTo>
                  <a:lnTo>
                    <a:pt x="354" y="76"/>
                  </a:lnTo>
                  <a:lnTo>
                    <a:pt x="355" y="71"/>
                  </a:lnTo>
                  <a:lnTo>
                    <a:pt x="360" y="66"/>
                  </a:lnTo>
                  <a:lnTo>
                    <a:pt x="364" y="61"/>
                  </a:lnTo>
                  <a:lnTo>
                    <a:pt x="367" y="56"/>
                  </a:lnTo>
                  <a:lnTo>
                    <a:pt x="368" y="53"/>
                  </a:lnTo>
                  <a:lnTo>
                    <a:pt x="370" y="46"/>
                  </a:lnTo>
                  <a:lnTo>
                    <a:pt x="372" y="41"/>
                  </a:lnTo>
                  <a:lnTo>
                    <a:pt x="373" y="36"/>
                  </a:lnTo>
                  <a:lnTo>
                    <a:pt x="375" y="33"/>
                  </a:lnTo>
                  <a:lnTo>
                    <a:pt x="380" y="30"/>
                  </a:lnTo>
                  <a:lnTo>
                    <a:pt x="382" y="26"/>
                  </a:lnTo>
                  <a:lnTo>
                    <a:pt x="382" y="23"/>
                  </a:lnTo>
                  <a:lnTo>
                    <a:pt x="382" y="18"/>
                  </a:lnTo>
                  <a:lnTo>
                    <a:pt x="382" y="13"/>
                  </a:lnTo>
                  <a:lnTo>
                    <a:pt x="380" y="13"/>
                  </a:lnTo>
                  <a:lnTo>
                    <a:pt x="378" y="10"/>
                  </a:lnTo>
                  <a:lnTo>
                    <a:pt x="377" y="8"/>
                  </a:lnTo>
                  <a:lnTo>
                    <a:pt x="375" y="5"/>
                  </a:lnTo>
                  <a:lnTo>
                    <a:pt x="373" y="3"/>
                  </a:lnTo>
                  <a:lnTo>
                    <a:pt x="372" y="5"/>
                  </a:lnTo>
                  <a:lnTo>
                    <a:pt x="370" y="7"/>
                  </a:lnTo>
                  <a:lnTo>
                    <a:pt x="368" y="7"/>
                  </a:lnTo>
                  <a:lnTo>
                    <a:pt x="367" y="8"/>
                  </a:lnTo>
                  <a:lnTo>
                    <a:pt x="365" y="7"/>
                  </a:lnTo>
                  <a:lnTo>
                    <a:pt x="364" y="7"/>
                  </a:lnTo>
                  <a:lnTo>
                    <a:pt x="362" y="7"/>
                  </a:lnTo>
                  <a:lnTo>
                    <a:pt x="362" y="8"/>
                  </a:lnTo>
                  <a:lnTo>
                    <a:pt x="362" y="10"/>
                  </a:lnTo>
                  <a:lnTo>
                    <a:pt x="360" y="12"/>
                  </a:lnTo>
                  <a:lnTo>
                    <a:pt x="359" y="12"/>
                  </a:lnTo>
                  <a:lnTo>
                    <a:pt x="359" y="13"/>
                  </a:lnTo>
                  <a:lnTo>
                    <a:pt x="355" y="10"/>
                  </a:lnTo>
                  <a:lnTo>
                    <a:pt x="354" y="10"/>
                  </a:lnTo>
                  <a:lnTo>
                    <a:pt x="352" y="10"/>
                  </a:lnTo>
                  <a:lnTo>
                    <a:pt x="352" y="8"/>
                  </a:lnTo>
                  <a:lnTo>
                    <a:pt x="350" y="8"/>
                  </a:lnTo>
                  <a:lnTo>
                    <a:pt x="349" y="8"/>
                  </a:lnTo>
                  <a:lnTo>
                    <a:pt x="345" y="7"/>
                  </a:lnTo>
                  <a:lnTo>
                    <a:pt x="344" y="8"/>
                  </a:lnTo>
                  <a:lnTo>
                    <a:pt x="342" y="10"/>
                  </a:lnTo>
                  <a:lnTo>
                    <a:pt x="342" y="10"/>
                  </a:lnTo>
                  <a:lnTo>
                    <a:pt x="337" y="5"/>
                  </a:lnTo>
                  <a:lnTo>
                    <a:pt x="334" y="5"/>
                  </a:lnTo>
                  <a:lnTo>
                    <a:pt x="331" y="5"/>
                  </a:lnTo>
                  <a:lnTo>
                    <a:pt x="327" y="3"/>
                  </a:lnTo>
                  <a:lnTo>
                    <a:pt x="326" y="3"/>
                  </a:lnTo>
                  <a:lnTo>
                    <a:pt x="324" y="2"/>
                  </a:lnTo>
                  <a:lnTo>
                    <a:pt x="324" y="0"/>
                  </a:lnTo>
                  <a:lnTo>
                    <a:pt x="321" y="2"/>
                  </a:lnTo>
                  <a:lnTo>
                    <a:pt x="319" y="2"/>
                  </a:lnTo>
                  <a:lnTo>
                    <a:pt x="318" y="5"/>
                  </a:lnTo>
                  <a:lnTo>
                    <a:pt x="316" y="5"/>
                  </a:lnTo>
                  <a:lnTo>
                    <a:pt x="313" y="7"/>
                  </a:lnTo>
                  <a:lnTo>
                    <a:pt x="306" y="8"/>
                  </a:lnTo>
                  <a:lnTo>
                    <a:pt x="301" y="10"/>
                  </a:lnTo>
                  <a:lnTo>
                    <a:pt x="298" y="10"/>
                  </a:lnTo>
                  <a:lnTo>
                    <a:pt x="294" y="10"/>
                  </a:lnTo>
                  <a:lnTo>
                    <a:pt x="291" y="10"/>
                  </a:lnTo>
                  <a:lnTo>
                    <a:pt x="288" y="8"/>
                  </a:lnTo>
                  <a:lnTo>
                    <a:pt x="283" y="10"/>
                  </a:lnTo>
                  <a:lnTo>
                    <a:pt x="280" y="10"/>
                  </a:lnTo>
                  <a:lnTo>
                    <a:pt x="276" y="12"/>
                  </a:lnTo>
                  <a:lnTo>
                    <a:pt x="273" y="23"/>
                  </a:lnTo>
                  <a:lnTo>
                    <a:pt x="273" y="35"/>
                  </a:lnTo>
                  <a:lnTo>
                    <a:pt x="273" y="45"/>
                  </a:lnTo>
                  <a:lnTo>
                    <a:pt x="270" y="51"/>
                  </a:lnTo>
                  <a:lnTo>
                    <a:pt x="267" y="56"/>
                  </a:lnTo>
                  <a:lnTo>
                    <a:pt x="265" y="63"/>
                  </a:lnTo>
                  <a:lnTo>
                    <a:pt x="263" y="64"/>
                  </a:lnTo>
                  <a:lnTo>
                    <a:pt x="262" y="68"/>
                  </a:lnTo>
                  <a:lnTo>
                    <a:pt x="260" y="71"/>
                  </a:lnTo>
                  <a:lnTo>
                    <a:pt x="258" y="74"/>
                  </a:lnTo>
                  <a:lnTo>
                    <a:pt x="257" y="74"/>
                  </a:lnTo>
                  <a:lnTo>
                    <a:pt x="257" y="74"/>
                  </a:lnTo>
                  <a:lnTo>
                    <a:pt x="250" y="79"/>
                  </a:lnTo>
                  <a:lnTo>
                    <a:pt x="250" y="86"/>
                  </a:lnTo>
                  <a:lnTo>
                    <a:pt x="253" y="92"/>
                  </a:lnTo>
                  <a:lnTo>
                    <a:pt x="255" y="99"/>
                  </a:lnTo>
                  <a:lnTo>
                    <a:pt x="253" y="104"/>
                  </a:lnTo>
                  <a:lnTo>
                    <a:pt x="252" y="104"/>
                  </a:lnTo>
                  <a:lnTo>
                    <a:pt x="252" y="105"/>
                  </a:lnTo>
                  <a:lnTo>
                    <a:pt x="250" y="105"/>
                  </a:lnTo>
                  <a:lnTo>
                    <a:pt x="248" y="99"/>
                  </a:lnTo>
                  <a:lnTo>
                    <a:pt x="245" y="99"/>
                  </a:lnTo>
                  <a:lnTo>
                    <a:pt x="239" y="96"/>
                  </a:lnTo>
                  <a:lnTo>
                    <a:pt x="230" y="92"/>
                  </a:lnTo>
                  <a:lnTo>
                    <a:pt x="224" y="89"/>
                  </a:lnTo>
                  <a:lnTo>
                    <a:pt x="221" y="89"/>
                  </a:lnTo>
                  <a:lnTo>
                    <a:pt x="219" y="89"/>
                  </a:lnTo>
                  <a:lnTo>
                    <a:pt x="216" y="91"/>
                  </a:lnTo>
                  <a:lnTo>
                    <a:pt x="214" y="92"/>
                  </a:lnTo>
                  <a:lnTo>
                    <a:pt x="212" y="91"/>
                  </a:lnTo>
                  <a:lnTo>
                    <a:pt x="209" y="89"/>
                  </a:lnTo>
                  <a:lnTo>
                    <a:pt x="207" y="87"/>
                  </a:lnTo>
                  <a:lnTo>
                    <a:pt x="204" y="86"/>
                  </a:lnTo>
                  <a:lnTo>
                    <a:pt x="202" y="86"/>
                  </a:lnTo>
                  <a:lnTo>
                    <a:pt x="201" y="87"/>
                  </a:lnTo>
                  <a:lnTo>
                    <a:pt x="197" y="87"/>
                  </a:lnTo>
                  <a:lnTo>
                    <a:pt x="194" y="87"/>
                  </a:lnTo>
                  <a:lnTo>
                    <a:pt x="193" y="87"/>
                  </a:lnTo>
                  <a:lnTo>
                    <a:pt x="191" y="87"/>
                  </a:lnTo>
                  <a:lnTo>
                    <a:pt x="191" y="86"/>
                  </a:lnTo>
                  <a:lnTo>
                    <a:pt x="191" y="84"/>
                  </a:lnTo>
                  <a:lnTo>
                    <a:pt x="191" y="82"/>
                  </a:lnTo>
                  <a:lnTo>
                    <a:pt x="189" y="82"/>
                  </a:lnTo>
                  <a:lnTo>
                    <a:pt x="186" y="84"/>
                  </a:lnTo>
                  <a:lnTo>
                    <a:pt x="184" y="82"/>
                  </a:lnTo>
                  <a:lnTo>
                    <a:pt x="181" y="81"/>
                  </a:lnTo>
                  <a:lnTo>
                    <a:pt x="178" y="79"/>
                  </a:lnTo>
                  <a:lnTo>
                    <a:pt x="174" y="77"/>
                  </a:lnTo>
                  <a:lnTo>
                    <a:pt x="148" y="79"/>
                  </a:lnTo>
                  <a:lnTo>
                    <a:pt x="122" y="79"/>
                  </a:lnTo>
                  <a:lnTo>
                    <a:pt x="114" y="79"/>
                  </a:lnTo>
                  <a:lnTo>
                    <a:pt x="112" y="79"/>
                  </a:lnTo>
                  <a:lnTo>
                    <a:pt x="110" y="79"/>
                  </a:lnTo>
                  <a:lnTo>
                    <a:pt x="107" y="89"/>
                  </a:lnTo>
                  <a:lnTo>
                    <a:pt x="102" y="99"/>
                  </a:lnTo>
                  <a:lnTo>
                    <a:pt x="102" y="110"/>
                  </a:lnTo>
                  <a:lnTo>
                    <a:pt x="104" y="112"/>
                  </a:lnTo>
                  <a:lnTo>
                    <a:pt x="107" y="115"/>
                  </a:lnTo>
                  <a:lnTo>
                    <a:pt x="109" y="119"/>
                  </a:lnTo>
                  <a:lnTo>
                    <a:pt x="109" y="120"/>
                  </a:lnTo>
                  <a:lnTo>
                    <a:pt x="107" y="122"/>
                  </a:lnTo>
                  <a:lnTo>
                    <a:pt x="105" y="124"/>
                  </a:lnTo>
                  <a:lnTo>
                    <a:pt x="104" y="125"/>
                  </a:lnTo>
                  <a:lnTo>
                    <a:pt x="104" y="127"/>
                  </a:lnTo>
                  <a:lnTo>
                    <a:pt x="105" y="127"/>
                  </a:lnTo>
                  <a:lnTo>
                    <a:pt x="107" y="127"/>
                  </a:lnTo>
                  <a:lnTo>
                    <a:pt x="109" y="127"/>
                  </a:lnTo>
                  <a:lnTo>
                    <a:pt x="110" y="125"/>
                  </a:lnTo>
                  <a:lnTo>
                    <a:pt x="114" y="124"/>
                  </a:lnTo>
                  <a:lnTo>
                    <a:pt x="115" y="124"/>
                  </a:lnTo>
                  <a:lnTo>
                    <a:pt x="117" y="124"/>
                  </a:lnTo>
                  <a:lnTo>
                    <a:pt x="119" y="125"/>
                  </a:lnTo>
                  <a:lnTo>
                    <a:pt x="122" y="125"/>
                  </a:lnTo>
                  <a:lnTo>
                    <a:pt x="125" y="124"/>
                  </a:lnTo>
                  <a:lnTo>
                    <a:pt x="130" y="122"/>
                  </a:lnTo>
                  <a:lnTo>
                    <a:pt x="133" y="119"/>
                  </a:lnTo>
                  <a:lnTo>
                    <a:pt x="137" y="117"/>
                  </a:lnTo>
                  <a:lnTo>
                    <a:pt x="138" y="115"/>
                  </a:lnTo>
                  <a:lnTo>
                    <a:pt x="142" y="117"/>
                  </a:lnTo>
                  <a:lnTo>
                    <a:pt x="145" y="117"/>
                  </a:lnTo>
                  <a:lnTo>
                    <a:pt x="147" y="119"/>
                  </a:lnTo>
                  <a:lnTo>
                    <a:pt x="150" y="119"/>
                  </a:lnTo>
                  <a:lnTo>
                    <a:pt x="151" y="119"/>
                  </a:lnTo>
                  <a:lnTo>
                    <a:pt x="153" y="119"/>
                  </a:lnTo>
                  <a:lnTo>
                    <a:pt x="155" y="119"/>
                  </a:lnTo>
                  <a:lnTo>
                    <a:pt x="156" y="119"/>
                  </a:lnTo>
                  <a:lnTo>
                    <a:pt x="158" y="120"/>
                  </a:lnTo>
                  <a:lnTo>
                    <a:pt x="160" y="122"/>
                  </a:lnTo>
                  <a:lnTo>
                    <a:pt x="160" y="125"/>
                  </a:lnTo>
                  <a:lnTo>
                    <a:pt x="161" y="127"/>
                  </a:lnTo>
                  <a:lnTo>
                    <a:pt x="161" y="130"/>
                  </a:lnTo>
                  <a:lnTo>
                    <a:pt x="161" y="132"/>
                  </a:lnTo>
                  <a:lnTo>
                    <a:pt x="165" y="135"/>
                  </a:lnTo>
                  <a:lnTo>
                    <a:pt x="166" y="138"/>
                  </a:lnTo>
                  <a:lnTo>
                    <a:pt x="170" y="142"/>
                  </a:lnTo>
                  <a:lnTo>
                    <a:pt x="170" y="147"/>
                  </a:lnTo>
                  <a:lnTo>
                    <a:pt x="170" y="148"/>
                  </a:lnTo>
                  <a:lnTo>
                    <a:pt x="168" y="151"/>
                  </a:lnTo>
                  <a:lnTo>
                    <a:pt x="166" y="155"/>
                  </a:lnTo>
                  <a:lnTo>
                    <a:pt x="163" y="158"/>
                  </a:lnTo>
                  <a:lnTo>
                    <a:pt x="161" y="160"/>
                  </a:lnTo>
                  <a:lnTo>
                    <a:pt x="160" y="161"/>
                  </a:lnTo>
                  <a:lnTo>
                    <a:pt x="155" y="161"/>
                  </a:lnTo>
                  <a:lnTo>
                    <a:pt x="153" y="161"/>
                  </a:lnTo>
                  <a:lnTo>
                    <a:pt x="151" y="161"/>
                  </a:lnTo>
                  <a:lnTo>
                    <a:pt x="150" y="163"/>
                  </a:lnTo>
                  <a:lnTo>
                    <a:pt x="148" y="163"/>
                  </a:lnTo>
                  <a:lnTo>
                    <a:pt x="150" y="165"/>
                  </a:lnTo>
                  <a:lnTo>
                    <a:pt x="150" y="165"/>
                  </a:lnTo>
                  <a:lnTo>
                    <a:pt x="150" y="166"/>
                  </a:lnTo>
                  <a:lnTo>
                    <a:pt x="150" y="168"/>
                  </a:lnTo>
                  <a:lnTo>
                    <a:pt x="148" y="170"/>
                  </a:lnTo>
                  <a:lnTo>
                    <a:pt x="145" y="171"/>
                  </a:lnTo>
                  <a:lnTo>
                    <a:pt x="143" y="173"/>
                  </a:lnTo>
                  <a:lnTo>
                    <a:pt x="142" y="175"/>
                  </a:lnTo>
                  <a:lnTo>
                    <a:pt x="140" y="178"/>
                  </a:lnTo>
                  <a:lnTo>
                    <a:pt x="140" y="181"/>
                  </a:lnTo>
                  <a:lnTo>
                    <a:pt x="142" y="183"/>
                  </a:lnTo>
                  <a:lnTo>
                    <a:pt x="143" y="186"/>
                  </a:lnTo>
                  <a:lnTo>
                    <a:pt x="143" y="188"/>
                  </a:lnTo>
                  <a:lnTo>
                    <a:pt x="142" y="191"/>
                  </a:lnTo>
                  <a:lnTo>
                    <a:pt x="140" y="194"/>
                  </a:lnTo>
                  <a:lnTo>
                    <a:pt x="138" y="198"/>
                  </a:lnTo>
                  <a:lnTo>
                    <a:pt x="138" y="201"/>
                  </a:lnTo>
                  <a:lnTo>
                    <a:pt x="140" y="201"/>
                  </a:lnTo>
                  <a:lnTo>
                    <a:pt x="142" y="202"/>
                  </a:lnTo>
                  <a:lnTo>
                    <a:pt x="145" y="202"/>
                  </a:lnTo>
                  <a:lnTo>
                    <a:pt x="148" y="202"/>
                  </a:lnTo>
                  <a:lnTo>
                    <a:pt x="150" y="202"/>
                  </a:lnTo>
                  <a:lnTo>
                    <a:pt x="151" y="204"/>
                  </a:lnTo>
                  <a:lnTo>
                    <a:pt x="153" y="204"/>
                  </a:lnTo>
                  <a:lnTo>
                    <a:pt x="153" y="207"/>
                  </a:lnTo>
                  <a:lnTo>
                    <a:pt x="155" y="209"/>
                  </a:lnTo>
                  <a:lnTo>
                    <a:pt x="155" y="211"/>
                  </a:lnTo>
                  <a:lnTo>
                    <a:pt x="155" y="212"/>
                  </a:lnTo>
                  <a:lnTo>
                    <a:pt x="156" y="212"/>
                  </a:lnTo>
                  <a:lnTo>
                    <a:pt x="160" y="212"/>
                  </a:lnTo>
                  <a:lnTo>
                    <a:pt x="163" y="212"/>
                  </a:lnTo>
                  <a:lnTo>
                    <a:pt x="166" y="214"/>
                  </a:lnTo>
                  <a:lnTo>
                    <a:pt x="168" y="214"/>
                  </a:lnTo>
                  <a:lnTo>
                    <a:pt x="171" y="217"/>
                  </a:lnTo>
                  <a:lnTo>
                    <a:pt x="173" y="221"/>
                  </a:lnTo>
                  <a:lnTo>
                    <a:pt x="171" y="226"/>
                  </a:lnTo>
                  <a:lnTo>
                    <a:pt x="170" y="230"/>
                  </a:lnTo>
                  <a:lnTo>
                    <a:pt x="168" y="237"/>
                  </a:lnTo>
                  <a:lnTo>
                    <a:pt x="166" y="242"/>
                  </a:lnTo>
                  <a:lnTo>
                    <a:pt x="168" y="247"/>
                  </a:lnTo>
                  <a:lnTo>
                    <a:pt x="170" y="252"/>
                  </a:lnTo>
                  <a:lnTo>
                    <a:pt x="170" y="255"/>
                  </a:lnTo>
                  <a:lnTo>
                    <a:pt x="171" y="260"/>
                  </a:lnTo>
                  <a:lnTo>
                    <a:pt x="171" y="262"/>
                  </a:lnTo>
                  <a:lnTo>
                    <a:pt x="170" y="265"/>
                  </a:lnTo>
                  <a:lnTo>
                    <a:pt x="168" y="267"/>
                  </a:lnTo>
                  <a:lnTo>
                    <a:pt x="166" y="270"/>
                  </a:lnTo>
                  <a:lnTo>
                    <a:pt x="165" y="272"/>
                  </a:lnTo>
                  <a:lnTo>
                    <a:pt x="170" y="275"/>
                  </a:lnTo>
                  <a:lnTo>
                    <a:pt x="170" y="277"/>
                  </a:lnTo>
                  <a:lnTo>
                    <a:pt x="170" y="278"/>
                  </a:lnTo>
                  <a:lnTo>
                    <a:pt x="168" y="280"/>
                  </a:lnTo>
                  <a:lnTo>
                    <a:pt x="168" y="283"/>
                  </a:lnTo>
                  <a:lnTo>
                    <a:pt x="168" y="283"/>
                  </a:lnTo>
                  <a:lnTo>
                    <a:pt x="166" y="286"/>
                  </a:lnTo>
                  <a:lnTo>
                    <a:pt x="165" y="286"/>
                  </a:lnTo>
                  <a:lnTo>
                    <a:pt x="163" y="286"/>
                  </a:lnTo>
                  <a:lnTo>
                    <a:pt x="161" y="288"/>
                  </a:lnTo>
                  <a:lnTo>
                    <a:pt x="160" y="290"/>
                  </a:lnTo>
                  <a:lnTo>
                    <a:pt x="158" y="291"/>
                  </a:lnTo>
                  <a:lnTo>
                    <a:pt x="158" y="295"/>
                  </a:lnTo>
                  <a:lnTo>
                    <a:pt x="158" y="298"/>
                  </a:lnTo>
                  <a:lnTo>
                    <a:pt x="158" y="300"/>
                  </a:lnTo>
                  <a:lnTo>
                    <a:pt x="155" y="303"/>
                  </a:lnTo>
                  <a:lnTo>
                    <a:pt x="155" y="304"/>
                  </a:lnTo>
                  <a:lnTo>
                    <a:pt x="156" y="306"/>
                  </a:lnTo>
                  <a:lnTo>
                    <a:pt x="158" y="306"/>
                  </a:lnTo>
                  <a:lnTo>
                    <a:pt x="158" y="308"/>
                  </a:lnTo>
                  <a:lnTo>
                    <a:pt x="158" y="311"/>
                  </a:lnTo>
                  <a:lnTo>
                    <a:pt x="155" y="313"/>
                  </a:lnTo>
                  <a:lnTo>
                    <a:pt x="151" y="316"/>
                  </a:lnTo>
                  <a:lnTo>
                    <a:pt x="147" y="316"/>
                  </a:lnTo>
                  <a:lnTo>
                    <a:pt x="143" y="316"/>
                  </a:lnTo>
                  <a:lnTo>
                    <a:pt x="140" y="316"/>
                  </a:lnTo>
                  <a:lnTo>
                    <a:pt x="138" y="314"/>
                  </a:lnTo>
                  <a:lnTo>
                    <a:pt x="138" y="313"/>
                  </a:lnTo>
                  <a:lnTo>
                    <a:pt x="140" y="311"/>
                  </a:lnTo>
                  <a:lnTo>
                    <a:pt x="142" y="311"/>
                  </a:lnTo>
                  <a:lnTo>
                    <a:pt x="142" y="309"/>
                  </a:lnTo>
                  <a:lnTo>
                    <a:pt x="143" y="308"/>
                  </a:lnTo>
                  <a:lnTo>
                    <a:pt x="142" y="308"/>
                  </a:lnTo>
                  <a:lnTo>
                    <a:pt x="140" y="304"/>
                  </a:lnTo>
                  <a:lnTo>
                    <a:pt x="138" y="301"/>
                  </a:lnTo>
                  <a:lnTo>
                    <a:pt x="137" y="300"/>
                  </a:lnTo>
                  <a:lnTo>
                    <a:pt x="135" y="296"/>
                  </a:lnTo>
                  <a:lnTo>
                    <a:pt x="135" y="296"/>
                  </a:lnTo>
                  <a:lnTo>
                    <a:pt x="133" y="296"/>
                  </a:lnTo>
                  <a:lnTo>
                    <a:pt x="132" y="300"/>
                  </a:lnTo>
                  <a:lnTo>
                    <a:pt x="130" y="303"/>
                  </a:lnTo>
                  <a:lnTo>
                    <a:pt x="127" y="308"/>
                  </a:lnTo>
                  <a:lnTo>
                    <a:pt x="124" y="311"/>
                  </a:lnTo>
                  <a:lnTo>
                    <a:pt x="120" y="313"/>
                  </a:lnTo>
                  <a:lnTo>
                    <a:pt x="117" y="313"/>
                  </a:lnTo>
                  <a:lnTo>
                    <a:pt x="114" y="313"/>
                  </a:lnTo>
                  <a:lnTo>
                    <a:pt x="109" y="311"/>
                  </a:lnTo>
                  <a:lnTo>
                    <a:pt x="102" y="311"/>
                  </a:lnTo>
                  <a:lnTo>
                    <a:pt x="99" y="309"/>
                  </a:lnTo>
                  <a:lnTo>
                    <a:pt x="97" y="308"/>
                  </a:lnTo>
                  <a:lnTo>
                    <a:pt x="92" y="303"/>
                  </a:lnTo>
                  <a:lnTo>
                    <a:pt x="89" y="295"/>
                  </a:lnTo>
                  <a:lnTo>
                    <a:pt x="86" y="286"/>
                  </a:lnTo>
                  <a:lnTo>
                    <a:pt x="77" y="281"/>
                  </a:lnTo>
                  <a:lnTo>
                    <a:pt x="71" y="285"/>
                  </a:lnTo>
                  <a:lnTo>
                    <a:pt x="71" y="285"/>
                  </a:lnTo>
                  <a:lnTo>
                    <a:pt x="71" y="286"/>
                  </a:lnTo>
                  <a:lnTo>
                    <a:pt x="71" y="286"/>
                  </a:lnTo>
                  <a:lnTo>
                    <a:pt x="69" y="286"/>
                  </a:lnTo>
                  <a:lnTo>
                    <a:pt x="69" y="285"/>
                  </a:lnTo>
                  <a:lnTo>
                    <a:pt x="68" y="285"/>
                  </a:lnTo>
                  <a:lnTo>
                    <a:pt x="68" y="286"/>
                  </a:lnTo>
                  <a:lnTo>
                    <a:pt x="68" y="290"/>
                  </a:lnTo>
                  <a:lnTo>
                    <a:pt x="69" y="293"/>
                  </a:lnTo>
                  <a:lnTo>
                    <a:pt x="71" y="298"/>
                  </a:lnTo>
                  <a:lnTo>
                    <a:pt x="71" y="301"/>
                  </a:lnTo>
                  <a:lnTo>
                    <a:pt x="71" y="304"/>
                  </a:lnTo>
                  <a:lnTo>
                    <a:pt x="69" y="308"/>
                  </a:lnTo>
                  <a:lnTo>
                    <a:pt x="68" y="309"/>
                  </a:lnTo>
                  <a:lnTo>
                    <a:pt x="63" y="309"/>
                  </a:lnTo>
                  <a:lnTo>
                    <a:pt x="58" y="309"/>
                  </a:lnTo>
                  <a:lnTo>
                    <a:pt x="53" y="311"/>
                  </a:lnTo>
                  <a:lnTo>
                    <a:pt x="48" y="311"/>
                  </a:lnTo>
                  <a:lnTo>
                    <a:pt x="46" y="311"/>
                  </a:lnTo>
                  <a:lnTo>
                    <a:pt x="45" y="309"/>
                  </a:lnTo>
                  <a:lnTo>
                    <a:pt x="45" y="308"/>
                  </a:lnTo>
                  <a:lnTo>
                    <a:pt x="43" y="308"/>
                  </a:lnTo>
                  <a:lnTo>
                    <a:pt x="41" y="308"/>
                  </a:lnTo>
                  <a:lnTo>
                    <a:pt x="38" y="309"/>
                  </a:lnTo>
                  <a:lnTo>
                    <a:pt x="36" y="311"/>
                  </a:lnTo>
                  <a:lnTo>
                    <a:pt x="33" y="313"/>
                  </a:lnTo>
                  <a:lnTo>
                    <a:pt x="31" y="313"/>
                  </a:lnTo>
                  <a:lnTo>
                    <a:pt x="31" y="313"/>
                  </a:lnTo>
                  <a:lnTo>
                    <a:pt x="30" y="311"/>
                  </a:lnTo>
                  <a:lnTo>
                    <a:pt x="30" y="309"/>
                  </a:lnTo>
                  <a:lnTo>
                    <a:pt x="28" y="308"/>
                  </a:lnTo>
                  <a:lnTo>
                    <a:pt x="28" y="308"/>
                  </a:lnTo>
                  <a:lnTo>
                    <a:pt x="27" y="308"/>
                  </a:lnTo>
                  <a:lnTo>
                    <a:pt x="25" y="309"/>
                  </a:lnTo>
                  <a:lnTo>
                    <a:pt x="25" y="313"/>
                  </a:lnTo>
                  <a:lnTo>
                    <a:pt x="25" y="314"/>
                  </a:lnTo>
                  <a:lnTo>
                    <a:pt x="27" y="318"/>
                  </a:lnTo>
                  <a:lnTo>
                    <a:pt x="27" y="321"/>
                  </a:lnTo>
                  <a:lnTo>
                    <a:pt x="28" y="323"/>
                  </a:lnTo>
                  <a:lnTo>
                    <a:pt x="27" y="324"/>
                  </a:lnTo>
                  <a:lnTo>
                    <a:pt x="25" y="328"/>
                  </a:lnTo>
                  <a:lnTo>
                    <a:pt x="23" y="329"/>
                  </a:lnTo>
                  <a:lnTo>
                    <a:pt x="23" y="332"/>
                  </a:lnTo>
                  <a:lnTo>
                    <a:pt x="22" y="334"/>
                  </a:lnTo>
                  <a:lnTo>
                    <a:pt x="23" y="334"/>
                  </a:lnTo>
                  <a:lnTo>
                    <a:pt x="25" y="334"/>
                  </a:lnTo>
                  <a:lnTo>
                    <a:pt x="27" y="334"/>
                  </a:lnTo>
                  <a:lnTo>
                    <a:pt x="28" y="336"/>
                  </a:lnTo>
                  <a:lnTo>
                    <a:pt x="30" y="336"/>
                  </a:lnTo>
                  <a:lnTo>
                    <a:pt x="31" y="337"/>
                  </a:lnTo>
                  <a:lnTo>
                    <a:pt x="33" y="339"/>
                  </a:lnTo>
                  <a:lnTo>
                    <a:pt x="35" y="341"/>
                  </a:lnTo>
                  <a:lnTo>
                    <a:pt x="35" y="342"/>
                  </a:lnTo>
                  <a:lnTo>
                    <a:pt x="35" y="344"/>
                  </a:lnTo>
                  <a:lnTo>
                    <a:pt x="33" y="344"/>
                  </a:lnTo>
                  <a:lnTo>
                    <a:pt x="31" y="346"/>
                  </a:lnTo>
                  <a:lnTo>
                    <a:pt x="30" y="347"/>
                  </a:lnTo>
                  <a:lnTo>
                    <a:pt x="30" y="351"/>
                  </a:lnTo>
                  <a:lnTo>
                    <a:pt x="31" y="352"/>
                  </a:lnTo>
                  <a:lnTo>
                    <a:pt x="35" y="352"/>
                  </a:lnTo>
                  <a:lnTo>
                    <a:pt x="38" y="354"/>
                  </a:lnTo>
                  <a:lnTo>
                    <a:pt x="41" y="355"/>
                  </a:lnTo>
                  <a:lnTo>
                    <a:pt x="43" y="355"/>
                  </a:lnTo>
                  <a:lnTo>
                    <a:pt x="43" y="357"/>
                  </a:lnTo>
                  <a:lnTo>
                    <a:pt x="43" y="360"/>
                  </a:lnTo>
                  <a:lnTo>
                    <a:pt x="41" y="362"/>
                  </a:lnTo>
                  <a:lnTo>
                    <a:pt x="40" y="365"/>
                  </a:lnTo>
                  <a:lnTo>
                    <a:pt x="38" y="369"/>
                  </a:lnTo>
                  <a:lnTo>
                    <a:pt x="36" y="370"/>
                  </a:lnTo>
                  <a:lnTo>
                    <a:pt x="38" y="372"/>
                  </a:lnTo>
                  <a:lnTo>
                    <a:pt x="40" y="372"/>
                  </a:lnTo>
                  <a:lnTo>
                    <a:pt x="41" y="374"/>
                  </a:lnTo>
                  <a:lnTo>
                    <a:pt x="41" y="374"/>
                  </a:lnTo>
                  <a:lnTo>
                    <a:pt x="41" y="375"/>
                  </a:lnTo>
                  <a:lnTo>
                    <a:pt x="40" y="377"/>
                  </a:lnTo>
                  <a:lnTo>
                    <a:pt x="36" y="377"/>
                  </a:lnTo>
                  <a:lnTo>
                    <a:pt x="35" y="379"/>
                  </a:lnTo>
                  <a:lnTo>
                    <a:pt x="31" y="377"/>
                  </a:lnTo>
                  <a:lnTo>
                    <a:pt x="30" y="377"/>
                  </a:lnTo>
                  <a:lnTo>
                    <a:pt x="28" y="375"/>
                  </a:lnTo>
                  <a:lnTo>
                    <a:pt x="27" y="374"/>
                  </a:lnTo>
                  <a:lnTo>
                    <a:pt x="25" y="370"/>
                  </a:lnTo>
                  <a:lnTo>
                    <a:pt x="23" y="369"/>
                  </a:lnTo>
                  <a:lnTo>
                    <a:pt x="22" y="367"/>
                  </a:lnTo>
                  <a:lnTo>
                    <a:pt x="20" y="369"/>
                  </a:lnTo>
                  <a:lnTo>
                    <a:pt x="13" y="372"/>
                  </a:lnTo>
                  <a:lnTo>
                    <a:pt x="8" y="377"/>
                  </a:lnTo>
                  <a:lnTo>
                    <a:pt x="3" y="383"/>
                  </a:lnTo>
                  <a:lnTo>
                    <a:pt x="0" y="390"/>
                  </a:lnTo>
                  <a:lnTo>
                    <a:pt x="0" y="390"/>
                  </a:lnTo>
                  <a:lnTo>
                    <a:pt x="18" y="403"/>
                  </a:lnTo>
                  <a:lnTo>
                    <a:pt x="35" y="420"/>
                  </a:lnTo>
                  <a:lnTo>
                    <a:pt x="36" y="421"/>
                  </a:lnTo>
                  <a:lnTo>
                    <a:pt x="36" y="423"/>
                  </a:lnTo>
                  <a:lnTo>
                    <a:pt x="36" y="423"/>
                  </a:lnTo>
                  <a:lnTo>
                    <a:pt x="35" y="423"/>
                  </a:lnTo>
                  <a:lnTo>
                    <a:pt x="35" y="423"/>
                  </a:lnTo>
                  <a:lnTo>
                    <a:pt x="33" y="425"/>
                  </a:lnTo>
                  <a:lnTo>
                    <a:pt x="33" y="426"/>
                  </a:lnTo>
                  <a:lnTo>
                    <a:pt x="33" y="428"/>
                  </a:lnTo>
                  <a:lnTo>
                    <a:pt x="35" y="428"/>
                  </a:lnTo>
                  <a:lnTo>
                    <a:pt x="36" y="430"/>
                  </a:lnTo>
                  <a:lnTo>
                    <a:pt x="36" y="430"/>
                  </a:lnTo>
                  <a:lnTo>
                    <a:pt x="36" y="431"/>
                  </a:lnTo>
                  <a:lnTo>
                    <a:pt x="35" y="431"/>
                  </a:lnTo>
                  <a:lnTo>
                    <a:pt x="36" y="433"/>
                  </a:lnTo>
                  <a:lnTo>
                    <a:pt x="38" y="434"/>
                  </a:lnTo>
                  <a:lnTo>
                    <a:pt x="40" y="438"/>
                  </a:lnTo>
                  <a:lnTo>
                    <a:pt x="43" y="439"/>
                  </a:lnTo>
                  <a:lnTo>
                    <a:pt x="45" y="443"/>
                  </a:lnTo>
                  <a:lnTo>
                    <a:pt x="46" y="444"/>
                  </a:lnTo>
                  <a:lnTo>
                    <a:pt x="48" y="444"/>
                  </a:lnTo>
                  <a:lnTo>
                    <a:pt x="48" y="444"/>
                  </a:lnTo>
                  <a:lnTo>
                    <a:pt x="50" y="443"/>
                  </a:lnTo>
                  <a:lnTo>
                    <a:pt x="53" y="441"/>
                  </a:lnTo>
                  <a:lnTo>
                    <a:pt x="54" y="438"/>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4"/>
            <p:cNvSpPr>
              <a:spLocks/>
            </p:cNvSpPr>
            <p:nvPr/>
          </p:nvSpPr>
          <p:spPr bwMode="auto">
            <a:xfrm>
              <a:off x="2511986" y="3065173"/>
              <a:ext cx="622735" cy="527994"/>
            </a:xfrm>
            <a:custGeom>
              <a:avLst/>
              <a:gdLst>
                <a:gd name="T0" fmla="*/ 179 w 585"/>
                <a:gd name="T1" fmla="*/ 485 h 496"/>
                <a:gd name="T2" fmla="*/ 199 w 585"/>
                <a:gd name="T3" fmla="*/ 490 h 496"/>
                <a:gd name="T4" fmla="*/ 255 w 585"/>
                <a:gd name="T5" fmla="*/ 482 h 496"/>
                <a:gd name="T6" fmla="*/ 319 w 585"/>
                <a:gd name="T7" fmla="*/ 427 h 496"/>
                <a:gd name="T8" fmla="*/ 391 w 585"/>
                <a:gd name="T9" fmla="*/ 376 h 496"/>
                <a:gd name="T10" fmla="*/ 412 w 585"/>
                <a:gd name="T11" fmla="*/ 365 h 496"/>
                <a:gd name="T12" fmla="*/ 422 w 585"/>
                <a:gd name="T13" fmla="*/ 338 h 496"/>
                <a:gd name="T14" fmla="*/ 555 w 585"/>
                <a:gd name="T15" fmla="*/ 296 h 496"/>
                <a:gd name="T16" fmla="*/ 546 w 585"/>
                <a:gd name="T17" fmla="*/ 296 h 496"/>
                <a:gd name="T18" fmla="*/ 534 w 585"/>
                <a:gd name="T19" fmla="*/ 284 h 496"/>
                <a:gd name="T20" fmla="*/ 534 w 585"/>
                <a:gd name="T21" fmla="*/ 273 h 496"/>
                <a:gd name="T22" fmla="*/ 550 w 585"/>
                <a:gd name="T23" fmla="*/ 225 h 496"/>
                <a:gd name="T24" fmla="*/ 573 w 585"/>
                <a:gd name="T25" fmla="*/ 215 h 496"/>
                <a:gd name="T26" fmla="*/ 562 w 585"/>
                <a:gd name="T27" fmla="*/ 202 h 496"/>
                <a:gd name="T28" fmla="*/ 564 w 585"/>
                <a:gd name="T29" fmla="*/ 174 h 496"/>
                <a:gd name="T30" fmla="*/ 570 w 585"/>
                <a:gd name="T31" fmla="*/ 149 h 496"/>
                <a:gd name="T32" fmla="*/ 580 w 585"/>
                <a:gd name="T33" fmla="*/ 129 h 496"/>
                <a:gd name="T34" fmla="*/ 578 w 585"/>
                <a:gd name="T35" fmla="*/ 102 h 496"/>
                <a:gd name="T36" fmla="*/ 570 w 585"/>
                <a:gd name="T37" fmla="*/ 90 h 496"/>
                <a:gd name="T38" fmla="*/ 562 w 585"/>
                <a:gd name="T39" fmla="*/ 72 h 496"/>
                <a:gd name="T40" fmla="*/ 550 w 585"/>
                <a:gd name="T41" fmla="*/ 65 h 496"/>
                <a:gd name="T42" fmla="*/ 529 w 585"/>
                <a:gd name="T43" fmla="*/ 55 h 496"/>
                <a:gd name="T44" fmla="*/ 501 w 585"/>
                <a:gd name="T45" fmla="*/ 44 h 496"/>
                <a:gd name="T46" fmla="*/ 491 w 585"/>
                <a:gd name="T47" fmla="*/ 37 h 496"/>
                <a:gd name="T48" fmla="*/ 475 w 585"/>
                <a:gd name="T49" fmla="*/ 21 h 496"/>
                <a:gd name="T50" fmla="*/ 430 w 585"/>
                <a:gd name="T51" fmla="*/ 3 h 496"/>
                <a:gd name="T52" fmla="*/ 348 w 585"/>
                <a:gd name="T53" fmla="*/ 14 h 496"/>
                <a:gd name="T54" fmla="*/ 342 w 585"/>
                <a:gd name="T55" fmla="*/ 37 h 496"/>
                <a:gd name="T56" fmla="*/ 325 w 585"/>
                <a:gd name="T57" fmla="*/ 57 h 496"/>
                <a:gd name="T58" fmla="*/ 338 w 585"/>
                <a:gd name="T59" fmla="*/ 82 h 496"/>
                <a:gd name="T60" fmla="*/ 332 w 585"/>
                <a:gd name="T61" fmla="*/ 106 h 496"/>
                <a:gd name="T62" fmla="*/ 327 w 585"/>
                <a:gd name="T63" fmla="*/ 143 h 496"/>
                <a:gd name="T64" fmla="*/ 327 w 585"/>
                <a:gd name="T65" fmla="*/ 185 h 496"/>
                <a:gd name="T66" fmla="*/ 353 w 585"/>
                <a:gd name="T67" fmla="*/ 212 h 496"/>
                <a:gd name="T68" fmla="*/ 376 w 585"/>
                <a:gd name="T69" fmla="*/ 215 h 496"/>
                <a:gd name="T70" fmla="*/ 388 w 585"/>
                <a:gd name="T71" fmla="*/ 200 h 496"/>
                <a:gd name="T72" fmla="*/ 388 w 585"/>
                <a:gd name="T73" fmla="*/ 261 h 496"/>
                <a:gd name="T74" fmla="*/ 381 w 585"/>
                <a:gd name="T75" fmla="*/ 258 h 496"/>
                <a:gd name="T76" fmla="*/ 343 w 585"/>
                <a:gd name="T77" fmla="*/ 251 h 496"/>
                <a:gd name="T78" fmla="*/ 325 w 585"/>
                <a:gd name="T79" fmla="*/ 233 h 496"/>
                <a:gd name="T80" fmla="*/ 302 w 585"/>
                <a:gd name="T81" fmla="*/ 212 h 496"/>
                <a:gd name="T82" fmla="*/ 284 w 585"/>
                <a:gd name="T83" fmla="*/ 207 h 496"/>
                <a:gd name="T84" fmla="*/ 264 w 585"/>
                <a:gd name="T85" fmla="*/ 184 h 496"/>
                <a:gd name="T86" fmla="*/ 253 w 585"/>
                <a:gd name="T87" fmla="*/ 174 h 496"/>
                <a:gd name="T88" fmla="*/ 233 w 585"/>
                <a:gd name="T89" fmla="*/ 192 h 496"/>
                <a:gd name="T90" fmla="*/ 192 w 585"/>
                <a:gd name="T91" fmla="*/ 182 h 496"/>
                <a:gd name="T92" fmla="*/ 174 w 585"/>
                <a:gd name="T93" fmla="*/ 174 h 496"/>
                <a:gd name="T94" fmla="*/ 169 w 585"/>
                <a:gd name="T95" fmla="*/ 151 h 496"/>
                <a:gd name="T96" fmla="*/ 126 w 585"/>
                <a:gd name="T97" fmla="*/ 164 h 496"/>
                <a:gd name="T98" fmla="*/ 123 w 585"/>
                <a:gd name="T99" fmla="*/ 149 h 496"/>
                <a:gd name="T100" fmla="*/ 108 w 585"/>
                <a:gd name="T101" fmla="*/ 138 h 496"/>
                <a:gd name="T102" fmla="*/ 100 w 585"/>
                <a:gd name="T103" fmla="*/ 189 h 496"/>
                <a:gd name="T104" fmla="*/ 97 w 585"/>
                <a:gd name="T105" fmla="*/ 223 h 496"/>
                <a:gd name="T106" fmla="*/ 100 w 585"/>
                <a:gd name="T107" fmla="*/ 241 h 496"/>
                <a:gd name="T108" fmla="*/ 1 w 585"/>
                <a:gd name="T109" fmla="*/ 241 h 496"/>
                <a:gd name="T110" fmla="*/ 0 w 585"/>
                <a:gd name="T111" fmla="*/ 396 h 496"/>
                <a:gd name="T112" fmla="*/ 6 w 585"/>
                <a:gd name="T113" fmla="*/ 417 h 496"/>
                <a:gd name="T114" fmla="*/ 136 w 585"/>
                <a:gd name="T115" fmla="*/ 46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5" h="496">
                  <a:moveTo>
                    <a:pt x="148" y="472"/>
                  </a:moveTo>
                  <a:lnTo>
                    <a:pt x="151" y="475"/>
                  </a:lnTo>
                  <a:lnTo>
                    <a:pt x="154" y="478"/>
                  </a:lnTo>
                  <a:lnTo>
                    <a:pt x="158" y="482"/>
                  </a:lnTo>
                  <a:lnTo>
                    <a:pt x="161" y="485"/>
                  </a:lnTo>
                  <a:lnTo>
                    <a:pt x="166" y="486"/>
                  </a:lnTo>
                  <a:lnTo>
                    <a:pt x="169" y="486"/>
                  </a:lnTo>
                  <a:lnTo>
                    <a:pt x="174" y="485"/>
                  </a:lnTo>
                  <a:lnTo>
                    <a:pt x="179" y="485"/>
                  </a:lnTo>
                  <a:lnTo>
                    <a:pt x="179" y="485"/>
                  </a:lnTo>
                  <a:lnTo>
                    <a:pt x="181" y="485"/>
                  </a:lnTo>
                  <a:lnTo>
                    <a:pt x="184" y="486"/>
                  </a:lnTo>
                  <a:lnTo>
                    <a:pt x="185" y="490"/>
                  </a:lnTo>
                  <a:lnTo>
                    <a:pt x="189" y="491"/>
                  </a:lnTo>
                  <a:lnTo>
                    <a:pt x="190" y="493"/>
                  </a:lnTo>
                  <a:lnTo>
                    <a:pt x="194" y="493"/>
                  </a:lnTo>
                  <a:lnTo>
                    <a:pt x="195" y="493"/>
                  </a:lnTo>
                  <a:lnTo>
                    <a:pt x="199" y="490"/>
                  </a:lnTo>
                  <a:lnTo>
                    <a:pt x="202" y="488"/>
                  </a:lnTo>
                  <a:lnTo>
                    <a:pt x="205" y="488"/>
                  </a:lnTo>
                  <a:lnTo>
                    <a:pt x="213" y="490"/>
                  </a:lnTo>
                  <a:lnTo>
                    <a:pt x="218" y="493"/>
                  </a:lnTo>
                  <a:lnTo>
                    <a:pt x="225" y="496"/>
                  </a:lnTo>
                  <a:lnTo>
                    <a:pt x="233" y="496"/>
                  </a:lnTo>
                  <a:lnTo>
                    <a:pt x="245" y="493"/>
                  </a:lnTo>
                  <a:lnTo>
                    <a:pt x="248" y="490"/>
                  </a:lnTo>
                  <a:lnTo>
                    <a:pt x="255" y="482"/>
                  </a:lnTo>
                  <a:lnTo>
                    <a:pt x="263" y="473"/>
                  </a:lnTo>
                  <a:lnTo>
                    <a:pt x="271" y="465"/>
                  </a:lnTo>
                  <a:lnTo>
                    <a:pt x="274" y="460"/>
                  </a:lnTo>
                  <a:lnTo>
                    <a:pt x="278" y="457"/>
                  </a:lnTo>
                  <a:lnTo>
                    <a:pt x="279" y="452"/>
                  </a:lnTo>
                  <a:lnTo>
                    <a:pt x="281" y="447"/>
                  </a:lnTo>
                  <a:lnTo>
                    <a:pt x="286" y="442"/>
                  </a:lnTo>
                  <a:lnTo>
                    <a:pt x="301" y="434"/>
                  </a:lnTo>
                  <a:lnTo>
                    <a:pt x="319" y="427"/>
                  </a:lnTo>
                  <a:lnTo>
                    <a:pt x="332" y="421"/>
                  </a:lnTo>
                  <a:lnTo>
                    <a:pt x="337" y="414"/>
                  </a:lnTo>
                  <a:lnTo>
                    <a:pt x="337" y="408"/>
                  </a:lnTo>
                  <a:lnTo>
                    <a:pt x="337" y="399"/>
                  </a:lnTo>
                  <a:lnTo>
                    <a:pt x="342" y="393"/>
                  </a:lnTo>
                  <a:lnTo>
                    <a:pt x="355" y="384"/>
                  </a:lnTo>
                  <a:lnTo>
                    <a:pt x="370" y="378"/>
                  </a:lnTo>
                  <a:lnTo>
                    <a:pt x="386" y="376"/>
                  </a:lnTo>
                  <a:lnTo>
                    <a:pt x="391" y="376"/>
                  </a:lnTo>
                  <a:lnTo>
                    <a:pt x="401" y="376"/>
                  </a:lnTo>
                  <a:lnTo>
                    <a:pt x="411" y="376"/>
                  </a:lnTo>
                  <a:lnTo>
                    <a:pt x="414" y="376"/>
                  </a:lnTo>
                  <a:lnTo>
                    <a:pt x="414" y="375"/>
                  </a:lnTo>
                  <a:lnTo>
                    <a:pt x="412" y="375"/>
                  </a:lnTo>
                  <a:lnTo>
                    <a:pt x="411" y="373"/>
                  </a:lnTo>
                  <a:lnTo>
                    <a:pt x="412" y="370"/>
                  </a:lnTo>
                  <a:lnTo>
                    <a:pt x="412" y="368"/>
                  </a:lnTo>
                  <a:lnTo>
                    <a:pt x="412" y="365"/>
                  </a:lnTo>
                  <a:lnTo>
                    <a:pt x="412" y="361"/>
                  </a:lnTo>
                  <a:lnTo>
                    <a:pt x="411" y="360"/>
                  </a:lnTo>
                  <a:lnTo>
                    <a:pt x="409" y="357"/>
                  </a:lnTo>
                  <a:lnTo>
                    <a:pt x="407" y="353"/>
                  </a:lnTo>
                  <a:lnTo>
                    <a:pt x="406" y="350"/>
                  </a:lnTo>
                  <a:lnTo>
                    <a:pt x="404" y="347"/>
                  </a:lnTo>
                  <a:lnTo>
                    <a:pt x="406" y="343"/>
                  </a:lnTo>
                  <a:lnTo>
                    <a:pt x="411" y="342"/>
                  </a:lnTo>
                  <a:lnTo>
                    <a:pt x="422" y="338"/>
                  </a:lnTo>
                  <a:lnTo>
                    <a:pt x="434" y="335"/>
                  </a:lnTo>
                  <a:lnTo>
                    <a:pt x="440" y="332"/>
                  </a:lnTo>
                  <a:lnTo>
                    <a:pt x="483" y="320"/>
                  </a:lnTo>
                  <a:lnTo>
                    <a:pt x="526" y="307"/>
                  </a:lnTo>
                  <a:lnTo>
                    <a:pt x="531" y="304"/>
                  </a:lnTo>
                  <a:lnTo>
                    <a:pt x="541" y="302"/>
                  </a:lnTo>
                  <a:lnTo>
                    <a:pt x="550" y="299"/>
                  </a:lnTo>
                  <a:lnTo>
                    <a:pt x="555" y="297"/>
                  </a:lnTo>
                  <a:lnTo>
                    <a:pt x="555" y="296"/>
                  </a:lnTo>
                  <a:lnTo>
                    <a:pt x="554" y="294"/>
                  </a:lnTo>
                  <a:lnTo>
                    <a:pt x="552" y="294"/>
                  </a:lnTo>
                  <a:lnTo>
                    <a:pt x="550" y="294"/>
                  </a:lnTo>
                  <a:lnTo>
                    <a:pt x="549" y="296"/>
                  </a:lnTo>
                  <a:lnTo>
                    <a:pt x="547" y="297"/>
                  </a:lnTo>
                  <a:lnTo>
                    <a:pt x="546" y="299"/>
                  </a:lnTo>
                  <a:lnTo>
                    <a:pt x="546" y="297"/>
                  </a:lnTo>
                  <a:lnTo>
                    <a:pt x="546" y="297"/>
                  </a:lnTo>
                  <a:lnTo>
                    <a:pt x="546" y="296"/>
                  </a:lnTo>
                  <a:lnTo>
                    <a:pt x="546" y="294"/>
                  </a:lnTo>
                  <a:lnTo>
                    <a:pt x="544" y="292"/>
                  </a:lnTo>
                  <a:lnTo>
                    <a:pt x="542" y="289"/>
                  </a:lnTo>
                  <a:lnTo>
                    <a:pt x="541" y="287"/>
                  </a:lnTo>
                  <a:lnTo>
                    <a:pt x="539" y="286"/>
                  </a:lnTo>
                  <a:lnTo>
                    <a:pt x="539" y="286"/>
                  </a:lnTo>
                  <a:lnTo>
                    <a:pt x="536" y="286"/>
                  </a:lnTo>
                  <a:lnTo>
                    <a:pt x="534" y="286"/>
                  </a:lnTo>
                  <a:lnTo>
                    <a:pt x="534" y="284"/>
                  </a:lnTo>
                  <a:lnTo>
                    <a:pt x="537" y="281"/>
                  </a:lnTo>
                  <a:lnTo>
                    <a:pt x="537" y="279"/>
                  </a:lnTo>
                  <a:lnTo>
                    <a:pt x="536" y="279"/>
                  </a:lnTo>
                  <a:lnTo>
                    <a:pt x="534" y="278"/>
                  </a:lnTo>
                  <a:lnTo>
                    <a:pt x="531" y="278"/>
                  </a:lnTo>
                  <a:lnTo>
                    <a:pt x="531" y="278"/>
                  </a:lnTo>
                  <a:lnTo>
                    <a:pt x="529" y="276"/>
                  </a:lnTo>
                  <a:lnTo>
                    <a:pt x="532" y="274"/>
                  </a:lnTo>
                  <a:lnTo>
                    <a:pt x="534" y="273"/>
                  </a:lnTo>
                  <a:lnTo>
                    <a:pt x="539" y="269"/>
                  </a:lnTo>
                  <a:lnTo>
                    <a:pt x="542" y="266"/>
                  </a:lnTo>
                  <a:lnTo>
                    <a:pt x="546" y="261"/>
                  </a:lnTo>
                  <a:lnTo>
                    <a:pt x="547" y="256"/>
                  </a:lnTo>
                  <a:lnTo>
                    <a:pt x="547" y="248"/>
                  </a:lnTo>
                  <a:lnTo>
                    <a:pt x="547" y="240"/>
                  </a:lnTo>
                  <a:lnTo>
                    <a:pt x="547" y="230"/>
                  </a:lnTo>
                  <a:lnTo>
                    <a:pt x="550" y="225"/>
                  </a:lnTo>
                  <a:lnTo>
                    <a:pt x="550" y="225"/>
                  </a:lnTo>
                  <a:lnTo>
                    <a:pt x="554" y="227"/>
                  </a:lnTo>
                  <a:lnTo>
                    <a:pt x="555" y="227"/>
                  </a:lnTo>
                  <a:lnTo>
                    <a:pt x="557" y="227"/>
                  </a:lnTo>
                  <a:lnTo>
                    <a:pt x="559" y="227"/>
                  </a:lnTo>
                  <a:lnTo>
                    <a:pt x="562" y="223"/>
                  </a:lnTo>
                  <a:lnTo>
                    <a:pt x="565" y="222"/>
                  </a:lnTo>
                  <a:lnTo>
                    <a:pt x="570" y="218"/>
                  </a:lnTo>
                  <a:lnTo>
                    <a:pt x="572" y="217"/>
                  </a:lnTo>
                  <a:lnTo>
                    <a:pt x="573" y="215"/>
                  </a:lnTo>
                  <a:lnTo>
                    <a:pt x="575" y="213"/>
                  </a:lnTo>
                  <a:lnTo>
                    <a:pt x="575" y="213"/>
                  </a:lnTo>
                  <a:lnTo>
                    <a:pt x="573" y="213"/>
                  </a:lnTo>
                  <a:lnTo>
                    <a:pt x="572" y="213"/>
                  </a:lnTo>
                  <a:lnTo>
                    <a:pt x="569" y="212"/>
                  </a:lnTo>
                  <a:lnTo>
                    <a:pt x="567" y="212"/>
                  </a:lnTo>
                  <a:lnTo>
                    <a:pt x="564" y="210"/>
                  </a:lnTo>
                  <a:lnTo>
                    <a:pt x="562" y="207"/>
                  </a:lnTo>
                  <a:lnTo>
                    <a:pt x="562" y="202"/>
                  </a:lnTo>
                  <a:lnTo>
                    <a:pt x="562" y="199"/>
                  </a:lnTo>
                  <a:lnTo>
                    <a:pt x="564" y="195"/>
                  </a:lnTo>
                  <a:lnTo>
                    <a:pt x="564" y="190"/>
                  </a:lnTo>
                  <a:lnTo>
                    <a:pt x="565" y="185"/>
                  </a:lnTo>
                  <a:lnTo>
                    <a:pt x="567" y="182"/>
                  </a:lnTo>
                  <a:lnTo>
                    <a:pt x="567" y="179"/>
                  </a:lnTo>
                  <a:lnTo>
                    <a:pt x="565" y="176"/>
                  </a:lnTo>
                  <a:lnTo>
                    <a:pt x="565" y="174"/>
                  </a:lnTo>
                  <a:lnTo>
                    <a:pt x="564" y="174"/>
                  </a:lnTo>
                  <a:lnTo>
                    <a:pt x="562" y="172"/>
                  </a:lnTo>
                  <a:lnTo>
                    <a:pt x="560" y="171"/>
                  </a:lnTo>
                  <a:lnTo>
                    <a:pt x="560" y="167"/>
                  </a:lnTo>
                  <a:lnTo>
                    <a:pt x="562" y="166"/>
                  </a:lnTo>
                  <a:lnTo>
                    <a:pt x="564" y="162"/>
                  </a:lnTo>
                  <a:lnTo>
                    <a:pt x="567" y="161"/>
                  </a:lnTo>
                  <a:lnTo>
                    <a:pt x="570" y="157"/>
                  </a:lnTo>
                  <a:lnTo>
                    <a:pt x="570" y="154"/>
                  </a:lnTo>
                  <a:lnTo>
                    <a:pt x="570" y="149"/>
                  </a:lnTo>
                  <a:lnTo>
                    <a:pt x="567" y="146"/>
                  </a:lnTo>
                  <a:lnTo>
                    <a:pt x="565" y="141"/>
                  </a:lnTo>
                  <a:lnTo>
                    <a:pt x="564" y="138"/>
                  </a:lnTo>
                  <a:lnTo>
                    <a:pt x="564" y="138"/>
                  </a:lnTo>
                  <a:lnTo>
                    <a:pt x="565" y="136"/>
                  </a:lnTo>
                  <a:lnTo>
                    <a:pt x="569" y="136"/>
                  </a:lnTo>
                  <a:lnTo>
                    <a:pt x="572" y="134"/>
                  </a:lnTo>
                  <a:lnTo>
                    <a:pt x="577" y="133"/>
                  </a:lnTo>
                  <a:lnTo>
                    <a:pt x="580" y="129"/>
                  </a:lnTo>
                  <a:lnTo>
                    <a:pt x="583" y="126"/>
                  </a:lnTo>
                  <a:lnTo>
                    <a:pt x="585" y="123"/>
                  </a:lnTo>
                  <a:lnTo>
                    <a:pt x="585" y="121"/>
                  </a:lnTo>
                  <a:lnTo>
                    <a:pt x="583" y="118"/>
                  </a:lnTo>
                  <a:lnTo>
                    <a:pt x="582" y="116"/>
                  </a:lnTo>
                  <a:lnTo>
                    <a:pt x="580" y="113"/>
                  </a:lnTo>
                  <a:lnTo>
                    <a:pt x="578" y="111"/>
                  </a:lnTo>
                  <a:lnTo>
                    <a:pt x="580" y="105"/>
                  </a:lnTo>
                  <a:lnTo>
                    <a:pt x="578" y="102"/>
                  </a:lnTo>
                  <a:lnTo>
                    <a:pt x="575" y="102"/>
                  </a:lnTo>
                  <a:lnTo>
                    <a:pt x="572" y="100"/>
                  </a:lnTo>
                  <a:lnTo>
                    <a:pt x="569" y="98"/>
                  </a:lnTo>
                  <a:lnTo>
                    <a:pt x="567" y="95"/>
                  </a:lnTo>
                  <a:lnTo>
                    <a:pt x="567" y="93"/>
                  </a:lnTo>
                  <a:lnTo>
                    <a:pt x="567" y="92"/>
                  </a:lnTo>
                  <a:lnTo>
                    <a:pt x="569" y="92"/>
                  </a:lnTo>
                  <a:lnTo>
                    <a:pt x="569" y="90"/>
                  </a:lnTo>
                  <a:lnTo>
                    <a:pt x="570" y="90"/>
                  </a:lnTo>
                  <a:lnTo>
                    <a:pt x="570" y="88"/>
                  </a:lnTo>
                  <a:lnTo>
                    <a:pt x="570" y="87"/>
                  </a:lnTo>
                  <a:lnTo>
                    <a:pt x="569" y="85"/>
                  </a:lnTo>
                  <a:lnTo>
                    <a:pt x="567" y="82"/>
                  </a:lnTo>
                  <a:lnTo>
                    <a:pt x="565" y="78"/>
                  </a:lnTo>
                  <a:lnTo>
                    <a:pt x="565" y="77"/>
                  </a:lnTo>
                  <a:lnTo>
                    <a:pt x="564" y="75"/>
                  </a:lnTo>
                  <a:lnTo>
                    <a:pt x="564" y="72"/>
                  </a:lnTo>
                  <a:lnTo>
                    <a:pt x="562" y="72"/>
                  </a:lnTo>
                  <a:lnTo>
                    <a:pt x="560" y="72"/>
                  </a:lnTo>
                  <a:lnTo>
                    <a:pt x="559" y="74"/>
                  </a:lnTo>
                  <a:lnTo>
                    <a:pt x="557" y="75"/>
                  </a:lnTo>
                  <a:lnTo>
                    <a:pt x="555" y="77"/>
                  </a:lnTo>
                  <a:lnTo>
                    <a:pt x="554" y="77"/>
                  </a:lnTo>
                  <a:lnTo>
                    <a:pt x="552" y="74"/>
                  </a:lnTo>
                  <a:lnTo>
                    <a:pt x="552" y="72"/>
                  </a:lnTo>
                  <a:lnTo>
                    <a:pt x="550" y="69"/>
                  </a:lnTo>
                  <a:lnTo>
                    <a:pt x="550" y="65"/>
                  </a:lnTo>
                  <a:lnTo>
                    <a:pt x="550" y="62"/>
                  </a:lnTo>
                  <a:lnTo>
                    <a:pt x="549" y="62"/>
                  </a:lnTo>
                  <a:lnTo>
                    <a:pt x="546" y="60"/>
                  </a:lnTo>
                  <a:lnTo>
                    <a:pt x="544" y="59"/>
                  </a:lnTo>
                  <a:lnTo>
                    <a:pt x="541" y="57"/>
                  </a:lnTo>
                  <a:lnTo>
                    <a:pt x="537" y="55"/>
                  </a:lnTo>
                  <a:lnTo>
                    <a:pt x="536" y="55"/>
                  </a:lnTo>
                  <a:lnTo>
                    <a:pt x="532" y="55"/>
                  </a:lnTo>
                  <a:lnTo>
                    <a:pt x="529" y="55"/>
                  </a:lnTo>
                  <a:lnTo>
                    <a:pt x="529" y="54"/>
                  </a:lnTo>
                  <a:lnTo>
                    <a:pt x="527" y="52"/>
                  </a:lnTo>
                  <a:lnTo>
                    <a:pt x="526" y="51"/>
                  </a:lnTo>
                  <a:lnTo>
                    <a:pt x="523" y="47"/>
                  </a:lnTo>
                  <a:lnTo>
                    <a:pt x="518" y="47"/>
                  </a:lnTo>
                  <a:lnTo>
                    <a:pt x="513" y="46"/>
                  </a:lnTo>
                  <a:lnTo>
                    <a:pt x="506" y="46"/>
                  </a:lnTo>
                  <a:lnTo>
                    <a:pt x="503" y="46"/>
                  </a:lnTo>
                  <a:lnTo>
                    <a:pt x="501" y="44"/>
                  </a:lnTo>
                  <a:lnTo>
                    <a:pt x="500" y="44"/>
                  </a:lnTo>
                  <a:lnTo>
                    <a:pt x="500" y="42"/>
                  </a:lnTo>
                  <a:lnTo>
                    <a:pt x="501" y="41"/>
                  </a:lnTo>
                  <a:lnTo>
                    <a:pt x="501" y="39"/>
                  </a:lnTo>
                  <a:lnTo>
                    <a:pt x="501" y="39"/>
                  </a:lnTo>
                  <a:lnTo>
                    <a:pt x="500" y="37"/>
                  </a:lnTo>
                  <a:lnTo>
                    <a:pt x="498" y="36"/>
                  </a:lnTo>
                  <a:lnTo>
                    <a:pt x="495" y="36"/>
                  </a:lnTo>
                  <a:lnTo>
                    <a:pt x="491" y="37"/>
                  </a:lnTo>
                  <a:lnTo>
                    <a:pt x="490" y="37"/>
                  </a:lnTo>
                  <a:lnTo>
                    <a:pt x="488" y="37"/>
                  </a:lnTo>
                  <a:lnTo>
                    <a:pt x="485" y="36"/>
                  </a:lnTo>
                  <a:lnTo>
                    <a:pt x="483" y="34"/>
                  </a:lnTo>
                  <a:lnTo>
                    <a:pt x="483" y="32"/>
                  </a:lnTo>
                  <a:lnTo>
                    <a:pt x="483" y="29"/>
                  </a:lnTo>
                  <a:lnTo>
                    <a:pt x="483" y="27"/>
                  </a:lnTo>
                  <a:lnTo>
                    <a:pt x="481" y="26"/>
                  </a:lnTo>
                  <a:lnTo>
                    <a:pt x="475" y="21"/>
                  </a:lnTo>
                  <a:lnTo>
                    <a:pt x="470" y="21"/>
                  </a:lnTo>
                  <a:lnTo>
                    <a:pt x="465" y="21"/>
                  </a:lnTo>
                  <a:lnTo>
                    <a:pt x="458" y="19"/>
                  </a:lnTo>
                  <a:lnTo>
                    <a:pt x="450" y="14"/>
                  </a:lnTo>
                  <a:lnTo>
                    <a:pt x="442" y="1"/>
                  </a:lnTo>
                  <a:lnTo>
                    <a:pt x="442" y="0"/>
                  </a:lnTo>
                  <a:lnTo>
                    <a:pt x="439" y="1"/>
                  </a:lnTo>
                  <a:lnTo>
                    <a:pt x="435" y="1"/>
                  </a:lnTo>
                  <a:lnTo>
                    <a:pt x="430" y="3"/>
                  </a:lnTo>
                  <a:lnTo>
                    <a:pt x="427" y="3"/>
                  </a:lnTo>
                  <a:lnTo>
                    <a:pt x="424" y="3"/>
                  </a:lnTo>
                  <a:lnTo>
                    <a:pt x="368" y="11"/>
                  </a:lnTo>
                  <a:lnTo>
                    <a:pt x="365" y="11"/>
                  </a:lnTo>
                  <a:lnTo>
                    <a:pt x="361" y="13"/>
                  </a:lnTo>
                  <a:lnTo>
                    <a:pt x="358" y="13"/>
                  </a:lnTo>
                  <a:lnTo>
                    <a:pt x="353" y="13"/>
                  </a:lnTo>
                  <a:lnTo>
                    <a:pt x="350" y="13"/>
                  </a:lnTo>
                  <a:lnTo>
                    <a:pt x="348" y="14"/>
                  </a:lnTo>
                  <a:lnTo>
                    <a:pt x="348" y="16"/>
                  </a:lnTo>
                  <a:lnTo>
                    <a:pt x="350" y="18"/>
                  </a:lnTo>
                  <a:lnTo>
                    <a:pt x="352" y="19"/>
                  </a:lnTo>
                  <a:lnTo>
                    <a:pt x="352" y="23"/>
                  </a:lnTo>
                  <a:lnTo>
                    <a:pt x="352" y="24"/>
                  </a:lnTo>
                  <a:lnTo>
                    <a:pt x="350" y="27"/>
                  </a:lnTo>
                  <a:lnTo>
                    <a:pt x="348" y="31"/>
                  </a:lnTo>
                  <a:lnTo>
                    <a:pt x="345" y="34"/>
                  </a:lnTo>
                  <a:lnTo>
                    <a:pt x="342" y="37"/>
                  </a:lnTo>
                  <a:lnTo>
                    <a:pt x="340" y="41"/>
                  </a:lnTo>
                  <a:lnTo>
                    <a:pt x="337" y="44"/>
                  </a:lnTo>
                  <a:lnTo>
                    <a:pt x="332" y="47"/>
                  </a:lnTo>
                  <a:lnTo>
                    <a:pt x="327" y="49"/>
                  </a:lnTo>
                  <a:lnTo>
                    <a:pt x="322" y="52"/>
                  </a:lnTo>
                  <a:lnTo>
                    <a:pt x="322" y="52"/>
                  </a:lnTo>
                  <a:lnTo>
                    <a:pt x="322" y="54"/>
                  </a:lnTo>
                  <a:lnTo>
                    <a:pt x="322" y="55"/>
                  </a:lnTo>
                  <a:lnTo>
                    <a:pt x="325" y="57"/>
                  </a:lnTo>
                  <a:lnTo>
                    <a:pt x="327" y="59"/>
                  </a:lnTo>
                  <a:lnTo>
                    <a:pt x="329" y="60"/>
                  </a:lnTo>
                  <a:lnTo>
                    <a:pt x="330" y="62"/>
                  </a:lnTo>
                  <a:lnTo>
                    <a:pt x="332" y="65"/>
                  </a:lnTo>
                  <a:lnTo>
                    <a:pt x="333" y="69"/>
                  </a:lnTo>
                  <a:lnTo>
                    <a:pt x="335" y="72"/>
                  </a:lnTo>
                  <a:lnTo>
                    <a:pt x="337" y="75"/>
                  </a:lnTo>
                  <a:lnTo>
                    <a:pt x="337" y="78"/>
                  </a:lnTo>
                  <a:lnTo>
                    <a:pt x="338" y="82"/>
                  </a:lnTo>
                  <a:lnTo>
                    <a:pt x="337" y="83"/>
                  </a:lnTo>
                  <a:lnTo>
                    <a:pt x="337" y="87"/>
                  </a:lnTo>
                  <a:lnTo>
                    <a:pt x="335" y="92"/>
                  </a:lnTo>
                  <a:lnTo>
                    <a:pt x="335" y="97"/>
                  </a:lnTo>
                  <a:lnTo>
                    <a:pt x="333" y="98"/>
                  </a:lnTo>
                  <a:lnTo>
                    <a:pt x="333" y="100"/>
                  </a:lnTo>
                  <a:lnTo>
                    <a:pt x="332" y="102"/>
                  </a:lnTo>
                  <a:lnTo>
                    <a:pt x="330" y="102"/>
                  </a:lnTo>
                  <a:lnTo>
                    <a:pt x="332" y="106"/>
                  </a:lnTo>
                  <a:lnTo>
                    <a:pt x="333" y="111"/>
                  </a:lnTo>
                  <a:lnTo>
                    <a:pt x="335" y="116"/>
                  </a:lnTo>
                  <a:lnTo>
                    <a:pt x="337" y="121"/>
                  </a:lnTo>
                  <a:lnTo>
                    <a:pt x="337" y="125"/>
                  </a:lnTo>
                  <a:lnTo>
                    <a:pt x="335" y="126"/>
                  </a:lnTo>
                  <a:lnTo>
                    <a:pt x="333" y="126"/>
                  </a:lnTo>
                  <a:lnTo>
                    <a:pt x="332" y="128"/>
                  </a:lnTo>
                  <a:lnTo>
                    <a:pt x="330" y="133"/>
                  </a:lnTo>
                  <a:lnTo>
                    <a:pt x="327" y="143"/>
                  </a:lnTo>
                  <a:lnTo>
                    <a:pt x="322" y="154"/>
                  </a:lnTo>
                  <a:lnTo>
                    <a:pt x="320" y="162"/>
                  </a:lnTo>
                  <a:lnTo>
                    <a:pt x="319" y="169"/>
                  </a:lnTo>
                  <a:lnTo>
                    <a:pt x="319" y="171"/>
                  </a:lnTo>
                  <a:lnTo>
                    <a:pt x="320" y="174"/>
                  </a:lnTo>
                  <a:lnTo>
                    <a:pt x="322" y="177"/>
                  </a:lnTo>
                  <a:lnTo>
                    <a:pt x="322" y="180"/>
                  </a:lnTo>
                  <a:lnTo>
                    <a:pt x="324" y="182"/>
                  </a:lnTo>
                  <a:lnTo>
                    <a:pt x="327" y="185"/>
                  </a:lnTo>
                  <a:lnTo>
                    <a:pt x="332" y="189"/>
                  </a:lnTo>
                  <a:lnTo>
                    <a:pt x="337" y="192"/>
                  </a:lnTo>
                  <a:lnTo>
                    <a:pt x="342" y="195"/>
                  </a:lnTo>
                  <a:lnTo>
                    <a:pt x="343" y="199"/>
                  </a:lnTo>
                  <a:lnTo>
                    <a:pt x="345" y="202"/>
                  </a:lnTo>
                  <a:lnTo>
                    <a:pt x="347" y="207"/>
                  </a:lnTo>
                  <a:lnTo>
                    <a:pt x="348" y="210"/>
                  </a:lnTo>
                  <a:lnTo>
                    <a:pt x="352" y="212"/>
                  </a:lnTo>
                  <a:lnTo>
                    <a:pt x="353" y="212"/>
                  </a:lnTo>
                  <a:lnTo>
                    <a:pt x="356" y="212"/>
                  </a:lnTo>
                  <a:lnTo>
                    <a:pt x="358" y="212"/>
                  </a:lnTo>
                  <a:lnTo>
                    <a:pt x="360" y="212"/>
                  </a:lnTo>
                  <a:lnTo>
                    <a:pt x="363" y="212"/>
                  </a:lnTo>
                  <a:lnTo>
                    <a:pt x="366" y="213"/>
                  </a:lnTo>
                  <a:lnTo>
                    <a:pt x="370" y="215"/>
                  </a:lnTo>
                  <a:lnTo>
                    <a:pt x="373" y="217"/>
                  </a:lnTo>
                  <a:lnTo>
                    <a:pt x="375" y="215"/>
                  </a:lnTo>
                  <a:lnTo>
                    <a:pt x="376" y="215"/>
                  </a:lnTo>
                  <a:lnTo>
                    <a:pt x="375" y="213"/>
                  </a:lnTo>
                  <a:lnTo>
                    <a:pt x="375" y="210"/>
                  </a:lnTo>
                  <a:lnTo>
                    <a:pt x="373" y="208"/>
                  </a:lnTo>
                  <a:lnTo>
                    <a:pt x="373" y="207"/>
                  </a:lnTo>
                  <a:lnTo>
                    <a:pt x="375" y="205"/>
                  </a:lnTo>
                  <a:lnTo>
                    <a:pt x="378" y="204"/>
                  </a:lnTo>
                  <a:lnTo>
                    <a:pt x="381" y="202"/>
                  </a:lnTo>
                  <a:lnTo>
                    <a:pt x="384" y="200"/>
                  </a:lnTo>
                  <a:lnTo>
                    <a:pt x="388" y="200"/>
                  </a:lnTo>
                  <a:lnTo>
                    <a:pt x="389" y="200"/>
                  </a:lnTo>
                  <a:lnTo>
                    <a:pt x="389" y="202"/>
                  </a:lnTo>
                  <a:lnTo>
                    <a:pt x="389" y="204"/>
                  </a:lnTo>
                  <a:lnTo>
                    <a:pt x="389" y="204"/>
                  </a:lnTo>
                  <a:lnTo>
                    <a:pt x="389" y="215"/>
                  </a:lnTo>
                  <a:lnTo>
                    <a:pt x="389" y="223"/>
                  </a:lnTo>
                  <a:lnTo>
                    <a:pt x="389" y="235"/>
                  </a:lnTo>
                  <a:lnTo>
                    <a:pt x="389" y="250"/>
                  </a:lnTo>
                  <a:lnTo>
                    <a:pt x="388" y="261"/>
                  </a:lnTo>
                  <a:lnTo>
                    <a:pt x="388" y="266"/>
                  </a:lnTo>
                  <a:lnTo>
                    <a:pt x="386" y="266"/>
                  </a:lnTo>
                  <a:lnTo>
                    <a:pt x="386" y="266"/>
                  </a:lnTo>
                  <a:lnTo>
                    <a:pt x="384" y="266"/>
                  </a:lnTo>
                  <a:lnTo>
                    <a:pt x="381" y="264"/>
                  </a:lnTo>
                  <a:lnTo>
                    <a:pt x="379" y="264"/>
                  </a:lnTo>
                  <a:lnTo>
                    <a:pt x="379" y="263"/>
                  </a:lnTo>
                  <a:lnTo>
                    <a:pt x="381" y="259"/>
                  </a:lnTo>
                  <a:lnTo>
                    <a:pt x="381" y="258"/>
                  </a:lnTo>
                  <a:lnTo>
                    <a:pt x="381" y="256"/>
                  </a:lnTo>
                  <a:lnTo>
                    <a:pt x="381" y="256"/>
                  </a:lnTo>
                  <a:lnTo>
                    <a:pt x="379" y="255"/>
                  </a:lnTo>
                  <a:lnTo>
                    <a:pt x="378" y="255"/>
                  </a:lnTo>
                  <a:lnTo>
                    <a:pt x="368" y="258"/>
                  </a:lnTo>
                  <a:lnTo>
                    <a:pt x="358" y="263"/>
                  </a:lnTo>
                  <a:lnTo>
                    <a:pt x="350" y="263"/>
                  </a:lnTo>
                  <a:lnTo>
                    <a:pt x="347" y="259"/>
                  </a:lnTo>
                  <a:lnTo>
                    <a:pt x="343" y="251"/>
                  </a:lnTo>
                  <a:lnTo>
                    <a:pt x="338" y="241"/>
                  </a:lnTo>
                  <a:lnTo>
                    <a:pt x="333" y="235"/>
                  </a:lnTo>
                  <a:lnTo>
                    <a:pt x="332" y="235"/>
                  </a:lnTo>
                  <a:lnTo>
                    <a:pt x="330" y="235"/>
                  </a:lnTo>
                  <a:lnTo>
                    <a:pt x="330" y="236"/>
                  </a:lnTo>
                  <a:lnTo>
                    <a:pt x="329" y="238"/>
                  </a:lnTo>
                  <a:lnTo>
                    <a:pt x="329" y="238"/>
                  </a:lnTo>
                  <a:lnTo>
                    <a:pt x="327" y="236"/>
                  </a:lnTo>
                  <a:lnTo>
                    <a:pt x="325" y="233"/>
                  </a:lnTo>
                  <a:lnTo>
                    <a:pt x="325" y="230"/>
                  </a:lnTo>
                  <a:lnTo>
                    <a:pt x="324" y="227"/>
                  </a:lnTo>
                  <a:lnTo>
                    <a:pt x="324" y="222"/>
                  </a:lnTo>
                  <a:lnTo>
                    <a:pt x="322" y="218"/>
                  </a:lnTo>
                  <a:lnTo>
                    <a:pt x="319" y="215"/>
                  </a:lnTo>
                  <a:lnTo>
                    <a:pt x="314" y="213"/>
                  </a:lnTo>
                  <a:lnTo>
                    <a:pt x="310" y="213"/>
                  </a:lnTo>
                  <a:lnTo>
                    <a:pt x="307" y="213"/>
                  </a:lnTo>
                  <a:lnTo>
                    <a:pt x="302" y="212"/>
                  </a:lnTo>
                  <a:lnTo>
                    <a:pt x="299" y="210"/>
                  </a:lnTo>
                  <a:lnTo>
                    <a:pt x="297" y="208"/>
                  </a:lnTo>
                  <a:lnTo>
                    <a:pt x="297" y="207"/>
                  </a:lnTo>
                  <a:lnTo>
                    <a:pt x="296" y="205"/>
                  </a:lnTo>
                  <a:lnTo>
                    <a:pt x="292" y="205"/>
                  </a:lnTo>
                  <a:lnTo>
                    <a:pt x="291" y="205"/>
                  </a:lnTo>
                  <a:lnTo>
                    <a:pt x="289" y="207"/>
                  </a:lnTo>
                  <a:lnTo>
                    <a:pt x="286" y="208"/>
                  </a:lnTo>
                  <a:lnTo>
                    <a:pt x="284" y="207"/>
                  </a:lnTo>
                  <a:lnTo>
                    <a:pt x="281" y="205"/>
                  </a:lnTo>
                  <a:lnTo>
                    <a:pt x="279" y="202"/>
                  </a:lnTo>
                  <a:lnTo>
                    <a:pt x="278" y="199"/>
                  </a:lnTo>
                  <a:lnTo>
                    <a:pt x="278" y="197"/>
                  </a:lnTo>
                  <a:lnTo>
                    <a:pt x="276" y="194"/>
                  </a:lnTo>
                  <a:lnTo>
                    <a:pt x="274" y="190"/>
                  </a:lnTo>
                  <a:lnTo>
                    <a:pt x="273" y="189"/>
                  </a:lnTo>
                  <a:lnTo>
                    <a:pt x="268" y="185"/>
                  </a:lnTo>
                  <a:lnTo>
                    <a:pt x="264" y="184"/>
                  </a:lnTo>
                  <a:lnTo>
                    <a:pt x="263" y="182"/>
                  </a:lnTo>
                  <a:lnTo>
                    <a:pt x="263" y="179"/>
                  </a:lnTo>
                  <a:lnTo>
                    <a:pt x="263" y="176"/>
                  </a:lnTo>
                  <a:lnTo>
                    <a:pt x="263" y="174"/>
                  </a:lnTo>
                  <a:lnTo>
                    <a:pt x="261" y="171"/>
                  </a:lnTo>
                  <a:lnTo>
                    <a:pt x="261" y="171"/>
                  </a:lnTo>
                  <a:lnTo>
                    <a:pt x="259" y="171"/>
                  </a:lnTo>
                  <a:lnTo>
                    <a:pt x="256" y="171"/>
                  </a:lnTo>
                  <a:lnTo>
                    <a:pt x="253" y="174"/>
                  </a:lnTo>
                  <a:lnTo>
                    <a:pt x="251" y="176"/>
                  </a:lnTo>
                  <a:lnTo>
                    <a:pt x="251" y="179"/>
                  </a:lnTo>
                  <a:lnTo>
                    <a:pt x="250" y="182"/>
                  </a:lnTo>
                  <a:lnTo>
                    <a:pt x="248" y="185"/>
                  </a:lnTo>
                  <a:lnTo>
                    <a:pt x="246" y="189"/>
                  </a:lnTo>
                  <a:lnTo>
                    <a:pt x="245" y="190"/>
                  </a:lnTo>
                  <a:lnTo>
                    <a:pt x="241" y="192"/>
                  </a:lnTo>
                  <a:lnTo>
                    <a:pt x="236" y="192"/>
                  </a:lnTo>
                  <a:lnTo>
                    <a:pt x="233" y="192"/>
                  </a:lnTo>
                  <a:lnTo>
                    <a:pt x="228" y="189"/>
                  </a:lnTo>
                  <a:lnTo>
                    <a:pt x="225" y="187"/>
                  </a:lnTo>
                  <a:lnTo>
                    <a:pt x="218" y="187"/>
                  </a:lnTo>
                  <a:lnTo>
                    <a:pt x="213" y="187"/>
                  </a:lnTo>
                  <a:lnTo>
                    <a:pt x="207" y="187"/>
                  </a:lnTo>
                  <a:lnTo>
                    <a:pt x="202" y="187"/>
                  </a:lnTo>
                  <a:lnTo>
                    <a:pt x="199" y="185"/>
                  </a:lnTo>
                  <a:lnTo>
                    <a:pt x="195" y="184"/>
                  </a:lnTo>
                  <a:lnTo>
                    <a:pt x="192" y="182"/>
                  </a:lnTo>
                  <a:lnTo>
                    <a:pt x="189" y="180"/>
                  </a:lnTo>
                  <a:lnTo>
                    <a:pt x="185" y="179"/>
                  </a:lnTo>
                  <a:lnTo>
                    <a:pt x="182" y="179"/>
                  </a:lnTo>
                  <a:lnTo>
                    <a:pt x="177" y="180"/>
                  </a:lnTo>
                  <a:lnTo>
                    <a:pt x="177" y="180"/>
                  </a:lnTo>
                  <a:lnTo>
                    <a:pt x="177" y="179"/>
                  </a:lnTo>
                  <a:lnTo>
                    <a:pt x="177" y="179"/>
                  </a:lnTo>
                  <a:lnTo>
                    <a:pt x="176" y="177"/>
                  </a:lnTo>
                  <a:lnTo>
                    <a:pt x="174" y="174"/>
                  </a:lnTo>
                  <a:lnTo>
                    <a:pt x="172" y="172"/>
                  </a:lnTo>
                  <a:lnTo>
                    <a:pt x="169" y="171"/>
                  </a:lnTo>
                  <a:lnTo>
                    <a:pt x="167" y="167"/>
                  </a:lnTo>
                  <a:lnTo>
                    <a:pt x="166" y="164"/>
                  </a:lnTo>
                  <a:lnTo>
                    <a:pt x="166" y="161"/>
                  </a:lnTo>
                  <a:lnTo>
                    <a:pt x="166" y="157"/>
                  </a:lnTo>
                  <a:lnTo>
                    <a:pt x="167" y="154"/>
                  </a:lnTo>
                  <a:lnTo>
                    <a:pt x="169" y="153"/>
                  </a:lnTo>
                  <a:lnTo>
                    <a:pt x="169" y="151"/>
                  </a:lnTo>
                  <a:lnTo>
                    <a:pt x="167" y="151"/>
                  </a:lnTo>
                  <a:lnTo>
                    <a:pt x="166" y="151"/>
                  </a:lnTo>
                  <a:lnTo>
                    <a:pt x="164" y="153"/>
                  </a:lnTo>
                  <a:lnTo>
                    <a:pt x="151" y="154"/>
                  </a:lnTo>
                  <a:lnTo>
                    <a:pt x="136" y="157"/>
                  </a:lnTo>
                  <a:lnTo>
                    <a:pt x="135" y="159"/>
                  </a:lnTo>
                  <a:lnTo>
                    <a:pt x="131" y="162"/>
                  </a:lnTo>
                  <a:lnTo>
                    <a:pt x="128" y="164"/>
                  </a:lnTo>
                  <a:lnTo>
                    <a:pt x="126" y="164"/>
                  </a:lnTo>
                  <a:lnTo>
                    <a:pt x="125" y="164"/>
                  </a:lnTo>
                  <a:lnTo>
                    <a:pt x="120" y="162"/>
                  </a:lnTo>
                  <a:lnTo>
                    <a:pt x="118" y="161"/>
                  </a:lnTo>
                  <a:lnTo>
                    <a:pt x="118" y="159"/>
                  </a:lnTo>
                  <a:lnTo>
                    <a:pt x="120" y="159"/>
                  </a:lnTo>
                  <a:lnTo>
                    <a:pt x="120" y="157"/>
                  </a:lnTo>
                  <a:lnTo>
                    <a:pt x="121" y="154"/>
                  </a:lnTo>
                  <a:lnTo>
                    <a:pt x="123" y="153"/>
                  </a:lnTo>
                  <a:lnTo>
                    <a:pt x="123" y="149"/>
                  </a:lnTo>
                  <a:lnTo>
                    <a:pt x="121" y="146"/>
                  </a:lnTo>
                  <a:lnTo>
                    <a:pt x="120" y="144"/>
                  </a:lnTo>
                  <a:lnTo>
                    <a:pt x="116" y="143"/>
                  </a:lnTo>
                  <a:lnTo>
                    <a:pt x="115" y="143"/>
                  </a:lnTo>
                  <a:lnTo>
                    <a:pt x="111" y="143"/>
                  </a:lnTo>
                  <a:lnTo>
                    <a:pt x="110" y="143"/>
                  </a:lnTo>
                  <a:lnTo>
                    <a:pt x="108" y="141"/>
                  </a:lnTo>
                  <a:lnTo>
                    <a:pt x="108" y="139"/>
                  </a:lnTo>
                  <a:lnTo>
                    <a:pt x="108" y="138"/>
                  </a:lnTo>
                  <a:lnTo>
                    <a:pt x="107" y="136"/>
                  </a:lnTo>
                  <a:lnTo>
                    <a:pt x="107" y="134"/>
                  </a:lnTo>
                  <a:lnTo>
                    <a:pt x="103" y="133"/>
                  </a:lnTo>
                  <a:lnTo>
                    <a:pt x="102" y="134"/>
                  </a:lnTo>
                  <a:lnTo>
                    <a:pt x="103" y="143"/>
                  </a:lnTo>
                  <a:lnTo>
                    <a:pt x="105" y="153"/>
                  </a:lnTo>
                  <a:lnTo>
                    <a:pt x="105" y="162"/>
                  </a:lnTo>
                  <a:lnTo>
                    <a:pt x="102" y="174"/>
                  </a:lnTo>
                  <a:lnTo>
                    <a:pt x="100" y="189"/>
                  </a:lnTo>
                  <a:lnTo>
                    <a:pt x="100" y="202"/>
                  </a:lnTo>
                  <a:lnTo>
                    <a:pt x="100" y="204"/>
                  </a:lnTo>
                  <a:lnTo>
                    <a:pt x="102" y="205"/>
                  </a:lnTo>
                  <a:lnTo>
                    <a:pt x="103" y="205"/>
                  </a:lnTo>
                  <a:lnTo>
                    <a:pt x="103" y="208"/>
                  </a:lnTo>
                  <a:lnTo>
                    <a:pt x="103" y="210"/>
                  </a:lnTo>
                  <a:lnTo>
                    <a:pt x="102" y="215"/>
                  </a:lnTo>
                  <a:lnTo>
                    <a:pt x="100" y="218"/>
                  </a:lnTo>
                  <a:lnTo>
                    <a:pt x="97" y="223"/>
                  </a:lnTo>
                  <a:lnTo>
                    <a:pt x="95" y="227"/>
                  </a:lnTo>
                  <a:lnTo>
                    <a:pt x="95" y="231"/>
                  </a:lnTo>
                  <a:lnTo>
                    <a:pt x="97" y="233"/>
                  </a:lnTo>
                  <a:lnTo>
                    <a:pt x="98" y="235"/>
                  </a:lnTo>
                  <a:lnTo>
                    <a:pt x="100" y="236"/>
                  </a:lnTo>
                  <a:lnTo>
                    <a:pt x="102" y="240"/>
                  </a:lnTo>
                  <a:lnTo>
                    <a:pt x="102" y="241"/>
                  </a:lnTo>
                  <a:lnTo>
                    <a:pt x="100" y="241"/>
                  </a:lnTo>
                  <a:lnTo>
                    <a:pt x="100" y="241"/>
                  </a:lnTo>
                  <a:lnTo>
                    <a:pt x="98" y="241"/>
                  </a:lnTo>
                  <a:lnTo>
                    <a:pt x="93" y="241"/>
                  </a:lnTo>
                  <a:lnTo>
                    <a:pt x="90" y="241"/>
                  </a:lnTo>
                  <a:lnTo>
                    <a:pt x="79" y="241"/>
                  </a:lnTo>
                  <a:lnTo>
                    <a:pt x="21" y="241"/>
                  </a:lnTo>
                  <a:lnTo>
                    <a:pt x="5" y="241"/>
                  </a:lnTo>
                  <a:lnTo>
                    <a:pt x="5" y="241"/>
                  </a:lnTo>
                  <a:lnTo>
                    <a:pt x="3" y="241"/>
                  </a:lnTo>
                  <a:lnTo>
                    <a:pt x="1" y="241"/>
                  </a:lnTo>
                  <a:lnTo>
                    <a:pt x="1" y="246"/>
                  </a:lnTo>
                  <a:lnTo>
                    <a:pt x="1" y="256"/>
                  </a:lnTo>
                  <a:lnTo>
                    <a:pt x="1" y="271"/>
                  </a:lnTo>
                  <a:lnTo>
                    <a:pt x="1" y="286"/>
                  </a:lnTo>
                  <a:lnTo>
                    <a:pt x="1" y="299"/>
                  </a:lnTo>
                  <a:lnTo>
                    <a:pt x="1" y="306"/>
                  </a:lnTo>
                  <a:lnTo>
                    <a:pt x="0" y="376"/>
                  </a:lnTo>
                  <a:lnTo>
                    <a:pt x="0" y="393"/>
                  </a:lnTo>
                  <a:lnTo>
                    <a:pt x="0" y="396"/>
                  </a:lnTo>
                  <a:lnTo>
                    <a:pt x="0" y="399"/>
                  </a:lnTo>
                  <a:lnTo>
                    <a:pt x="0" y="401"/>
                  </a:lnTo>
                  <a:lnTo>
                    <a:pt x="1" y="401"/>
                  </a:lnTo>
                  <a:lnTo>
                    <a:pt x="1" y="404"/>
                  </a:lnTo>
                  <a:lnTo>
                    <a:pt x="3" y="408"/>
                  </a:lnTo>
                  <a:lnTo>
                    <a:pt x="5" y="411"/>
                  </a:lnTo>
                  <a:lnTo>
                    <a:pt x="5" y="414"/>
                  </a:lnTo>
                  <a:lnTo>
                    <a:pt x="6" y="416"/>
                  </a:lnTo>
                  <a:lnTo>
                    <a:pt x="6" y="417"/>
                  </a:lnTo>
                  <a:lnTo>
                    <a:pt x="10" y="419"/>
                  </a:lnTo>
                  <a:lnTo>
                    <a:pt x="13" y="421"/>
                  </a:lnTo>
                  <a:lnTo>
                    <a:pt x="14" y="424"/>
                  </a:lnTo>
                  <a:lnTo>
                    <a:pt x="33" y="442"/>
                  </a:lnTo>
                  <a:lnTo>
                    <a:pt x="51" y="459"/>
                  </a:lnTo>
                  <a:lnTo>
                    <a:pt x="72" y="473"/>
                  </a:lnTo>
                  <a:lnTo>
                    <a:pt x="108" y="467"/>
                  </a:lnTo>
                  <a:lnTo>
                    <a:pt x="121" y="467"/>
                  </a:lnTo>
                  <a:lnTo>
                    <a:pt x="136" y="468"/>
                  </a:lnTo>
                  <a:lnTo>
                    <a:pt x="148" y="472"/>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Rectangle 75"/>
            <p:cNvSpPr>
              <a:spLocks noChangeArrowheads="1"/>
            </p:cNvSpPr>
            <p:nvPr/>
          </p:nvSpPr>
          <p:spPr bwMode="auto">
            <a:xfrm>
              <a:off x="2233086" y="4149903"/>
              <a:ext cx="2129" cy="1065"/>
            </a:xfrm>
            <a:prstGeom prst="rect">
              <a:avLst/>
            </a:prstGeom>
            <a:solidFill>
              <a:srgbClr val="FFFFFF"/>
            </a:solidFill>
            <a:ln w="0">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6"/>
            <p:cNvSpPr>
              <a:spLocks/>
            </p:cNvSpPr>
            <p:nvPr/>
          </p:nvSpPr>
          <p:spPr bwMode="auto">
            <a:xfrm>
              <a:off x="1976540" y="3535684"/>
              <a:ext cx="703637" cy="634445"/>
            </a:xfrm>
            <a:custGeom>
              <a:avLst/>
              <a:gdLst>
                <a:gd name="T0" fmla="*/ 143 w 661"/>
                <a:gd name="T1" fmla="*/ 319 h 596"/>
                <a:gd name="T2" fmla="*/ 141 w 661"/>
                <a:gd name="T3" fmla="*/ 322 h 596"/>
                <a:gd name="T4" fmla="*/ 143 w 661"/>
                <a:gd name="T5" fmla="*/ 357 h 596"/>
                <a:gd name="T6" fmla="*/ 151 w 661"/>
                <a:gd name="T7" fmla="*/ 377 h 596"/>
                <a:gd name="T8" fmla="*/ 161 w 661"/>
                <a:gd name="T9" fmla="*/ 398 h 596"/>
                <a:gd name="T10" fmla="*/ 161 w 661"/>
                <a:gd name="T11" fmla="*/ 420 h 596"/>
                <a:gd name="T12" fmla="*/ 162 w 661"/>
                <a:gd name="T13" fmla="*/ 438 h 596"/>
                <a:gd name="T14" fmla="*/ 169 w 661"/>
                <a:gd name="T15" fmla="*/ 459 h 596"/>
                <a:gd name="T16" fmla="*/ 179 w 661"/>
                <a:gd name="T17" fmla="*/ 475 h 596"/>
                <a:gd name="T18" fmla="*/ 177 w 661"/>
                <a:gd name="T19" fmla="*/ 482 h 596"/>
                <a:gd name="T20" fmla="*/ 180 w 661"/>
                <a:gd name="T21" fmla="*/ 492 h 596"/>
                <a:gd name="T22" fmla="*/ 192 w 661"/>
                <a:gd name="T23" fmla="*/ 523 h 596"/>
                <a:gd name="T24" fmla="*/ 230 w 661"/>
                <a:gd name="T25" fmla="*/ 569 h 596"/>
                <a:gd name="T26" fmla="*/ 245 w 661"/>
                <a:gd name="T27" fmla="*/ 576 h 596"/>
                <a:gd name="T28" fmla="*/ 254 w 661"/>
                <a:gd name="T29" fmla="*/ 573 h 596"/>
                <a:gd name="T30" fmla="*/ 261 w 661"/>
                <a:gd name="T31" fmla="*/ 553 h 596"/>
                <a:gd name="T32" fmla="*/ 276 w 661"/>
                <a:gd name="T33" fmla="*/ 554 h 596"/>
                <a:gd name="T34" fmla="*/ 282 w 661"/>
                <a:gd name="T35" fmla="*/ 561 h 596"/>
                <a:gd name="T36" fmla="*/ 284 w 661"/>
                <a:gd name="T37" fmla="*/ 568 h 596"/>
                <a:gd name="T38" fmla="*/ 282 w 661"/>
                <a:gd name="T39" fmla="*/ 573 h 596"/>
                <a:gd name="T40" fmla="*/ 287 w 661"/>
                <a:gd name="T41" fmla="*/ 582 h 596"/>
                <a:gd name="T42" fmla="*/ 328 w 661"/>
                <a:gd name="T43" fmla="*/ 592 h 596"/>
                <a:gd name="T44" fmla="*/ 358 w 661"/>
                <a:gd name="T45" fmla="*/ 592 h 596"/>
                <a:gd name="T46" fmla="*/ 371 w 661"/>
                <a:gd name="T47" fmla="*/ 592 h 596"/>
                <a:gd name="T48" fmla="*/ 373 w 661"/>
                <a:gd name="T49" fmla="*/ 582 h 596"/>
                <a:gd name="T50" fmla="*/ 384 w 661"/>
                <a:gd name="T51" fmla="*/ 576 h 596"/>
                <a:gd name="T52" fmla="*/ 402 w 661"/>
                <a:gd name="T53" fmla="*/ 569 h 596"/>
                <a:gd name="T54" fmla="*/ 404 w 661"/>
                <a:gd name="T55" fmla="*/ 385 h 596"/>
                <a:gd name="T56" fmla="*/ 406 w 661"/>
                <a:gd name="T57" fmla="*/ 250 h 596"/>
                <a:gd name="T58" fmla="*/ 453 w 661"/>
                <a:gd name="T59" fmla="*/ 250 h 596"/>
                <a:gd name="T60" fmla="*/ 453 w 661"/>
                <a:gd name="T61" fmla="*/ 79 h 596"/>
                <a:gd name="T62" fmla="*/ 468 w 661"/>
                <a:gd name="T63" fmla="*/ 66 h 596"/>
                <a:gd name="T64" fmla="*/ 554 w 661"/>
                <a:gd name="T65" fmla="*/ 53 h 596"/>
                <a:gd name="T66" fmla="*/ 572 w 661"/>
                <a:gd name="T67" fmla="*/ 56 h 596"/>
                <a:gd name="T68" fmla="*/ 578 w 661"/>
                <a:gd name="T69" fmla="*/ 72 h 596"/>
                <a:gd name="T70" fmla="*/ 608 w 661"/>
                <a:gd name="T71" fmla="*/ 53 h 596"/>
                <a:gd name="T72" fmla="*/ 624 w 661"/>
                <a:gd name="T73" fmla="*/ 54 h 596"/>
                <a:gd name="T74" fmla="*/ 661 w 661"/>
                <a:gd name="T75" fmla="*/ 40 h 596"/>
                <a:gd name="T76" fmla="*/ 624 w 661"/>
                <a:gd name="T77" fmla="*/ 25 h 596"/>
                <a:gd name="T78" fmla="*/ 503 w 661"/>
                <a:gd name="T79" fmla="*/ 44 h 596"/>
                <a:gd name="T80" fmla="*/ 467 w 661"/>
                <a:gd name="T81" fmla="*/ 48 h 596"/>
                <a:gd name="T82" fmla="*/ 439 w 661"/>
                <a:gd name="T83" fmla="*/ 49 h 596"/>
                <a:gd name="T84" fmla="*/ 412 w 661"/>
                <a:gd name="T85" fmla="*/ 43 h 596"/>
                <a:gd name="T86" fmla="*/ 393 w 661"/>
                <a:gd name="T87" fmla="*/ 46 h 596"/>
                <a:gd name="T88" fmla="*/ 351 w 661"/>
                <a:gd name="T89" fmla="*/ 41 h 596"/>
                <a:gd name="T90" fmla="*/ 327 w 661"/>
                <a:gd name="T91" fmla="*/ 20 h 596"/>
                <a:gd name="T92" fmla="*/ 144 w 661"/>
                <a:gd name="T93" fmla="*/ 21 h 596"/>
                <a:gd name="T94" fmla="*/ 90 w 661"/>
                <a:gd name="T95" fmla="*/ 7 h 596"/>
                <a:gd name="T96" fmla="*/ 36 w 661"/>
                <a:gd name="T97" fmla="*/ 15 h 596"/>
                <a:gd name="T98" fmla="*/ 28 w 661"/>
                <a:gd name="T99" fmla="*/ 13 h 596"/>
                <a:gd name="T100" fmla="*/ 13 w 661"/>
                <a:gd name="T101" fmla="*/ 10 h 596"/>
                <a:gd name="T102" fmla="*/ 1 w 661"/>
                <a:gd name="T103" fmla="*/ 40 h 596"/>
                <a:gd name="T104" fmla="*/ 14 w 661"/>
                <a:gd name="T105" fmla="*/ 69 h 596"/>
                <a:gd name="T106" fmla="*/ 32 w 661"/>
                <a:gd name="T107" fmla="*/ 91 h 596"/>
                <a:gd name="T108" fmla="*/ 69 w 661"/>
                <a:gd name="T109" fmla="*/ 151 h 596"/>
                <a:gd name="T110" fmla="*/ 93 w 661"/>
                <a:gd name="T111" fmla="*/ 206 h 596"/>
                <a:gd name="T112" fmla="*/ 123 w 661"/>
                <a:gd name="T113" fmla="*/ 25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1" h="596">
                  <a:moveTo>
                    <a:pt x="141" y="309"/>
                  </a:moveTo>
                  <a:lnTo>
                    <a:pt x="141" y="309"/>
                  </a:lnTo>
                  <a:lnTo>
                    <a:pt x="143" y="311"/>
                  </a:lnTo>
                  <a:lnTo>
                    <a:pt x="143" y="314"/>
                  </a:lnTo>
                  <a:lnTo>
                    <a:pt x="143" y="318"/>
                  </a:lnTo>
                  <a:lnTo>
                    <a:pt x="143" y="319"/>
                  </a:lnTo>
                  <a:lnTo>
                    <a:pt x="143" y="319"/>
                  </a:lnTo>
                  <a:lnTo>
                    <a:pt x="143" y="319"/>
                  </a:lnTo>
                  <a:lnTo>
                    <a:pt x="143" y="318"/>
                  </a:lnTo>
                  <a:lnTo>
                    <a:pt x="143" y="318"/>
                  </a:lnTo>
                  <a:lnTo>
                    <a:pt x="141" y="319"/>
                  </a:lnTo>
                  <a:lnTo>
                    <a:pt x="141" y="322"/>
                  </a:lnTo>
                  <a:lnTo>
                    <a:pt x="141" y="324"/>
                  </a:lnTo>
                  <a:lnTo>
                    <a:pt x="143" y="326"/>
                  </a:lnTo>
                  <a:lnTo>
                    <a:pt x="143" y="329"/>
                  </a:lnTo>
                  <a:lnTo>
                    <a:pt x="144" y="331"/>
                  </a:lnTo>
                  <a:lnTo>
                    <a:pt x="144" y="344"/>
                  </a:lnTo>
                  <a:lnTo>
                    <a:pt x="143" y="357"/>
                  </a:lnTo>
                  <a:lnTo>
                    <a:pt x="144" y="362"/>
                  </a:lnTo>
                  <a:lnTo>
                    <a:pt x="148" y="365"/>
                  </a:lnTo>
                  <a:lnTo>
                    <a:pt x="149" y="369"/>
                  </a:lnTo>
                  <a:lnTo>
                    <a:pt x="151" y="373"/>
                  </a:lnTo>
                  <a:lnTo>
                    <a:pt x="151" y="375"/>
                  </a:lnTo>
                  <a:lnTo>
                    <a:pt x="151" y="377"/>
                  </a:lnTo>
                  <a:lnTo>
                    <a:pt x="151" y="378"/>
                  </a:lnTo>
                  <a:lnTo>
                    <a:pt x="152" y="383"/>
                  </a:lnTo>
                  <a:lnTo>
                    <a:pt x="156" y="387"/>
                  </a:lnTo>
                  <a:lnTo>
                    <a:pt x="159" y="390"/>
                  </a:lnTo>
                  <a:lnTo>
                    <a:pt x="161" y="395"/>
                  </a:lnTo>
                  <a:lnTo>
                    <a:pt x="161" y="398"/>
                  </a:lnTo>
                  <a:lnTo>
                    <a:pt x="162" y="403"/>
                  </a:lnTo>
                  <a:lnTo>
                    <a:pt x="162" y="405"/>
                  </a:lnTo>
                  <a:lnTo>
                    <a:pt x="162" y="408"/>
                  </a:lnTo>
                  <a:lnTo>
                    <a:pt x="161" y="411"/>
                  </a:lnTo>
                  <a:lnTo>
                    <a:pt x="161" y="415"/>
                  </a:lnTo>
                  <a:lnTo>
                    <a:pt x="161" y="420"/>
                  </a:lnTo>
                  <a:lnTo>
                    <a:pt x="164" y="423"/>
                  </a:lnTo>
                  <a:lnTo>
                    <a:pt x="166" y="428"/>
                  </a:lnTo>
                  <a:lnTo>
                    <a:pt x="166" y="429"/>
                  </a:lnTo>
                  <a:lnTo>
                    <a:pt x="164" y="433"/>
                  </a:lnTo>
                  <a:lnTo>
                    <a:pt x="164" y="434"/>
                  </a:lnTo>
                  <a:lnTo>
                    <a:pt x="162" y="438"/>
                  </a:lnTo>
                  <a:lnTo>
                    <a:pt x="164" y="441"/>
                  </a:lnTo>
                  <a:lnTo>
                    <a:pt x="167" y="444"/>
                  </a:lnTo>
                  <a:lnTo>
                    <a:pt x="169" y="448"/>
                  </a:lnTo>
                  <a:lnTo>
                    <a:pt x="171" y="452"/>
                  </a:lnTo>
                  <a:lnTo>
                    <a:pt x="171" y="456"/>
                  </a:lnTo>
                  <a:lnTo>
                    <a:pt x="169" y="459"/>
                  </a:lnTo>
                  <a:lnTo>
                    <a:pt x="169" y="462"/>
                  </a:lnTo>
                  <a:lnTo>
                    <a:pt x="171" y="466"/>
                  </a:lnTo>
                  <a:lnTo>
                    <a:pt x="172" y="469"/>
                  </a:lnTo>
                  <a:lnTo>
                    <a:pt x="174" y="471"/>
                  </a:lnTo>
                  <a:lnTo>
                    <a:pt x="177" y="472"/>
                  </a:lnTo>
                  <a:lnTo>
                    <a:pt x="179" y="475"/>
                  </a:lnTo>
                  <a:lnTo>
                    <a:pt x="180" y="479"/>
                  </a:lnTo>
                  <a:lnTo>
                    <a:pt x="180" y="482"/>
                  </a:lnTo>
                  <a:lnTo>
                    <a:pt x="180" y="484"/>
                  </a:lnTo>
                  <a:lnTo>
                    <a:pt x="179" y="484"/>
                  </a:lnTo>
                  <a:lnTo>
                    <a:pt x="179" y="482"/>
                  </a:lnTo>
                  <a:lnTo>
                    <a:pt x="177" y="482"/>
                  </a:lnTo>
                  <a:lnTo>
                    <a:pt x="177" y="480"/>
                  </a:lnTo>
                  <a:lnTo>
                    <a:pt x="176" y="482"/>
                  </a:lnTo>
                  <a:lnTo>
                    <a:pt x="176" y="484"/>
                  </a:lnTo>
                  <a:lnTo>
                    <a:pt x="177" y="487"/>
                  </a:lnTo>
                  <a:lnTo>
                    <a:pt x="179" y="490"/>
                  </a:lnTo>
                  <a:lnTo>
                    <a:pt x="180" y="492"/>
                  </a:lnTo>
                  <a:lnTo>
                    <a:pt x="182" y="495"/>
                  </a:lnTo>
                  <a:lnTo>
                    <a:pt x="184" y="497"/>
                  </a:lnTo>
                  <a:lnTo>
                    <a:pt x="185" y="507"/>
                  </a:lnTo>
                  <a:lnTo>
                    <a:pt x="187" y="515"/>
                  </a:lnTo>
                  <a:lnTo>
                    <a:pt x="189" y="518"/>
                  </a:lnTo>
                  <a:lnTo>
                    <a:pt x="192" y="523"/>
                  </a:lnTo>
                  <a:lnTo>
                    <a:pt x="195" y="526"/>
                  </a:lnTo>
                  <a:lnTo>
                    <a:pt x="202" y="536"/>
                  </a:lnTo>
                  <a:lnTo>
                    <a:pt x="205" y="546"/>
                  </a:lnTo>
                  <a:lnTo>
                    <a:pt x="210" y="553"/>
                  </a:lnTo>
                  <a:lnTo>
                    <a:pt x="220" y="561"/>
                  </a:lnTo>
                  <a:lnTo>
                    <a:pt x="230" y="569"/>
                  </a:lnTo>
                  <a:lnTo>
                    <a:pt x="238" y="576"/>
                  </a:lnTo>
                  <a:lnTo>
                    <a:pt x="240" y="577"/>
                  </a:lnTo>
                  <a:lnTo>
                    <a:pt x="241" y="577"/>
                  </a:lnTo>
                  <a:lnTo>
                    <a:pt x="243" y="577"/>
                  </a:lnTo>
                  <a:lnTo>
                    <a:pt x="243" y="576"/>
                  </a:lnTo>
                  <a:lnTo>
                    <a:pt x="245" y="576"/>
                  </a:lnTo>
                  <a:lnTo>
                    <a:pt x="248" y="573"/>
                  </a:lnTo>
                  <a:lnTo>
                    <a:pt x="251" y="571"/>
                  </a:lnTo>
                  <a:lnTo>
                    <a:pt x="253" y="571"/>
                  </a:lnTo>
                  <a:lnTo>
                    <a:pt x="253" y="571"/>
                  </a:lnTo>
                  <a:lnTo>
                    <a:pt x="254" y="573"/>
                  </a:lnTo>
                  <a:lnTo>
                    <a:pt x="254" y="573"/>
                  </a:lnTo>
                  <a:lnTo>
                    <a:pt x="256" y="571"/>
                  </a:lnTo>
                  <a:lnTo>
                    <a:pt x="256" y="569"/>
                  </a:lnTo>
                  <a:lnTo>
                    <a:pt x="258" y="564"/>
                  </a:lnTo>
                  <a:lnTo>
                    <a:pt x="258" y="561"/>
                  </a:lnTo>
                  <a:lnTo>
                    <a:pt x="259" y="558"/>
                  </a:lnTo>
                  <a:lnTo>
                    <a:pt x="261" y="553"/>
                  </a:lnTo>
                  <a:lnTo>
                    <a:pt x="264" y="551"/>
                  </a:lnTo>
                  <a:lnTo>
                    <a:pt x="268" y="550"/>
                  </a:lnTo>
                  <a:lnTo>
                    <a:pt x="271" y="550"/>
                  </a:lnTo>
                  <a:lnTo>
                    <a:pt x="274" y="551"/>
                  </a:lnTo>
                  <a:lnTo>
                    <a:pt x="274" y="553"/>
                  </a:lnTo>
                  <a:lnTo>
                    <a:pt x="276" y="554"/>
                  </a:lnTo>
                  <a:lnTo>
                    <a:pt x="276" y="558"/>
                  </a:lnTo>
                  <a:lnTo>
                    <a:pt x="276" y="559"/>
                  </a:lnTo>
                  <a:lnTo>
                    <a:pt x="277" y="559"/>
                  </a:lnTo>
                  <a:lnTo>
                    <a:pt x="279" y="559"/>
                  </a:lnTo>
                  <a:lnTo>
                    <a:pt x="281" y="559"/>
                  </a:lnTo>
                  <a:lnTo>
                    <a:pt x="282" y="561"/>
                  </a:lnTo>
                  <a:lnTo>
                    <a:pt x="284" y="561"/>
                  </a:lnTo>
                  <a:lnTo>
                    <a:pt x="286" y="564"/>
                  </a:lnTo>
                  <a:lnTo>
                    <a:pt x="286" y="568"/>
                  </a:lnTo>
                  <a:lnTo>
                    <a:pt x="286" y="569"/>
                  </a:lnTo>
                  <a:lnTo>
                    <a:pt x="286" y="569"/>
                  </a:lnTo>
                  <a:lnTo>
                    <a:pt x="284" y="568"/>
                  </a:lnTo>
                  <a:lnTo>
                    <a:pt x="284" y="566"/>
                  </a:lnTo>
                  <a:lnTo>
                    <a:pt x="282" y="566"/>
                  </a:lnTo>
                  <a:lnTo>
                    <a:pt x="282" y="568"/>
                  </a:lnTo>
                  <a:lnTo>
                    <a:pt x="282" y="571"/>
                  </a:lnTo>
                  <a:lnTo>
                    <a:pt x="282" y="571"/>
                  </a:lnTo>
                  <a:lnTo>
                    <a:pt x="282" y="573"/>
                  </a:lnTo>
                  <a:lnTo>
                    <a:pt x="284" y="573"/>
                  </a:lnTo>
                  <a:lnTo>
                    <a:pt x="284" y="576"/>
                  </a:lnTo>
                  <a:lnTo>
                    <a:pt x="286" y="577"/>
                  </a:lnTo>
                  <a:lnTo>
                    <a:pt x="286" y="581"/>
                  </a:lnTo>
                  <a:lnTo>
                    <a:pt x="286" y="582"/>
                  </a:lnTo>
                  <a:lnTo>
                    <a:pt x="287" y="582"/>
                  </a:lnTo>
                  <a:lnTo>
                    <a:pt x="289" y="582"/>
                  </a:lnTo>
                  <a:lnTo>
                    <a:pt x="291" y="582"/>
                  </a:lnTo>
                  <a:lnTo>
                    <a:pt x="292" y="582"/>
                  </a:lnTo>
                  <a:lnTo>
                    <a:pt x="305" y="587"/>
                  </a:lnTo>
                  <a:lnTo>
                    <a:pt x="322" y="592"/>
                  </a:lnTo>
                  <a:lnTo>
                    <a:pt x="328" y="592"/>
                  </a:lnTo>
                  <a:lnTo>
                    <a:pt x="333" y="591"/>
                  </a:lnTo>
                  <a:lnTo>
                    <a:pt x="340" y="589"/>
                  </a:lnTo>
                  <a:lnTo>
                    <a:pt x="347" y="589"/>
                  </a:lnTo>
                  <a:lnTo>
                    <a:pt x="350" y="589"/>
                  </a:lnTo>
                  <a:lnTo>
                    <a:pt x="353" y="591"/>
                  </a:lnTo>
                  <a:lnTo>
                    <a:pt x="358" y="592"/>
                  </a:lnTo>
                  <a:lnTo>
                    <a:pt x="361" y="594"/>
                  </a:lnTo>
                  <a:lnTo>
                    <a:pt x="365" y="594"/>
                  </a:lnTo>
                  <a:lnTo>
                    <a:pt x="365" y="596"/>
                  </a:lnTo>
                  <a:lnTo>
                    <a:pt x="370" y="594"/>
                  </a:lnTo>
                  <a:lnTo>
                    <a:pt x="371" y="592"/>
                  </a:lnTo>
                  <a:lnTo>
                    <a:pt x="371" y="592"/>
                  </a:lnTo>
                  <a:lnTo>
                    <a:pt x="371" y="591"/>
                  </a:lnTo>
                  <a:lnTo>
                    <a:pt x="371" y="589"/>
                  </a:lnTo>
                  <a:lnTo>
                    <a:pt x="370" y="587"/>
                  </a:lnTo>
                  <a:lnTo>
                    <a:pt x="370" y="586"/>
                  </a:lnTo>
                  <a:lnTo>
                    <a:pt x="371" y="584"/>
                  </a:lnTo>
                  <a:lnTo>
                    <a:pt x="373" y="582"/>
                  </a:lnTo>
                  <a:lnTo>
                    <a:pt x="376" y="582"/>
                  </a:lnTo>
                  <a:lnTo>
                    <a:pt x="378" y="582"/>
                  </a:lnTo>
                  <a:lnTo>
                    <a:pt x="381" y="582"/>
                  </a:lnTo>
                  <a:lnTo>
                    <a:pt x="381" y="579"/>
                  </a:lnTo>
                  <a:lnTo>
                    <a:pt x="383" y="577"/>
                  </a:lnTo>
                  <a:lnTo>
                    <a:pt x="384" y="576"/>
                  </a:lnTo>
                  <a:lnTo>
                    <a:pt x="384" y="574"/>
                  </a:lnTo>
                  <a:lnTo>
                    <a:pt x="388" y="573"/>
                  </a:lnTo>
                  <a:lnTo>
                    <a:pt x="391" y="571"/>
                  </a:lnTo>
                  <a:lnTo>
                    <a:pt x="396" y="571"/>
                  </a:lnTo>
                  <a:lnTo>
                    <a:pt x="399" y="571"/>
                  </a:lnTo>
                  <a:lnTo>
                    <a:pt x="402" y="569"/>
                  </a:lnTo>
                  <a:lnTo>
                    <a:pt x="406" y="569"/>
                  </a:lnTo>
                  <a:lnTo>
                    <a:pt x="406" y="568"/>
                  </a:lnTo>
                  <a:lnTo>
                    <a:pt x="406" y="566"/>
                  </a:lnTo>
                  <a:lnTo>
                    <a:pt x="406" y="564"/>
                  </a:lnTo>
                  <a:lnTo>
                    <a:pt x="406" y="388"/>
                  </a:lnTo>
                  <a:lnTo>
                    <a:pt x="404" y="385"/>
                  </a:lnTo>
                  <a:lnTo>
                    <a:pt x="406" y="383"/>
                  </a:lnTo>
                  <a:lnTo>
                    <a:pt x="406" y="253"/>
                  </a:lnTo>
                  <a:lnTo>
                    <a:pt x="404" y="252"/>
                  </a:lnTo>
                  <a:lnTo>
                    <a:pt x="404" y="252"/>
                  </a:lnTo>
                  <a:lnTo>
                    <a:pt x="406" y="250"/>
                  </a:lnTo>
                  <a:lnTo>
                    <a:pt x="406" y="250"/>
                  </a:lnTo>
                  <a:lnTo>
                    <a:pt x="407" y="250"/>
                  </a:lnTo>
                  <a:lnTo>
                    <a:pt x="409" y="250"/>
                  </a:lnTo>
                  <a:lnTo>
                    <a:pt x="448" y="250"/>
                  </a:lnTo>
                  <a:lnTo>
                    <a:pt x="450" y="250"/>
                  </a:lnTo>
                  <a:lnTo>
                    <a:pt x="452" y="250"/>
                  </a:lnTo>
                  <a:lnTo>
                    <a:pt x="453" y="250"/>
                  </a:lnTo>
                  <a:lnTo>
                    <a:pt x="453" y="248"/>
                  </a:lnTo>
                  <a:lnTo>
                    <a:pt x="453" y="247"/>
                  </a:lnTo>
                  <a:lnTo>
                    <a:pt x="453" y="247"/>
                  </a:lnTo>
                  <a:lnTo>
                    <a:pt x="453" y="239"/>
                  </a:lnTo>
                  <a:lnTo>
                    <a:pt x="453" y="112"/>
                  </a:lnTo>
                  <a:lnTo>
                    <a:pt x="453" y="79"/>
                  </a:lnTo>
                  <a:lnTo>
                    <a:pt x="453" y="71"/>
                  </a:lnTo>
                  <a:lnTo>
                    <a:pt x="453" y="69"/>
                  </a:lnTo>
                  <a:lnTo>
                    <a:pt x="453" y="68"/>
                  </a:lnTo>
                  <a:lnTo>
                    <a:pt x="453" y="66"/>
                  </a:lnTo>
                  <a:lnTo>
                    <a:pt x="462" y="66"/>
                  </a:lnTo>
                  <a:lnTo>
                    <a:pt x="468" y="66"/>
                  </a:lnTo>
                  <a:lnTo>
                    <a:pt x="476" y="66"/>
                  </a:lnTo>
                  <a:lnTo>
                    <a:pt x="509" y="61"/>
                  </a:lnTo>
                  <a:lnTo>
                    <a:pt x="541" y="54"/>
                  </a:lnTo>
                  <a:lnTo>
                    <a:pt x="544" y="54"/>
                  </a:lnTo>
                  <a:lnTo>
                    <a:pt x="549" y="53"/>
                  </a:lnTo>
                  <a:lnTo>
                    <a:pt x="554" y="53"/>
                  </a:lnTo>
                  <a:lnTo>
                    <a:pt x="557" y="51"/>
                  </a:lnTo>
                  <a:lnTo>
                    <a:pt x="562" y="51"/>
                  </a:lnTo>
                  <a:lnTo>
                    <a:pt x="565" y="51"/>
                  </a:lnTo>
                  <a:lnTo>
                    <a:pt x="565" y="51"/>
                  </a:lnTo>
                  <a:lnTo>
                    <a:pt x="568" y="53"/>
                  </a:lnTo>
                  <a:lnTo>
                    <a:pt x="572" y="56"/>
                  </a:lnTo>
                  <a:lnTo>
                    <a:pt x="573" y="61"/>
                  </a:lnTo>
                  <a:lnTo>
                    <a:pt x="577" y="64"/>
                  </a:lnTo>
                  <a:lnTo>
                    <a:pt x="578" y="66"/>
                  </a:lnTo>
                  <a:lnTo>
                    <a:pt x="578" y="68"/>
                  </a:lnTo>
                  <a:lnTo>
                    <a:pt x="578" y="69"/>
                  </a:lnTo>
                  <a:lnTo>
                    <a:pt x="578" y="72"/>
                  </a:lnTo>
                  <a:lnTo>
                    <a:pt x="578" y="74"/>
                  </a:lnTo>
                  <a:lnTo>
                    <a:pt x="580" y="74"/>
                  </a:lnTo>
                  <a:lnTo>
                    <a:pt x="582" y="76"/>
                  </a:lnTo>
                  <a:lnTo>
                    <a:pt x="590" y="69"/>
                  </a:lnTo>
                  <a:lnTo>
                    <a:pt x="598" y="61"/>
                  </a:lnTo>
                  <a:lnTo>
                    <a:pt x="608" y="53"/>
                  </a:lnTo>
                  <a:lnTo>
                    <a:pt x="619" y="48"/>
                  </a:lnTo>
                  <a:lnTo>
                    <a:pt x="621" y="49"/>
                  </a:lnTo>
                  <a:lnTo>
                    <a:pt x="623" y="49"/>
                  </a:lnTo>
                  <a:lnTo>
                    <a:pt x="623" y="51"/>
                  </a:lnTo>
                  <a:lnTo>
                    <a:pt x="623" y="53"/>
                  </a:lnTo>
                  <a:lnTo>
                    <a:pt x="624" y="54"/>
                  </a:lnTo>
                  <a:lnTo>
                    <a:pt x="628" y="53"/>
                  </a:lnTo>
                  <a:lnTo>
                    <a:pt x="634" y="48"/>
                  </a:lnTo>
                  <a:lnTo>
                    <a:pt x="641" y="44"/>
                  </a:lnTo>
                  <a:lnTo>
                    <a:pt x="649" y="41"/>
                  </a:lnTo>
                  <a:lnTo>
                    <a:pt x="659" y="41"/>
                  </a:lnTo>
                  <a:lnTo>
                    <a:pt x="661" y="40"/>
                  </a:lnTo>
                  <a:lnTo>
                    <a:pt x="661" y="40"/>
                  </a:lnTo>
                  <a:lnTo>
                    <a:pt x="657" y="36"/>
                  </a:lnTo>
                  <a:lnTo>
                    <a:pt x="654" y="33"/>
                  </a:lnTo>
                  <a:lnTo>
                    <a:pt x="651" y="30"/>
                  </a:lnTo>
                  <a:lnTo>
                    <a:pt x="639" y="26"/>
                  </a:lnTo>
                  <a:lnTo>
                    <a:pt x="624" y="25"/>
                  </a:lnTo>
                  <a:lnTo>
                    <a:pt x="611" y="25"/>
                  </a:lnTo>
                  <a:lnTo>
                    <a:pt x="575" y="31"/>
                  </a:lnTo>
                  <a:lnTo>
                    <a:pt x="575" y="31"/>
                  </a:lnTo>
                  <a:lnTo>
                    <a:pt x="572" y="31"/>
                  </a:lnTo>
                  <a:lnTo>
                    <a:pt x="519" y="43"/>
                  </a:lnTo>
                  <a:lnTo>
                    <a:pt x="503" y="44"/>
                  </a:lnTo>
                  <a:lnTo>
                    <a:pt x="486" y="46"/>
                  </a:lnTo>
                  <a:lnTo>
                    <a:pt x="471" y="51"/>
                  </a:lnTo>
                  <a:lnTo>
                    <a:pt x="470" y="51"/>
                  </a:lnTo>
                  <a:lnTo>
                    <a:pt x="468" y="49"/>
                  </a:lnTo>
                  <a:lnTo>
                    <a:pt x="468" y="48"/>
                  </a:lnTo>
                  <a:lnTo>
                    <a:pt x="467" y="48"/>
                  </a:lnTo>
                  <a:lnTo>
                    <a:pt x="462" y="46"/>
                  </a:lnTo>
                  <a:lnTo>
                    <a:pt x="457" y="48"/>
                  </a:lnTo>
                  <a:lnTo>
                    <a:pt x="452" y="49"/>
                  </a:lnTo>
                  <a:lnTo>
                    <a:pt x="447" y="51"/>
                  </a:lnTo>
                  <a:lnTo>
                    <a:pt x="444" y="51"/>
                  </a:lnTo>
                  <a:lnTo>
                    <a:pt x="439" y="49"/>
                  </a:lnTo>
                  <a:lnTo>
                    <a:pt x="434" y="48"/>
                  </a:lnTo>
                  <a:lnTo>
                    <a:pt x="429" y="46"/>
                  </a:lnTo>
                  <a:lnTo>
                    <a:pt x="424" y="44"/>
                  </a:lnTo>
                  <a:lnTo>
                    <a:pt x="422" y="44"/>
                  </a:lnTo>
                  <a:lnTo>
                    <a:pt x="417" y="44"/>
                  </a:lnTo>
                  <a:lnTo>
                    <a:pt x="412" y="43"/>
                  </a:lnTo>
                  <a:lnTo>
                    <a:pt x="407" y="43"/>
                  </a:lnTo>
                  <a:lnTo>
                    <a:pt x="404" y="43"/>
                  </a:lnTo>
                  <a:lnTo>
                    <a:pt x="401" y="43"/>
                  </a:lnTo>
                  <a:lnTo>
                    <a:pt x="397" y="43"/>
                  </a:lnTo>
                  <a:lnTo>
                    <a:pt x="396" y="44"/>
                  </a:lnTo>
                  <a:lnTo>
                    <a:pt x="393" y="46"/>
                  </a:lnTo>
                  <a:lnTo>
                    <a:pt x="391" y="44"/>
                  </a:lnTo>
                  <a:lnTo>
                    <a:pt x="391" y="43"/>
                  </a:lnTo>
                  <a:lnTo>
                    <a:pt x="389" y="43"/>
                  </a:lnTo>
                  <a:lnTo>
                    <a:pt x="378" y="41"/>
                  </a:lnTo>
                  <a:lnTo>
                    <a:pt x="365" y="43"/>
                  </a:lnTo>
                  <a:lnTo>
                    <a:pt x="351" y="41"/>
                  </a:lnTo>
                  <a:lnTo>
                    <a:pt x="347" y="38"/>
                  </a:lnTo>
                  <a:lnTo>
                    <a:pt x="343" y="35"/>
                  </a:lnTo>
                  <a:lnTo>
                    <a:pt x="340" y="30"/>
                  </a:lnTo>
                  <a:lnTo>
                    <a:pt x="335" y="26"/>
                  </a:lnTo>
                  <a:lnTo>
                    <a:pt x="332" y="21"/>
                  </a:lnTo>
                  <a:lnTo>
                    <a:pt x="327" y="20"/>
                  </a:lnTo>
                  <a:lnTo>
                    <a:pt x="325" y="20"/>
                  </a:lnTo>
                  <a:lnTo>
                    <a:pt x="323" y="20"/>
                  </a:lnTo>
                  <a:lnTo>
                    <a:pt x="312" y="20"/>
                  </a:lnTo>
                  <a:lnTo>
                    <a:pt x="271" y="20"/>
                  </a:lnTo>
                  <a:lnTo>
                    <a:pt x="151" y="20"/>
                  </a:lnTo>
                  <a:lnTo>
                    <a:pt x="144" y="21"/>
                  </a:lnTo>
                  <a:lnTo>
                    <a:pt x="134" y="21"/>
                  </a:lnTo>
                  <a:lnTo>
                    <a:pt x="123" y="21"/>
                  </a:lnTo>
                  <a:lnTo>
                    <a:pt x="115" y="23"/>
                  </a:lnTo>
                  <a:lnTo>
                    <a:pt x="111" y="23"/>
                  </a:lnTo>
                  <a:lnTo>
                    <a:pt x="100" y="17"/>
                  </a:lnTo>
                  <a:lnTo>
                    <a:pt x="90" y="7"/>
                  </a:lnTo>
                  <a:lnTo>
                    <a:pt x="80" y="0"/>
                  </a:lnTo>
                  <a:lnTo>
                    <a:pt x="70" y="0"/>
                  </a:lnTo>
                  <a:lnTo>
                    <a:pt x="59" y="5"/>
                  </a:lnTo>
                  <a:lnTo>
                    <a:pt x="47" y="8"/>
                  </a:lnTo>
                  <a:lnTo>
                    <a:pt x="39" y="13"/>
                  </a:lnTo>
                  <a:lnTo>
                    <a:pt x="36" y="15"/>
                  </a:lnTo>
                  <a:lnTo>
                    <a:pt x="36" y="13"/>
                  </a:lnTo>
                  <a:lnTo>
                    <a:pt x="36" y="13"/>
                  </a:lnTo>
                  <a:lnTo>
                    <a:pt x="34" y="12"/>
                  </a:lnTo>
                  <a:lnTo>
                    <a:pt x="32" y="12"/>
                  </a:lnTo>
                  <a:lnTo>
                    <a:pt x="31" y="13"/>
                  </a:lnTo>
                  <a:lnTo>
                    <a:pt x="28" y="13"/>
                  </a:lnTo>
                  <a:lnTo>
                    <a:pt x="26" y="13"/>
                  </a:lnTo>
                  <a:lnTo>
                    <a:pt x="21" y="13"/>
                  </a:lnTo>
                  <a:lnTo>
                    <a:pt x="18" y="12"/>
                  </a:lnTo>
                  <a:lnTo>
                    <a:pt x="16" y="12"/>
                  </a:lnTo>
                  <a:lnTo>
                    <a:pt x="14" y="10"/>
                  </a:lnTo>
                  <a:lnTo>
                    <a:pt x="13" y="10"/>
                  </a:lnTo>
                  <a:lnTo>
                    <a:pt x="11" y="12"/>
                  </a:lnTo>
                  <a:lnTo>
                    <a:pt x="8" y="13"/>
                  </a:lnTo>
                  <a:lnTo>
                    <a:pt x="3" y="15"/>
                  </a:lnTo>
                  <a:lnTo>
                    <a:pt x="1" y="15"/>
                  </a:lnTo>
                  <a:lnTo>
                    <a:pt x="0" y="30"/>
                  </a:lnTo>
                  <a:lnTo>
                    <a:pt x="1" y="40"/>
                  </a:lnTo>
                  <a:lnTo>
                    <a:pt x="3" y="49"/>
                  </a:lnTo>
                  <a:lnTo>
                    <a:pt x="5" y="58"/>
                  </a:lnTo>
                  <a:lnTo>
                    <a:pt x="8" y="59"/>
                  </a:lnTo>
                  <a:lnTo>
                    <a:pt x="11" y="63"/>
                  </a:lnTo>
                  <a:lnTo>
                    <a:pt x="13" y="66"/>
                  </a:lnTo>
                  <a:lnTo>
                    <a:pt x="14" y="69"/>
                  </a:lnTo>
                  <a:lnTo>
                    <a:pt x="14" y="72"/>
                  </a:lnTo>
                  <a:lnTo>
                    <a:pt x="16" y="76"/>
                  </a:lnTo>
                  <a:lnTo>
                    <a:pt x="19" y="81"/>
                  </a:lnTo>
                  <a:lnTo>
                    <a:pt x="24" y="84"/>
                  </a:lnTo>
                  <a:lnTo>
                    <a:pt x="29" y="87"/>
                  </a:lnTo>
                  <a:lnTo>
                    <a:pt x="32" y="91"/>
                  </a:lnTo>
                  <a:lnTo>
                    <a:pt x="36" y="94"/>
                  </a:lnTo>
                  <a:lnTo>
                    <a:pt x="39" y="99"/>
                  </a:lnTo>
                  <a:lnTo>
                    <a:pt x="44" y="110"/>
                  </a:lnTo>
                  <a:lnTo>
                    <a:pt x="51" y="123"/>
                  </a:lnTo>
                  <a:lnTo>
                    <a:pt x="60" y="138"/>
                  </a:lnTo>
                  <a:lnTo>
                    <a:pt x="69" y="151"/>
                  </a:lnTo>
                  <a:lnTo>
                    <a:pt x="75" y="161"/>
                  </a:lnTo>
                  <a:lnTo>
                    <a:pt x="79" y="166"/>
                  </a:lnTo>
                  <a:lnTo>
                    <a:pt x="82" y="178"/>
                  </a:lnTo>
                  <a:lnTo>
                    <a:pt x="85" y="188"/>
                  </a:lnTo>
                  <a:lnTo>
                    <a:pt x="87" y="194"/>
                  </a:lnTo>
                  <a:lnTo>
                    <a:pt x="93" y="206"/>
                  </a:lnTo>
                  <a:lnTo>
                    <a:pt x="102" y="216"/>
                  </a:lnTo>
                  <a:lnTo>
                    <a:pt x="110" y="225"/>
                  </a:lnTo>
                  <a:lnTo>
                    <a:pt x="111" y="230"/>
                  </a:lnTo>
                  <a:lnTo>
                    <a:pt x="113" y="237"/>
                  </a:lnTo>
                  <a:lnTo>
                    <a:pt x="115" y="240"/>
                  </a:lnTo>
                  <a:lnTo>
                    <a:pt x="123" y="250"/>
                  </a:lnTo>
                  <a:lnTo>
                    <a:pt x="134" y="263"/>
                  </a:lnTo>
                  <a:lnTo>
                    <a:pt x="143" y="278"/>
                  </a:lnTo>
                  <a:lnTo>
                    <a:pt x="144" y="281"/>
                  </a:lnTo>
                  <a:lnTo>
                    <a:pt x="144" y="285"/>
                  </a:lnTo>
                  <a:lnTo>
                    <a:pt x="141" y="309"/>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7"/>
            <p:cNvSpPr>
              <a:spLocks/>
            </p:cNvSpPr>
            <p:nvPr/>
          </p:nvSpPr>
          <p:spPr bwMode="auto">
            <a:xfrm>
              <a:off x="2126636" y="3839068"/>
              <a:ext cx="13839" cy="27678"/>
            </a:xfrm>
            <a:custGeom>
              <a:avLst/>
              <a:gdLst>
                <a:gd name="T0" fmla="*/ 3 w 13"/>
                <a:gd name="T1" fmla="*/ 0 h 26"/>
                <a:gd name="T2" fmla="*/ 3 w 13"/>
                <a:gd name="T3" fmla="*/ 0 h 26"/>
                <a:gd name="T4" fmla="*/ 7 w 13"/>
                <a:gd name="T5" fmla="*/ 0 h 26"/>
                <a:gd name="T6" fmla="*/ 8 w 13"/>
                <a:gd name="T7" fmla="*/ 0 h 26"/>
                <a:gd name="T8" fmla="*/ 10 w 13"/>
                <a:gd name="T9" fmla="*/ 1 h 26"/>
                <a:gd name="T10" fmla="*/ 10 w 13"/>
                <a:gd name="T11" fmla="*/ 5 h 26"/>
                <a:gd name="T12" fmla="*/ 10 w 13"/>
                <a:gd name="T13" fmla="*/ 8 h 26"/>
                <a:gd name="T14" fmla="*/ 10 w 13"/>
                <a:gd name="T15" fmla="*/ 10 h 26"/>
                <a:gd name="T16" fmla="*/ 10 w 13"/>
                <a:gd name="T17" fmla="*/ 13 h 26"/>
                <a:gd name="T18" fmla="*/ 10 w 13"/>
                <a:gd name="T19" fmla="*/ 14 h 26"/>
                <a:gd name="T20" fmla="*/ 10 w 13"/>
                <a:gd name="T21" fmla="*/ 18 h 26"/>
                <a:gd name="T22" fmla="*/ 11 w 13"/>
                <a:gd name="T23" fmla="*/ 19 h 26"/>
                <a:gd name="T24" fmla="*/ 11 w 13"/>
                <a:gd name="T25" fmla="*/ 21 h 26"/>
                <a:gd name="T26" fmla="*/ 13 w 13"/>
                <a:gd name="T27" fmla="*/ 24 h 26"/>
                <a:gd name="T28" fmla="*/ 11 w 13"/>
                <a:gd name="T29" fmla="*/ 26 h 26"/>
                <a:gd name="T30" fmla="*/ 10 w 13"/>
                <a:gd name="T31" fmla="*/ 26 h 26"/>
                <a:gd name="T32" fmla="*/ 8 w 13"/>
                <a:gd name="T33" fmla="*/ 26 h 26"/>
                <a:gd name="T34" fmla="*/ 5 w 13"/>
                <a:gd name="T35" fmla="*/ 26 h 26"/>
                <a:gd name="T36" fmla="*/ 3 w 13"/>
                <a:gd name="T37" fmla="*/ 24 h 26"/>
                <a:gd name="T38" fmla="*/ 0 w 13"/>
                <a:gd name="T39" fmla="*/ 24 h 26"/>
                <a:gd name="T40" fmla="*/ 3 w 13"/>
                <a:gd name="T4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26">
                  <a:moveTo>
                    <a:pt x="3" y="0"/>
                  </a:moveTo>
                  <a:lnTo>
                    <a:pt x="3" y="0"/>
                  </a:lnTo>
                  <a:lnTo>
                    <a:pt x="7" y="0"/>
                  </a:lnTo>
                  <a:lnTo>
                    <a:pt x="8" y="0"/>
                  </a:lnTo>
                  <a:lnTo>
                    <a:pt x="10" y="1"/>
                  </a:lnTo>
                  <a:lnTo>
                    <a:pt x="10" y="5"/>
                  </a:lnTo>
                  <a:lnTo>
                    <a:pt x="10" y="8"/>
                  </a:lnTo>
                  <a:lnTo>
                    <a:pt x="10" y="10"/>
                  </a:lnTo>
                  <a:lnTo>
                    <a:pt x="10" y="13"/>
                  </a:lnTo>
                  <a:lnTo>
                    <a:pt x="10" y="14"/>
                  </a:lnTo>
                  <a:lnTo>
                    <a:pt x="10" y="18"/>
                  </a:lnTo>
                  <a:lnTo>
                    <a:pt x="11" y="19"/>
                  </a:lnTo>
                  <a:lnTo>
                    <a:pt x="11" y="21"/>
                  </a:lnTo>
                  <a:lnTo>
                    <a:pt x="13" y="24"/>
                  </a:lnTo>
                  <a:lnTo>
                    <a:pt x="11" y="26"/>
                  </a:lnTo>
                  <a:lnTo>
                    <a:pt x="10" y="26"/>
                  </a:lnTo>
                  <a:lnTo>
                    <a:pt x="8" y="26"/>
                  </a:lnTo>
                  <a:lnTo>
                    <a:pt x="5" y="26"/>
                  </a:lnTo>
                  <a:lnTo>
                    <a:pt x="3" y="24"/>
                  </a:lnTo>
                  <a:lnTo>
                    <a:pt x="0" y="24"/>
                  </a:lnTo>
                  <a:lnTo>
                    <a:pt x="3" y="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8"/>
            <p:cNvSpPr>
              <a:spLocks/>
            </p:cNvSpPr>
            <p:nvPr/>
          </p:nvSpPr>
          <p:spPr bwMode="auto">
            <a:xfrm>
              <a:off x="2678049" y="3465426"/>
              <a:ext cx="407705" cy="364061"/>
            </a:xfrm>
            <a:custGeom>
              <a:avLst/>
              <a:gdLst>
                <a:gd name="T0" fmla="*/ 28 w 383"/>
                <a:gd name="T1" fmla="*/ 155 h 342"/>
                <a:gd name="T2" fmla="*/ 34 w 383"/>
                <a:gd name="T3" fmla="*/ 163 h 342"/>
                <a:gd name="T4" fmla="*/ 41 w 383"/>
                <a:gd name="T5" fmla="*/ 188 h 342"/>
                <a:gd name="T6" fmla="*/ 52 w 383"/>
                <a:gd name="T7" fmla="*/ 199 h 342"/>
                <a:gd name="T8" fmla="*/ 66 w 383"/>
                <a:gd name="T9" fmla="*/ 211 h 342"/>
                <a:gd name="T10" fmla="*/ 97 w 383"/>
                <a:gd name="T11" fmla="*/ 231 h 342"/>
                <a:gd name="T12" fmla="*/ 102 w 383"/>
                <a:gd name="T13" fmla="*/ 242 h 342"/>
                <a:gd name="T14" fmla="*/ 118 w 383"/>
                <a:gd name="T15" fmla="*/ 244 h 342"/>
                <a:gd name="T16" fmla="*/ 120 w 383"/>
                <a:gd name="T17" fmla="*/ 278 h 342"/>
                <a:gd name="T18" fmla="*/ 128 w 383"/>
                <a:gd name="T19" fmla="*/ 295 h 342"/>
                <a:gd name="T20" fmla="*/ 169 w 383"/>
                <a:gd name="T21" fmla="*/ 306 h 342"/>
                <a:gd name="T22" fmla="*/ 179 w 383"/>
                <a:gd name="T23" fmla="*/ 316 h 342"/>
                <a:gd name="T24" fmla="*/ 186 w 383"/>
                <a:gd name="T25" fmla="*/ 323 h 342"/>
                <a:gd name="T26" fmla="*/ 194 w 383"/>
                <a:gd name="T27" fmla="*/ 329 h 342"/>
                <a:gd name="T28" fmla="*/ 219 w 383"/>
                <a:gd name="T29" fmla="*/ 329 h 342"/>
                <a:gd name="T30" fmla="*/ 243 w 383"/>
                <a:gd name="T31" fmla="*/ 337 h 342"/>
                <a:gd name="T32" fmla="*/ 278 w 383"/>
                <a:gd name="T33" fmla="*/ 337 h 342"/>
                <a:gd name="T34" fmla="*/ 297 w 383"/>
                <a:gd name="T35" fmla="*/ 333 h 342"/>
                <a:gd name="T36" fmla="*/ 340 w 383"/>
                <a:gd name="T37" fmla="*/ 290 h 342"/>
                <a:gd name="T38" fmla="*/ 345 w 383"/>
                <a:gd name="T39" fmla="*/ 290 h 342"/>
                <a:gd name="T40" fmla="*/ 340 w 383"/>
                <a:gd name="T41" fmla="*/ 277 h 342"/>
                <a:gd name="T42" fmla="*/ 347 w 383"/>
                <a:gd name="T43" fmla="*/ 260 h 342"/>
                <a:gd name="T44" fmla="*/ 352 w 383"/>
                <a:gd name="T45" fmla="*/ 250 h 342"/>
                <a:gd name="T46" fmla="*/ 362 w 383"/>
                <a:gd name="T47" fmla="*/ 239 h 342"/>
                <a:gd name="T48" fmla="*/ 371 w 383"/>
                <a:gd name="T49" fmla="*/ 224 h 342"/>
                <a:gd name="T50" fmla="*/ 376 w 383"/>
                <a:gd name="T51" fmla="*/ 214 h 342"/>
                <a:gd name="T52" fmla="*/ 373 w 383"/>
                <a:gd name="T53" fmla="*/ 206 h 342"/>
                <a:gd name="T54" fmla="*/ 368 w 383"/>
                <a:gd name="T55" fmla="*/ 208 h 342"/>
                <a:gd name="T56" fmla="*/ 365 w 383"/>
                <a:gd name="T57" fmla="*/ 196 h 342"/>
                <a:gd name="T58" fmla="*/ 370 w 383"/>
                <a:gd name="T59" fmla="*/ 181 h 342"/>
                <a:gd name="T60" fmla="*/ 365 w 383"/>
                <a:gd name="T61" fmla="*/ 173 h 342"/>
                <a:gd name="T62" fmla="*/ 362 w 383"/>
                <a:gd name="T63" fmla="*/ 163 h 342"/>
                <a:gd name="T64" fmla="*/ 373 w 383"/>
                <a:gd name="T65" fmla="*/ 160 h 342"/>
                <a:gd name="T66" fmla="*/ 371 w 383"/>
                <a:gd name="T67" fmla="*/ 148 h 342"/>
                <a:gd name="T68" fmla="*/ 381 w 383"/>
                <a:gd name="T69" fmla="*/ 140 h 342"/>
                <a:gd name="T70" fmla="*/ 376 w 383"/>
                <a:gd name="T71" fmla="*/ 134 h 342"/>
                <a:gd name="T72" fmla="*/ 380 w 383"/>
                <a:gd name="T73" fmla="*/ 112 h 342"/>
                <a:gd name="T74" fmla="*/ 380 w 383"/>
                <a:gd name="T75" fmla="*/ 99 h 342"/>
                <a:gd name="T76" fmla="*/ 383 w 383"/>
                <a:gd name="T77" fmla="*/ 89 h 342"/>
                <a:gd name="T78" fmla="*/ 375 w 383"/>
                <a:gd name="T79" fmla="*/ 68 h 342"/>
                <a:gd name="T80" fmla="*/ 381 w 383"/>
                <a:gd name="T81" fmla="*/ 59 h 342"/>
                <a:gd name="T82" fmla="*/ 375 w 383"/>
                <a:gd name="T83" fmla="*/ 58 h 342"/>
                <a:gd name="T84" fmla="*/ 368 w 383"/>
                <a:gd name="T85" fmla="*/ 55 h 342"/>
                <a:gd name="T86" fmla="*/ 363 w 383"/>
                <a:gd name="T87" fmla="*/ 48 h 342"/>
                <a:gd name="T88" fmla="*/ 342 w 383"/>
                <a:gd name="T89" fmla="*/ 43 h 342"/>
                <a:gd name="T90" fmla="*/ 327 w 383"/>
                <a:gd name="T91" fmla="*/ 36 h 342"/>
                <a:gd name="T92" fmla="*/ 312 w 383"/>
                <a:gd name="T93" fmla="*/ 30 h 342"/>
                <a:gd name="T94" fmla="*/ 301 w 383"/>
                <a:gd name="T95" fmla="*/ 22 h 342"/>
                <a:gd name="T96" fmla="*/ 286 w 383"/>
                <a:gd name="T97" fmla="*/ 23 h 342"/>
                <a:gd name="T98" fmla="*/ 279 w 383"/>
                <a:gd name="T99" fmla="*/ 20 h 342"/>
                <a:gd name="T100" fmla="*/ 258 w 383"/>
                <a:gd name="T101" fmla="*/ 20 h 342"/>
                <a:gd name="T102" fmla="*/ 255 w 383"/>
                <a:gd name="T103" fmla="*/ 0 h 342"/>
                <a:gd name="T104" fmla="*/ 199 w 383"/>
                <a:gd name="T105" fmla="*/ 8 h 342"/>
                <a:gd name="T106" fmla="*/ 176 w 383"/>
                <a:gd name="T107" fmla="*/ 45 h 342"/>
                <a:gd name="T108" fmla="*/ 123 w 383"/>
                <a:gd name="T109" fmla="*/ 76 h 342"/>
                <a:gd name="T110" fmla="*/ 99 w 383"/>
                <a:gd name="T111" fmla="*/ 106 h 342"/>
                <a:gd name="T112" fmla="*/ 62 w 383"/>
                <a:gd name="T113" fmla="*/ 117 h 342"/>
                <a:gd name="T114" fmla="*/ 39 w 383"/>
                <a:gd name="T115" fmla="*/ 117 h 342"/>
                <a:gd name="T116" fmla="*/ 28 w 383"/>
                <a:gd name="T117" fmla="*/ 110 h 342"/>
                <a:gd name="T118" fmla="*/ 13 w 383"/>
                <a:gd name="T119" fmla="*/ 110 h 342"/>
                <a:gd name="T120" fmla="*/ 0 w 383"/>
                <a:gd name="T121" fmla="*/ 107 h 342"/>
                <a:gd name="T122" fmla="*/ 5 w 383"/>
                <a:gd name="T123" fmla="*/ 12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3" h="342">
                  <a:moveTo>
                    <a:pt x="5" y="120"/>
                  </a:moveTo>
                  <a:lnTo>
                    <a:pt x="18" y="135"/>
                  </a:lnTo>
                  <a:lnTo>
                    <a:pt x="28" y="152"/>
                  </a:lnTo>
                  <a:lnTo>
                    <a:pt x="28" y="153"/>
                  </a:lnTo>
                  <a:lnTo>
                    <a:pt x="28" y="155"/>
                  </a:lnTo>
                  <a:lnTo>
                    <a:pt x="28" y="155"/>
                  </a:lnTo>
                  <a:lnTo>
                    <a:pt x="28" y="157"/>
                  </a:lnTo>
                  <a:lnTo>
                    <a:pt x="29" y="158"/>
                  </a:lnTo>
                  <a:lnTo>
                    <a:pt x="33" y="161"/>
                  </a:lnTo>
                  <a:lnTo>
                    <a:pt x="34" y="163"/>
                  </a:lnTo>
                  <a:lnTo>
                    <a:pt x="36" y="165"/>
                  </a:lnTo>
                  <a:lnTo>
                    <a:pt x="36" y="173"/>
                  </a:lnTo>
                  <a:lnTo>
                    <a:pt x="36" y="176"/>
                  </a:lnTo>
                  <a:lnTo>
                    <a:pt x="39" y="181"/>
                  </a:lnTo>
                  <a:lnTo>
                    <a:pt x="41" y="188"/>
                  </a:lnTo>
                  <a:lnTo>
                    <a:pt x="44" y="193"/>
                  </a:lnTo>
                  <a:lnTo>
                    <a:pt x="46" y="196"/>
                  </a:lnTo>
                  <a:lnTo>
                    <a:pt x="54" y="198"/>
                  </a:lnTo>
                  <a:lnTo>
                    <a:pt x="54" y="199"/>
                  </a:lnTo>
                  <a:lnTo>
                    <a:pt x="52" y="199"/>
                  </a:lnTo>
                  <a:lnTo>
                    <a:pt x="52" y="201"/>
                  </a:lnTo>
                  <a:lnTo>
                    <a:pt x="56" y="203"/>
                  </a:lnTo>
                  <a:lnTo>
                    <a:pt x="59" y="206"/>
                  </a:lnTo>
                  <a:lnTo>
                    <a:pt x="62" y="208"/>
                  </a:lnTo>
                  <a:lnTo>
                    <a:pt x="66" y="211"/>
                  </a:lnTo>
                  <a:lnTo>
                    <a:pt x="76" y="216"/>
                  </a:lnTo>
                  <a:lnTo>
                    <a:pt x="85" y="217"/>
                  </a:lnTo>
                  <a:lnTo>
                    <a:pt x="95" y="224"/>
                  </a:lnTo>
                  <a:lnTo>
                    <a:pt x="97" y="227"/>
                  </a:lnTo>
                  <a:lnTo>
                    <a:pt x="97" y="231"/>
                  </a:lnTo>
                  <a:lnTo>
                    <a:pt x="97" y="234"/>
                  </a:lnTo>
                  <a:lnTo>
                    <a:pt x="97" y="237"/>
                  </a:lnTo>
                  <a:lnTo>
                    <a:pt x="97" y="240"/>
                  </a:lnTo>
                  <a:lnTo>
                    <a:pt x="99" y="242"/>
                  </a:lnTo>
                  <a:lnTo>
                    <a:pt x="102" y="242"/>
                  </a:lnTo>
                  <a:lnTo>
                    <a:pt x="105" y="244"/>
                  </a:lnTo>
                  <a:lnTo>
                    <a:pt x="110" y="242"/>
                  </a:lnTo>
                  <a:lnTo>
                    <a:pt x="113" y="242"/>
                  </a:lnTo>
                  <a:lnTo>
                    <a:pt x="117" y="242"/>
                  </a:lnTo>
                  <a:lnTo>
                    <a:pt x="118" y="244"/>
                  </a:lnTo>
                  <a:lnTo>
                    <a:pt x="118" y="249"/>
                  </a:lnTo>
                  <a:lnTo>
                    <a:pt x="117" y="259"/>
                  </a:lnTo>
                  <a:lnTo>
                    <a:pt x="117" y="268"/>
                  </a:lnTo>
                  <a:lnTo>
                    <a:pt x="118" y="277"/>
                  </a:lnTo>
                  <a:lnTo>
                    <a:pt x="120" y="278"/>
                  </a:lnTo>
                  <a:lnTo>
                    <a:pt x="123" y="282"/>
                  </a:lnTo>
                  <a:lnTo>
                    <a:pt x="126" y="285"/>
                  </a:lnTo>
                  <a:lnTo>
                    <a:pt x="126" y="288"/>
                  </a:lnTo>
                  <a:lnTo>
                    <a:pt x="128" y="291"/>
                  </a:lnTo>
                  <a:lnTo>
                    <a:pt x="128" y="295"/>
                  </a:lnTo>
                  <a:lnTo>
                    <a:pt x="130" y="296"/>
                  </a:lnTo>
                  <a:lnTo>
                    <a:pt x="135" y="298"/>
                  </a:lnTo>
                  <a:lnTo>
                    <a:pt x="145" y="300"/>
                  </a:lnTo>
                  <a:lnTo>
                    <a:pt x="158" y="303"/>
                  </a:lnTo>
                  <a:lnTo>
                    <a:pt x="169" y="306"/>
                  </a:lnTo>
                  <a:lnTo>
                    <a:pt x="177" y="310"/>
                  </a:lnTo>
                  <a:lnTo>
                    <a:pt x="179" y="311"/>
                  </a:lnTo>
                  <a:lnTo>
                    <a:pt x="179" y="313"/>
                  </a:lnTo>
                  <a:lnTo>
                    <a:pt x="179" y="314"/>
                  </a:lnTo>
                  <a:lnTo>
                    <a:pt x="179" y="316"/>
                  </a:lnTo>
                  <a:lnTo>
                    <a:pt x="177" y="318"/>
                  </a:lnTo>
                  <a:lnTo>
                    <a:pt x="179" y="321"/>
                  </a:lnTo>
                  <a:lnTo>
                    <a:pt x="182" y="323"/>
                  </a:lnTo>
                  <a:lnTo>
                    <a:pt x="184" y="323"/>
                  </a:lnTo>
                  <a:lnTo>
                    <a:pt x="186" y="323"/>
                  </a:lnTo>
                  <a:lnTo>
                    <a:pt x="187" y="323"/>
                  </a:lnTo>
                  <a:lnTo>
                    <a:pt x="189" y="324"/>
                  </a:lnTo>
                  <a:lnTo>
                    <a:pt x="191" y="326"/>
                  </a:lnTo>
                  <a:lnTo>
                    <a:pt x="192" y="328"/>
                  </a:lnTo>
                  <a:lnTo>
                    <a:pt x="194" y="329"/>
                  </a:lnTo>
                  <a:lnTo>
                    <a:pt x="199" y="329"/>
                  </a:lnTo>
                  <a:lnTo>
                    <a:pt x="204" y="328"/>
                  </a:lnTo>
                  <a:lnTo>
                    <a:pt x="207" y="326"/>
                  </a:lnTo>
                  <a:lnTo>
                    <a:pt x="212" y="326"/>
                  </a:lnTo>
                  <a:lnTo>
                    <a:pt x="219" y="329"/>
                  </a:lnTo>
                  <a:lnTo>
                    <a:pt x="225" y="333"/>
                  </a:lnTo>
                  <a:lnTo>
                    <a:pt x="232" y="336"/>
                  </a:lnTo>
                  <a:lnTo>
                    <a:pt x="237" y="337"/>
                  </a:lnTo>
                  <a:lnTo>
                    <a:pt x="240" y="337"/>
                  </a:lnTo>
                  <a:lnTo>
                    <a:pt x="243" y="337"/>
                  </a:lnTo>
                  <a:lnTo>
                    <a:pt x="247" y="337"/>
                  </a:lnTo>
                  <a:lnTo>
                    <a:pt x="250" y="337"/>
                  </a:lnTo>
                  <a:lnTo>
                    <a:pt x="261" y="336"/>
                  </a:lnTo>
                  <a:lnTo>
                    <a:pt x="274" y="337"/>
                  </a:lnTo>
                  <a:lnTo>
                    <a:pt x="278" y="337"/>
                  </a:lnTo>
                  <a:lnTo>
                    <a:pt x="279" y="339"/>
                  </a:lnTo>
                  <a:lnTo>
                    <a:pt x="283" y="341"/>
                  </a:lnTo>
                  <a:lnTo>
                    <a:pt x="284" y="342"/>
                  </a:lnTo>
                  <a:lnTo>
                    <a:pt x="289" y="339"/>
                  </a:lnTo>
                  <a:lnTo>
                    <a:pt x="297" y="333"/>
                  </a:lnTo>
                  <a:lnTo>
                    <a:pt x="306" y="324"/>
                  </a:lnTo>
                  <a:lnTo>
                    <a:pt x="314" y="316"/>
                  </a:lnTo>
                  <a:lnTo>
                    <a:pt x="319" y="311"/>
                  </a:lnTo>
                  <a:lnTo>
                    <a:pt x="339" y="291"/>
                  </a:lnTo>
                  <a:lnTo>
                    <a:pt x="340" y="290"/>
                  </a:lnTo>
                  <a:lnTo>
                    <a:pt x="342" y="288"/>
                  </a:lnTo>
                  <a:lnTo>
                    <a:pt x="342" y="288"/>
                  </a:lnTo>
                  <a:lnTo>
                    <a:pt x="344" y="290"/>
                  </a:lnTo>
                  <a:lnTo>
                    <a:pt x="345" y="290"/>
                  </a:lnTo>
                  <a:lnTo>
                    <a:pt x="345" y="290"/>
                  </a:lnTo>
                  <a:lnTo>
                    <a:pt x="344" y="288"/>
                  </a:lnTo>
                  <a:lnTo>
                    <a:pt x="342" y="285"/>
                  </a:lnTo>
                  <a:lnTo>
                    <a:pt x="340" y="282"/>
                  </a:lnTo>
                  <a:lnTo>
                    <a:pt x="340" y="278"/>
                  </a:lnTo>
                  <a:lnTo>
                    <a:pt x="340" y="277"/>
                  </a:lnTo>
                  <a:lnTo>
                    <a:pt x="344" y="273"/>
                  </a:lnTo>
                  <a:lnTo>
                    <a:pt x="345" y="272"/>
                  </a:lnTo>
                  <a:lnTo>
                    <a:pt x="347" y="268"/>
                  </a:lnTo>
                  <a:lnTo>
                    <a:pt x="347" y="265"/>
                  </a:lnTo>
                  <a:lnTo>
                    <a:pt x="347" y="260"/>
                  </a:lnTo>
                  <a:lnTo>
                    <a:pt x="347" y="257"/>
                  </a:lnTo>
                  <a:lnTo>
                    <a:pt x="347" y="252"/>
                  </a:lnTo>
                  <a:lnTo>
                    <a:pt x="348" y="250"/>
                  </a:lnTo>
                  <a:lnTo>
                    <a:pt x="350" y="250"/>
                  </a:lnTo>
                  <a:lnTo>
                    <a:pt x="352" y="250"/>
                  </a:lnTo>
                  <a:lnTo>
                    <a:pt x="353" y="250"/>
                  </a:lnTo>
                  <a:lnTo>
                    <a:pt x="355" y="250"/>
                  </a:lnTo>
                  <a:lnTo>
                    <a:pt x="358" y="247"/>
                  </a:lnTo>
                  <a:lnTo>
                    <a:pt x="360" y="244"/>
                  </a:lnTo>
                  <a:lnTo>
                    <a:pt x="362" y="239"/>
                  </a:lnTo>
                  <a:lnTo>
                    <a:pt x="363" y="234"/>
                  </a:lnTo>
                  <a:lnTo>
                    <a:pt x="367" y="231"/>
                  </a:lnTo>
                  <a:lnTo>
                    <a:pt x="368" y="227"/>
                  </a:lnTo>
                  <a:lnTo>
                    <a:pt x="371" y="224"/>
                  </a:lnTo>
                  <a:lnTo>
                    <a:pt x="371" y="224"/>
                  </a:lnTo>
                  <a:lnTo>
                    <a:pt x="373" y="224"/>
                  </a:lnTo>
                  <a:lnTo>
                    <a:pt x="375" y="224"/>
                  </a:lnTo>
                  <a:lnTo>
                    <a:pt x="375" y="217"/>
                  </a:lnTo>
                  <a:lnTo>
                    <a:pt x="376" y="216"/>
                  </a:lnTo>
                  <a:lnTo>
                    <a:pt x="376" y="214"/>
                  </a:lnTo>
                  <a:lnTo>
                    <a:pt x="376" y="212"/>
                  </a:lnTo>
                  <a:lnTo>
                    <a:pt x="373" y="209"/>
                  </a:lnTo>
                  <a:lnTo>
                    <a:pt x="373" y="208"/>
                  </a:lnTo>
                  <a:lnTo>
                    <a:pt x="373" y="206"/>
                  </a:lnTo>
                  <a:lnTo>
                    <a:pt x="373" y="206"/>
                  </a:lnTo>
                  <a:lnTo>
                    <a:pt x="371" y="206"/>
                  </a:lnTo>
                  <a:lnTo>
                    <a:pt x="371" y="206"/>
                  </a:lnTo>
                  <a:lnTo>
                    <a:pt x="370" y="208"/>
                  </a:lnTo>
                  <a:lnTo>
                    <a:pt x="370" y="208"/>
                  </a:lnTo>
                  <a:lnTo>
                    <a:pt x="368" y="208"/>
                  </a:lnTo>
                  <a:lnTo>
                    <a:pt x="367" y="206"/>
                  </a:lnTo>
                  <a:lnTo>
                    <a:pt x="367" y="206"/>
                  </a:lnTo>
                  <a:lnTo>
                    <a:pt x="367" y="203"/>
                  </a:lnTo>
                  <a:lnTo>
                    <a:pt x="367" y="199"/>
                  </a:lnTo>
                  <a:lnTo>
                    <a:pt x="365" y="196"/>
                  </a:lnTo>
                  <a:lnTo>
                    <a:pt x="363" y="193"/>
                  </a:lnTo>
                  <a:lnTo>
                    <a:pt x="365" y="191"/>
                  </a:lnTo>
                  <a:lnTo>
                    <a:pt x="367" y="188"/>
                  </a:lnTo>
                  <a:lnTo>
                    <a:pt x="368" y="185"/>
                  </a:lnTo>
                  <a:lnTo>
                    <a:pt x="370" y="181"/>
                  </a:lnTo>
                  <a:lnTo>
                    <a:pt x="370" y="176"/>
                  </a:lnTo>
                  <a:lnTo>
                    <a:pt x="368" y="175"/>
                  </a:lnTo>
                  <a:lnTo>
                    <a:pt x="368" y="175"/>
                  </a:lnTo>
                  <a:lnTo>
                    <a:pt x="367" y="173"/>
                  </a:lnTo>
                  <a:lnTo>
                    <a:pt x="365" y="173"/>
                  </a:lnTo>
                  <a:lnTo>
                    <a:pt x="363" y="173"/>
                  </a:lnTo>
                  <a:lnTo>
                    <a:pt x="362" y="171"/>
                  </a:lnTo>
                  <a:lnTo>
                    <a:pt x="360" y="170"/>
                  </a:lnTo>
                  <a:lnTo>
                    <a:pt x="360" y="166"/>
                  </a:lnTo>
                  <a:lnTo>
                    <a:pt x="362" y="163"/>
                  </a:lnTo>
                  <a:lnTo>
                    <a:pt x="363" y="163"/>
                  </a:lnTo>
                  <a:lnTo>
                    <a:pt x="367" y="161"/>
                  </a:lnTo>
                  <a:lnTo>
                    <a:pt x="370" y="161"/>
                  </a:lnTo>
                  <a:lnTo>
                    <a:pt x="371" y="161"/>
                  </a:lnTo>
                  <a:lnTo>
                    <a:pt x="373" y="160"/>
                  </a:lnTo>
                  <a:lnTo>
                    <a:pt x="375" y="158"/>
                  </a:lnTo>
                  <a:lnTo>
                    <a:pt x="375" y="155"/>
                  </a:lnTo>
                  <a:lnTo>
                    <a:pt x="373" y="153"/>
                  </a:lnTo>
                  <a:lnTo>
                    <a:pt x="371" y="152"/>
                  </a:lnTo>
                  <a:lnTo>
                    <a:pt x="371" y="148"/>
                  </a:lnTo>
                  <a:lnTo>
                    <a:pt x="373" y="148"/>
                  </a:lnTo>
                  <a:lnTo>
                    <a:pt x="375" y="147"/>
                  </a:lnTo>
                  <a:lnTo>
                    <a:pt x="376" y="145"/>
                  </a:lnTo>
                  <a:lnTo>
                    <a:pt x="380" y="142"/>
                  </a:lnTo>
                  <a:lnTo>
                    <a:pt x="381" y="140"/>
                  </a:lnTo>
                  <a:lnTo>
                    <a:pt x="381" y="140"/>
                  </a:lnTo>
                  <a:lnTo>
                    <a:pt x="380" y="138"/>
                  </a:lnTo>
                  <a:lnTo>
                    <a:pt x="380" y="137"/>
                  </a:lnTo>
                  <a:lnTo>
                    <a:pt x="378" y="135"/>
                  </a:lnTo>
                  <a:lnTo>
                    <a:pt x="376" y="134"/>
                  </a:lnTo>
                  <a:lnTo>
                    <a:pt x="376" y="130"/>
                  </a:lnTo>
                  <a:lnTo>
                    <a:pt x="376" y="124"/>
                  </a:lnTo>
                  <a:lnTo>
                    <a:pt x="376" y="119"/>
                  </a:lnTo>
                  <a:lnTo>
                    <a:pt x="378" y="114"/>
                  </a:lnTo>
                  <a:lnTo>
                    <a:pt x="380" y="112"/>
                  </a:lnTo>
                  <a:lnTo>
                    <a:pt x="381" y="109"/>
                  </a:lnTo>
                  <a:lnTo>
                    <a:pt x="381" y="106"/>
                  </a:lnTo>
                  <a:lnTo>
                    <a:pt x="383" y="102"/>
                  </a:lnTo>
                  <a:lnTo>
                    <a:pt x="381" y="101"/>
                  </a:lnTo>
                  <a:lnTo>
                    <a:pt x="380" y="99"/>
                  </a:lnTo>
                  <a:lnTo>
                    <a:pt x="378" y="97"/>
                  </a:lnTo>
                  <a:lnTo>
                    <a:pt x="380" y="96"/>
                  </a:lnTo>
                  <a:lnTo>
                    <a:pt x="381" y="94"/>
                  </a:lnTo>
                  <a:lnTo>
                    <a:pt x="383" y="91"/>
                  </a:lnTo>
                  <a:lnTo>
                    <a:pt x="383" y="89"/>
                  </a:lnTo>
                  <a:lnTo>
                    <a:pt x="383" y="86"/>
                  </a:lnTo>
                  <a:lnTo>
                    <a:pt x="380" y="81"/>
                  </a:lnTo>
                  <a:lnTo>
                    <a:pt x="378" y="76"/>
                  </a:lnTo>
                  <a:lnTo>
                    <a:pt x="375" y="73"/>
                  </a:lnTo>
                  <a:lnTo>
                    <a:pt x="375" y="68"/>
                  </a:lnTo>
                  <a:lnTo>
                    <a:pt x="375" y="68"/>
                  </a:lnTo>
                  <a:lnTo>
                    <a:pt x="376" y="66"/>
                  </a:lnTo>
                  <a:lnTo>
                    <a:pt x="380" y="63"/>
                  </a:lnTo>
                  <a:lnTo>
                    <a:pt x="381" y="61"/>
                  </a:lnTo>
                  <a:lnTo>
                    <a:pt x="381" y="59"/>
                  </a:lnTo>
                  <a:lnTo>
                    <a:pt x="381" y="58"/>
                  </a:lnTo>
                  <a:lnTo>
                    <a:pt x="381" y="56"/>
                  </a:lnTo>
                  <a:lnTo>
                    <a:pt x="380" y="58"/>
                  </a:lnTo>
                  <a:lnTo>
                    <a:pt x="378" y="58"/>
                  </a:lnTo>
                  <a:lnTo>
                    <a:pt x="375" y="58"/>
                  </a:lnTo>
                  <a:lnTo>
                    <a:pt x="373" y="58"/>
                  </a:lnTo>
                  <a:lnTo>
                    <a:pt x="371" y="58"/>
                  </a:lnTo>
                  <a:lnTo>
                    <a:pt x="368" y="56"/>
                  </a:lnTo>
                  <a:lnTo>
                    <a:pt x="368" y="55"/>
                  </a:lnTo>
                  <a:lnTo>
                    <a:pt x="368" y="55"/>
                  </a:lnTo>
                  <a:lnTo>
                    <a:pt x="368" y="53"/>
                  </a:lnTo>
                  <a:lnTo>
                    <a:pt x="370" y="53"/>
                  </a:lnTo>
                  <a:lnTo>
                    <a:pt x="368" y="51"/>
                  </a:lnTo>
                  <a:lnTo>
                    <a:pt x="367" y="50"/>
                  </a:lnTo>
                  <a:lnTo>
                    <a:pt x="363" y="48"/>
                  </a:lnTo>
                  <a:lnTo>
                    <a:pt x="358" y="46"/>
                  </a:lnTo>
                  <a:lnTo>
                    <a:pt x="353" y="45"/>
                  </a:lnTo>
                  <a:lnTo>
                    <a:pt x="348" y="43"/>
                  </a:lnTo>
                  <a:lnTo>
                    <a:pt x="345" y="43"/>
                  </a:lnTo>
                  <a:lnTo>
                    <a:pt x="342" y="43"/>
                  </a:lnTo>
                  <a:lnTo>
                    <a:pt x="337" y="43"/>
                  </a:lnTo>
                  <a:lnTo>
                    <a:pt x="334" y="43"/>
                  </a:lnTo>
                  <a:lnTo>
                    <a:pt x="329" y="41"/>
                  </a:lnTo>
                  <a:lnTo>
                    <a:pt x="327" y="40"/>
                  </a:lnTo>
                  <a:lnTo>
                    <a:pt x="327" y="36"/>
                  </a:lnTo>
                  <a:lnTo>
                    <a:pt x="325" y="35"/>
                  </a:lnTo>
                  <a:lnTo>
                    <a:pt x="324" y="32"/>
                  </a:lnTo>
                  <a:lnTo>
                    <a:pt x="320" y="32"/>
                  </a:lnTo>
                  <a:lnTo>
                    <a:pt x="317" y="30"/>
                  </a:lnTo>
                  <a:lnTo>
                    <a:pt x="312" y="30"/>
                  </a:lnTo>
                  <a:lnTo>
                    <a:pt x="309" y="30"/>
                  </a:lnTo>
                  <a:lnTo>
                    <a:pt x="306" y="28"/>
                  </a:lnTo>
                  <a:lnTo>
                    <a:pt x="304" y="27"/>
                  </a:lnTo>
                  <a:lnTo>
                    <a:pt x="302" y="23"/>
                  </a:lnTo>
                  <a:lnTo>
                    <a:pt x="301" y="22"/>
                  </a:lnTo>
                  <a:lnTo>
                    <a:pt x="297" y="22"/>
                  </a:lnTo>
                  <a:lnTo>
                    <a:pt x="294" y="22"/>
                  </a:lnTo>
                  <a:lnTo>
                    <a:pt x="291" y="22"/>
                  </a:lnTo>
                  <a:lnTo>
                    <a:pt x="288" y="23"/>
                  </a:lnTo>
                  <a:lnTo>
                    <a:pt x="286" y="23"/>
                  </a:lnTo>
                  <a:lnTo>
                    <a:pt x="284" y="22"/>
                  </a:lnTo>
                  <a:lnTo>
                    <a:pt x="284" y="20"/>
                  </a:lnTo>
                  <a:lnTo>
                    <a:pt x="283" y="20"/>
                  </a:lnTo>
                  <a:lnTo>
                    <a:pt x="281" y="20"/>
                  </a:lnTo>
                  <a:lnTo>
                    <a:pt x="279" y="20"/>
                  </a:lnTo>
                  <a:lnTo>
                    <a:pt x="265" y="20"/>
                  </a:lnTo>
                  <a:lnTo>
                    <a:pt x="261" y="20"/>
                  </a:lnTo>
                  <a:lnTo>
                    <a:pt x="260" y="20"/>
                  </a:lnTo>
                  <a:lnTo>
                    <a:pt x="258" y="20"/>
                  </a:lnTo>
                  <a:lnTo>
                    <a:pt x="258" y="20"/>
                  </a:lnTo>
                  <a:lnTo>
                    <a:pt x="258" y="18"/>
                  </a:lnTo>
                  <a:lnTo>
                    <a:pt x="258" y="18"/>
                  </a:lnTo>
                  <a:lnTo>
                    <a:pt x="258" y="17"/>
                  </a:lnTo>
                  <a:lnTo>
                    <a:pt x="258" y="0"/>
                  </a:lnTo>
                  <a:lnTo>
                    <a:pt x="255" y="0"/>
                  </a:lnTo>
                  <a:lnTo>
                    <a:pt x="245" y="0"/>
                  </a:lnTo>
                  <a:lnTo>
                    <a:pt x="235" y="0"/>
                  </a:lnTo>
                  <a:lnTo>
                    <a:pt x="230" y="0"/>
                  </a:lnTo>
                  <a:lnTo>
                    <a:pt x="214" y="2"/>
                  </a:lnTo>
                  <a:lnTo>
                    <a:pt x="199" y="8"/>
                  </a:lnTo>
                  <a:lnTo>
                    <a:pt x="186" y="17"/>
                  </a:lnTo>
                  <a:lnTo>
                    <a:pt x="181" y="23"/>
                  </a:lnTo>
                  <a:lnTo>
                    <a:pt x="181" y="32"/>
                  </a:lnTo>
                  <a:lnTo>
                    <a:pt x="181" y="38"/>
                  </a:lnTo>
                  <a:lnTo>
                    <a:pt x="176" y="45"/>
                  </a:lnTo>
                  <a:lnTo>
                    <a:pt x="163" y="51"/>
                  </a:lnTo>
                  <a:lnTo>
                    <a:pt x="145" y="58"/>
                  </a:lnTo>
                  <a:lnTo>
                    <a:pt x="130" y="66"/>
                  </a:lnTo>
                  <a:lnTo>
                    <a:pt x="125" y="71"/>
                  </a:lnTo>
                  <a:lnTo>
                    <a:pt x="123" y="76"/>
                  </a:lnTo>
                  <a:lnTo>
                    <a:pt x="122" y="81"/>
                  </a:lnTo>
                  <a:lnTo>
                    <a:pt x="118" y="84"/>
                  </a:lnTo>
                  <a:lnTo>
                    <a:pt x="115" y="89"/>
                  </a:lnTo>
                  <a:lnTo>
                    <a:pt x="107" y="97"/>
                  </a:lnTo>
                  <a:lnTo>
                    <a:pt x="99" y="106"/>
                  </a:lnTo>
                  <a:lnTo>
                    <a:pt x="92" y="114"/>
                  </a:lnTo>
                  <a:lnTo>
                    <a:pt x="89" y="117"/>
                  </a:lnTo>
                  <a:lnTo>
                    <a:pt x="77" y="120"/>
                  </a:lnTo>
                  <a:lnTo>
                    <a:pt x="69" y="120"/>
                  </a:lnTo>
                  <a:lnTo>
                    <a:pt x="62" y="117"/>
                  </a:lnTo>
                  <a:lnTo>
                    <a:pt x="57" y="114"/>
                  </a:lnTo>
                  <a:lnTo>
                    <a:pt x="49" y="112"/>
                  </a:lnTo>
                  <a:lnTo>
                    <a:pt x="46" y="112"/>
                  </a:lnTo>
                  <a:lnTo>
                    <a:pt x="43" y="114"/>
                  </a:lnTo>
                  <a:lnTo>
                    <a:pt x="39" y="117"/>
                  </a:lnTo>
                  <a:lnTo>
                    <a:pt x="38" y="117"/>
                  </a:lnTo>
                  <a:lnTo>
                    <a:pt x="34" y="117"/>
                  </a:lnTo>
                  <a:lnTo>
                    <a:pt x="33" y="115"/>
                  </a:lnTo>
                  <a:lnTo>
                    <a:pt x="29" y="114"/>
                  </a:lnTo>
                  <a:lnTo>
                    <a:pt x="28" y="110"/>
                  </a:lnTo>
                  <a:lnTo>
                    <a:pt x="25" y="109"/>
                  </a:lnTo>
                  <a:lnTo>
                    <a:pt x="23" y="109"/>
                  </a:lnTo>
                  <a:lnTo>
                    <a:pt x="23" y="109"/>
                  </a:lnTo>
                  <a:lnTo>
                    <a:pt x="18" y="109"/>
                  </a:lnTo>
                  <a:lnTo>
                    <a:pt x="13" y="110"/>
                  </a:lnTo>
                  <a:lnTo>
                    <a:pt x="10" y="110"/>
                  </a:lnTo>
                  <a:lnTo>
                    <a:pt x="6" y="109"/>
                  </a:lnTo>
                  <a:lnTo>
                    <a:pt x="3" y="107"/>
                  </a:lnTo>
                  <a:lnTo>
                    <a:pt x="2" y="106"/>
                  </a:lnTo>
                  <a:lnTo>
                    <a:pt x="0" y="107"/>
                  </a:lnTo>
                  <a:lnTo>
                    <a:pt x="2" y="109"/>
                  </a:lnTo>
                  <a:lnTo>
                    <a:pt x="2" y="112"/>
                  </a:lnTo>
                  <a:lnTo>
                    <a:pt x="3" y="115"/>
                  </a:lnTo>
                  <a:lnTo>
                    <a:pt x="3" y="119"/>
                  </a:lnTo>
                  <a:lnTo>
                    <a:pt x="5" y="120"/>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9"/>
            <p:cNvSpPr>
              <a:spLocks/>
            </p:cNvSpPr>
            <p:nvPr/>
          </p:nvSpPr>
          <p:spPr bwMode="auto">
            <a:xfrm>
              <a:off x="2406600" y="3579329"/>
              <a:ext cx="480092" cy="480092"/>
            </a:xfrm>
            <a:custGeom>
              <a:avLst/>
              <a:gdLst>
                <a:gd name="T0" fmla="*/ 26 w 451"/>
                <a:gd name="T1" fmla="*/ 377 h 451"/>
                <a:gd name="T2" fmla="*/ 35 w 451"/>
                <a:gd name="T3" fmla="*/ 397 h 451"/>
                <a:gd name="T4" fmla="*/ 40 w 451"/>
                <a:gd name="T5" fmla="*/ 418 h 451"/>
                <a:gd name="T6" fmla="*/ 30 w 451"/>
                <a:gd name="T7" fmla="*/ 433 h 451"/>
                <a:gd name="T8" fmla="*/ 31 w 451"/>
                <a:gd name="T9" fmla="*/ 449 h 451"/>
                <a:gd name="T10" fmla="*/ 43 w 451"/>
                <a:gd name="T11" fmla="*/ 448 h 451"/>
                <a:gd name="T12" fmla="*/ 63 w 451"/>
                <a:gd name="T13" fmla="*/ 451 h 451"/>
                <a:gd name="T14" fmla="*/ 82 w 451"/>
                <a:gd name="T15" fmla="*/ 448 h 451"/>
                <a:gd name="T16" fmla="*/ 87 w 451"/>
                <a:gd name="T17" fmla="*/ 439 h 451"/>
                <a:gd name="T18" fmla="*/ 100 w 451"/>
                <a:gd name="T19" fmla="*/ 433 h 451"/>
                <a:gd name="T20" fmla="*/ 120 w 451"/>
                <a:gd name="T21" fmla="*/ 416 h 451"/>
                <a:gd name="T22" fmla="*/ 135 w 451"/>
                <a:gd name="T23" fmla="*/ 385 h 451"/>
                <a:gd name="T24" fmla="*/ 173 w 451"/>
                <a:gd name="T25" fmla="*/ 380 h 451"/>
                <a:gd name="T26" fmla="*/ 189 w 451"/>
                <a:gd name="T27" fmla="*/ 392 h 451"/>
                <a:gd name="T28" fmla="*/ 201 w 451"/>
                <a:gd name="T29" fmla="*/ 393 h 451"/>
                <a:gd name="T30" fmla="*/ 220 w 451"/>
                <a:gd name="T31" fmla="*/ 400 h 451"/>
                <a:gd name="T32" fmla="*/ 240 w 451"/>
                <a:gd name="T33" fmla="*/ 395 h 451"/>
                <a:gd name="T34" fmla="*/ 270 w 451"/>
                <a:gd name="T35" fmla="*/ 377 h 451"/>
                <a:gd name="T36" fmla="*/ 284 w 451"/>
                <a:gd name="T37" fmla="*/ 344 h 451"/>
                <a:gd name="T38" fmla="*/ 304 w 451"/>
                <a:gd name="T39" fmla="*/ 341 h 451"/>
                <a:gd name="T40" fmla="*/ 314 w 451"/>
                <a:gd name="T41" fmla="*/ 329 h 451"/>
                <a:gd name="T42" fmla="*/ 329 w 451"/>
                <a:gd name="T43" fmla="*/ 308 h 451"/>
                <a:gd name="T44" fmla="*/ 335 w 451"/>
                <a:gd name="T45" fmla="*/ 295 h 451"/>
                <a:gd name="T46" fmla="*/ 345 w 451"/>
                <a:gd name="T47" fmla="*/ 285 h 451"/>
                <a:gd name="T48" fmla="*/ 357 w 451"/>
                <a:gd name="T49" fmla="*/ 280 h 451"/>
                <a:gd name="T50" fmla="*/ 362 w 451"/>
                <a:gd name="T51" fmla="*/ 272 h 451"/>
                <a:gd name="T52" fmla="*/ 377 w 451"/>
                <a:gd name="T53" fmla="*/ 265 h 451"/>
                <a:gd name="T54" fmla="*/ 406 w 451"/>
                <a:gd name="T55" fmla="*/ 240 h 451"/>
                <a:gd name="T56" fmla="*/ 432 w 451"/>
                <a:gd name="T57" fmla="*/ 227 h 451"/>
                <a:gd name="T58" fmla="*/ 447 w 451"/>
                <a:gd name="T59" fmla="*/ 221 h 451"/>
                <a:gd name="T60" fmla="*/ 439 w 451"/>
                <a:gd name="T61" fmla="*/ 216 h 451"/>
                <a:gd name="T62" fmla="*/ 434 w 451"/>
                <a:gd name="T63" fmla="*/ 207 h 451"/>
                <a:gd name="T64" fmla="*/ 413 w 451"/>
                <a:gd name="T65" fmla="*/ 196 h 451"/>
                <a:gd name="T66" fmla="*/ 383 w 451"/>
                <a:gd name="T67" fmla="*/ 184 h 451"/>
                <a:gd name="T68" fmla="*/ 373 w 451"/>
                <a:gd name="T69" fmla="*/ 170 h 451"/>
                <a:gd name="T70" fmla="*/ 372 w 451"/>
                <a:gd name="T71" fmla="*/ 135 h 451"/>
                <a:gd name="T72" fmla="*/ 354 w 451"/>
                <a:gd name="T73" fmla="*/ 135 h 451"/>
                <a:gd name="T74" fmla="*/ 352 w 451"/>
                <a:gd name="T75" fmla="*/ 120 h 451"/>
                <a:gd name="T76" fmla="*/ 317 w 451"/>
                <a:gd name="T77" fmla="*/ 101 h 451"/>
                <a:gd name="T78" fmla="*/ 309 w 451"/>
                <a:gd name="T79" fmla="*/ 92 h 451"/>
                <a:gd name="T80" fmla="*/ 294 w 451"/>
                <a:gd name="T81" fmla="*/ 74 h 451"/>
                <a:gd name="T82" fmla="*/ 288 w 451"/>
                <a:gd name="T83" fmla="*/ 54 h 451"/>
                <a:gd name="T84" fmla="*/ 283 w 451"/>
                <a:gd name="T85" fmla="*/ 46 h 451"/>
                <a:gd name="T86" fmla="*/ 258 w 451"/>
                <a:gd name="T87" fmla="*/ 8 h 451"/>
                <a:gd name="T88" fmla="*/ 237 w 451"/>
                <a:gd name="T89" fmla="*/ 3 h 451"/>
                <a:gd name="T90" fmla="*/ 219 w 451"/>
                <a:gd name="T91" fmla="*/ 10 h 451"/>
                <a:gd name="T92" fmla="*/ 194 w 451"/>
                <a:gd name="T93" fmla="*/ 20 h 451"/>
                <a:gd name="T94" fmla="*/ 174 w 451"/>
                <a:gd name="T95" fmla="*/ 31 h 451"/>
                <a:gd name="T96" fmla="*/ 169 w 451"/>
                <a:gd name="T97" fmla="*/ 20 h 451"/>
                <a:gd name="T98" fmla="*/ 158 w 451"/>
                <a:gd name="T99" fmla="*/ 10 h 451"/>
                <a:gd name="T100" fmla="*/ 137 w 451"/>
                <a:gd name="T101" fmla="*/ 13 h 451"/>
                <a:gd name="T102" fmla="*/ 49 w 451"/>
                <a:gd name="T103" fmla="*/ 25 h 451"/>
                <a:gd name="T104" fmla="*/ 49 w 451"/>
                <a:gd name="T105" fmla="*/ 71 h 451"/>
                <a:gd name="T106" fmla="*/ 49 w 451"/>
                <a:gd name="T107" fmla="*/ 209 h 451"/>
                <a:gd name="T108" fmla="*/ 3 w 451"/>
                <a:gd name="T109" fmla="*/ 209 h 451"/>
                <a:gd name="T110" fmla="*/ 2 w 451"/>
                <a:gd name="T111" fmla="*/ 212 h 451"/>
                <a:gd name="T112" fmla="*/ 7 w 451"/>
                <a:gd name="T113" fmla="*/ 352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51" h="451">
                  <a:moveTo>
                    <a:pt x="20" y="360"/>
                  </a:moveTo>
                  <a:lnTo>
                    <a:pt x="21" y="364"/>
                  </a:lnTo>
                  <a:lnTo>
                    <a:pt x="23" y="369"/>
                  </a:lnTo>
                  <a:lnTo>
                    <a:pt x="25" y="374"/>
                  </a:lnTo>
                  <a:lnTo>
                    <a:pt x="26" y="377"/>
                  </a:lnTo>
                  <a:lnTo>
                    <a:pt x="33" y="382"/>
                  </a:lnTo>
                  <a:lnTo>
                    <a:pt x="33" y="383"/>
                  </a:lnTo>
                  <a:lnTo>
                    <a:pt x="33" y="388"/>
                  </a:lnTo>
                  <a:lnTo>
                    <a:pt x="33" y="392"/>
                  </a:lnTo>
                  <a:lnTo>
                    <a:pt x="35" y="397"/>
                  </a:lnTo>
                  <a:lnTo>
                    <a:pt x="36" y="400"/>
                  </a:lnTo>
                  <a:lnTo>
                    <a:pt x="40" y="405"/>
                  </a:lnTo>
                  <a:lnTo>
                    <a:pt x="41" y="410"/>
                  </a:lnTo>
                  <a:lnTo>
                    <a:pt x="41" y="415"/>
                  </a:lnTo>
                  <a:lnTo>
                    <a:pt x="40" y="418"/>
                  </a:lnTo>
                  <a:lnTo>
                    <a:pt x="38" y="421"/>
                  </a:lnTo>
                  <a:lnTo>
                    <a:pt x="35" y="425"/>
                  </a:lnTo>
                  <a:lnTo>
                    <a:pt x="31" y="426"/>
                  </a:lnTo>
                  <a:lnTo>
                    <a:pt x="30" y="430"/>
                  </a:lnTo>
                  <a:lnTo>
                    <a:pt x="30" y="433"/>
                  </a:lnTo>
                  <a:lnTo>
                    <a:pt x="30" y="436"/>
                  </a:lnTo>
                  <a:lnTo>
                    <a:pt x="30" y="441"/>
                  </a:lnTo>
                  <a:lnTo>
                    <a:pt x="30" y="444"/>
                  </a:lnTo>
                  <a:lnTo>
                    <a:pt x="31" y="448"/>
                  </a:lnTo>
                  <a:lnTo>
                    <a:pt x="31" y="449"/>
                  </a:lnTo>
                  <a:lnTo>
                    <a:pt x="35" y="451"/>
                  </a:lnTo>
                  <a:lnTo>
                    <a:pt x="36" y="449"/>
                  </a:lnTo>
                  <a:lnTo>
                    <a:pt x="38" y="449"/>
                  </a:lnTo>
                  <a:lnTo>
                    <a:pt x="41" y="448"/>
                  </a:lnTo>
                  <a:lnTo>
                    <a:pt x="43" y="448"/>
                  </a:lnTo>
                  <a:lnTo>
                    <a:pt x="46" y="448"/>
                  </a:lnTo>
                  <a:lnTo>
                    <a:pt x="51" y="449"/>
                  </a:lnTo>
                  <a:lnTo>
                    <a:pt x="54" y="451"/>
                  </a:lnTo>
                  <a:lnTo>
                    <a:pt x="58" y="451"/>
                  </a:lnTo>
                  <a:lnTo>
                    <a:pt x="63" y="451"/>
                  </a:lnTo>
                  <a:lnTo>
                    <a:pt x="67" y="451"/>
                  </a:lnTo>
                  <a:lnTo>
                    <a:pt x="72" y="451"/>
                  </a:lnTo>
                  <a:lnTo>
                    <a:pt x="77" y="449"/>
                  </a:lnTo>
                  <a:lnTo>
                    <a:pt x="81" y="449"/>
                  </a:lnTo>
                  <a:lnTo>
                    <a:pt x="82" y="448"/>
                  </a:lnTo>
                  <a:lnTo>
                    <a:pt x="82" y="446"/>
                  </a:lnTo>
                  <a:lnTo>
                    <a:pt x="82" y="444"/>
                  </a:lnTo>
                  <a:lnTo>
                    <a:pt x="84" y="441"/>
                  </a:lnTo>
                  <a:lnTo>
                    <a:pt x="84" y="441"/>
                  </a:lnTo>
                  <a:lnTo>
                    <a:pt x="87" y="439"/>
                  </a:lnTo>
                  <a:lnTo>
                    <a:pt x="90" y="439"/>
                  </a:lnTo>
                  <a:lnTo>
                    <a:pt x="94" y="439"/>
                  </a:lnTo>
                  <a:lnTo>
                    <a:pt x="97" y="438"/>
                  </a:lnTo>
                  <a:lnTo>
                    <a:pt x="99" y="436"/>
                  </a:lnTo>
                  <a:lnTo>
                    <a:pt x="100" y="433"/>
                  </a:lnTo>
                  <a:lnTo>
                    <a:pt x="102" y="430"/>
                  </a:lnTo>
                  <a:lnTo>
                    <a:pt x="107" y="426"/>
                  </a:lnTo>
                  <a:lnTo>
                    <a:pt x="112" y="423"/>
                  </a:lnTo>
                  <a:lnTo>
                    <a:pt x="117" y="420"/>
                  </a:lnTo>
                  <a:lnTo>
                    <a:pt x="120" y="416"/>
                  </a:lnTo>
                  <a:lnTo>
                    <a:pt x="125" y="411"/>
                  </a:lnTo>
                  <a:lnTo>
                    <a:pt x="128" y="408"/>
                  </a:lnTo>
                  <a:lnTo>
                    <a:pt x="130" y="402"/>
                  </a:lnTo>
                  <a:lnTo>
                    <a:pt x="132" y="393"/>
                  </a:lnTo>
                  <a:lnTo>
                    <a:pt x="135" y="385"/>
                  </a:lnTo>
                  <a:lnTo>
                    <a:pt x="138" y="377"/>
                  </a:lnTo>
                  <a:lnTo>
                    <a:pt x="146" y="374"/>
                  </a:lnTo>
                  <a:lnTo>
                    <a:pt x="158" y="372"/>
                  </a:lnTo>
                  <a:lnTo>
                    <a:pt x="166" y="375"/>
                  </a:lnTo>
                  <a:lnTo>
                    <a:pt x="173" y="380"/>
                  </a:lnTo>
                  <a:lnTo>
                    <a:pt x="181" y="387"/>
                  </a:lnTo>
                  <a:lnTo>
                    <a:pt x="189" y="390"/>
                  </a:lnTo>
                  <a:lnTo>
                    <a:pt x="189" y="390"/>
                  </a:lnTo>
                  <a:lnTo>
                    <a:pt x="187" y="392"/>
                  </a:lnTo>
                  <a:lnTo>
                    <a:pt x="189" y="392"/>
                  </a:lnTo>
                  <a:lnTo>
                    <a:pt x="191" y="392"/>
                  </a:lnTo>
                  <a:lnTo>
                    <a:pt x="192" y="390"/>
                  </a:lnTo>
                  <a:lnTo>
                    <a:pt x="196" y="390"/>
                  </a:lnTo>
                  <a:lnTo>
                    <a:pt x="199" y="390"/>
                  </a:lnTo>
                  <a:lnTo>
                    <a:pt x="201" y="393"/>
                  </a:lnTo>
                  <a:lnTo>
                    <a:pt x="204" y="395"/>
                  </a:lnTo>
                  <a:lnTo>
                    <a:pt x="207" y="397"/>
                  </a:lnTo>
                  <a:lnTo>
                    <a:pt x="210" y="398"/>
                  </a:lnTo>
                  <a:lnTo>
                    <a:pt x="215" y="398"/>
                  </a:lnTo>
                  <a:lnTo>
                    <a:pt x="220" y="400"/>
                  </a:lnTo>
                  <a:lnTo>
                    <a:pt x="225" y="400"/>
                  </a:lnTo>
                  <a:lnTo>
                    <a:pt x="229" y="398"/>
                  </a:lnTo>
                  <a:lnTo>
                    <a:pt x="234" y="397"/>
                  </a:lnTo>
                  <a:lnTo>
                    <a:pt x="237" y="395"/>
                  </a:lnTo>
                  <a:lnTo>
                    <a:pt x="240" y="395"/>
                  </a:lnTo>
                  <a:lnTo>
                    <a:pt x="245" y="397"/>
                  </a:lnTo>
                  <a:lnTo>
                    <a:pt x="248" y="397"/>
                  </a:lnTo>
                  <a:lnTo>
                    <a:pt x="253" y="397"/>
                  </a:lnTo>
                  <a:lnTo>
                    <a:pt x="263" y="388"/>
                  </a:lnTo>
                  <a:lnTo>
                    <a:pt x="270" y="377"/>
                  </a:lnTo>
                  <a:lnTo>
                    <a:pt x="273" y="364"/>
                  </a:lnTo>
                  <a:lnTo>
                    <a:pt x="276" y="352"/>
                  </a:lnTo>
                  <a:lnTo>
                    <a:pt x="278" y="346"/>
                  </a:lnTo>
                  <a:lnTo>
                    <a:pt x="280" y="346"/>
                  </a:lnTo>
                  <a:lnTo>
                    <a:pt x="284" y="344"/>
                  </a:lnTo>
                  <a:lnTo>
                    <a:pt x="289" y="344"/>
                  </a:lnTo>
                  <a:lnTo>
                    <a:pt x="294" y="342"/>
                  </a:lnTo>
                  <a:lnTo>
                    <a:pt x="299" y="342"/>
                  </a:lnTo>
                  <a:lnTo>
                    <a:pt x="303" y="342"/>
                  </a:lnTo>
                  <a:lnTo>
                    <a:pt x="304" y="341"/>
                  </a:lnTo>
                  <a:lnTo>
                    <a:pt x="306" y="339"/>
                  </a:lnTo>
                  <a:lnTo>
                    <a:pt x="307" y="336"/>
                  </a:lnTo>
                  <a:lnTo>
                    <a:pt x="309" y="334"/>
                  </a:lnTo>
                  <a:lnTo>
                    <a:pt x="311" y="332"/>
                  </a:lnTo>
                  <a:lnTo>
                    <a:pt x="314" y="329"/>
                  </a:lnTo>
                  <a:lnTo>
                    <a:pt x="317" y="328"/>
                  </a:lnTo>
                  <a:lnTo>
                    <a:pt x="321" y="326"/>
                  </a:lnTo>
                  <a:lnTo>
                    <a:pt x="324" y="324"/>
                  </a:lnTo>
                  <a:lnTo>
                    <a:pt x="327" y="318"/>
                  </a:lnTo>
                  <a:lnTo>
                    <a:pt x="329" y="308"/>
                  </a:lnTo>
                  <a:lnTo>
                    <a:pt x="329" y="300"/>
                  </a:lnTo>
                  <a:lnTo>
                    <a:pt x="332" y="293"/>
                  </a:lnTo>
                  <a:lnTo>
                    <a:pt x="334" y="293"/>
                  </a:lnTo>
                  <a:lnTo>
                    <a:pt x="334" y="293"/>
                  </a:lnTo>
                  <a:lnTo>
                    <a:pt x="335" y="295"/>
                  </a:lnTo>
                  <a:lnTo>
                    <a:pt x="335" y="295"/>
                  </a:lnTo>
                  <a:lnTo>
                    <a:pt x="337" y="293"/>
                  </a:lnTo>
                  <a:lnTo>
                    <a:pt x="340" y="290"/>
                  </a:lnTo>
                  <a:lnTo>
                    <a:pt x="342" y="288"/>
                  </a:lnTo>
                  <a:lnTo>
                    <a:pt x="345" y="285"/>
                  </a:lnTo>
                  <a:lnTo>
                    <a:pt x="349" y="281"/>
                  </a:lnTo>
                  <a:lnTo>
                    <a:pt x="352" y="280"/>
                  </a:lnTo>
                  <a:lnTo>
                    <a:pt x="354" y="280"/>
                  </a:lnTo>
                  <a:lnTo>
                    <a:pt x="355" y="280"/>
                  </a:lnTo>
                  <a:lnTo>
                    <a:pt x="357" y="280"/>
                  </a:lnTo>
                  <a:lnTo>
                    <a:pt x="358" y="280"/>
                  </a:lnTo>
                  <a:lnTo>
                    <a:pt x="358" y="278"/>
                  </a:lnTo>
                  <a:lnTo>
                    <a:pt x="360" y="277"/>
                  </a:lnTo>
                  <a:lnTo>
                    <a:pt x="360" y="273"/>
                  </a:lnTo>
                  <a:lnTo>
                    <a:pt x="362" y="272"/>
                  </a:lnTo>
                  <a:lnTo>
                    <a:pt x="363" y="272"/>
                  </a:lnTo>
                  <a:lnTo>
                    <a:pt x="365" y="273"/>
                  </a:lnTo>
                  <a:lnTo>
                    <a:pt x="367" y="273"/>
                  </a:lnTo>
                  <a:lnTo>
                    <a:pt x="368" y="273"/>
                  </a:lnTo>
                  <a:lnTo>
                    <a:pt x="377" y="265"/>
                  </a:lnTo>
                  <a:lnTo>
                    <a:pt x="385" y="255"/>
                  </a:lnTo>
                  <a:lnTo>
                    <a:pt x="391" y="245"/>
                  </a:lnTo>
                  <a:lnTo>
                    <a:pt x="395" y="244"/>
                  </a:lnTo>
                  <a:lnTo>
                    <a:pt x="401" y="242"/>
                  </a:lnTo>
                  <a:lnTo>
                    <a:pt x="406" y="240"/>
                  </a:lnTo>
                  <a:lnTo>
                    <a:pt x="411" y="240"/>
                  </a:lnTo>
                  <a:lnTo>
                    <a:pt x="416" y="239"/>
                  </a:lnTo>
                  <a:lnTo>
                    <a:pt x="424" y="235"/>
                  </a:lnTo>
                  <a:lnTo>
                    <a:pt x="429" y="230"/>
                  </a:lnTo>
                  <a:lnTo>
                    <a:pt x="432" y="227"/>
                  </a:lnTo>
                  <a:lnTo>
                    <a:pt x="437" y="224"/>
                  </a:lnTo>
                  <a:lnTo>
                    <a:pt x="449" y="222"/>
                  </a:lnTo>
                  <a:lnTo>
                    <a:pt x="451" y="222"/>
                  </a:lnTo>
                  <a:lnTo>
                    <a:pt x="449" y="222"/>
                  </a:lnTo>
                  <a:lnTo>
                    <a:pt x="447" y="221"/>
                  </a:lnTo>
                  <a:lnTo>
                    <a:pt x="446" y="219"/>
                  </a:lnTo>
                  <a:lnTo>
                    <a:pt x="444" y="217"/>
                  </a:lnTo>
                  <a:lnTo>
                    <a:pt x="442" y="216"/>
                  </a:lnTo>
                  <a:lnTo>
                    <a:pt x="441" y="216"/>
                  </a:lnTo>
                  <a:lnTo>
                    <a:pt x="439" y="216"/>
                  </a:lnTo>
                  <a:lnTo>
                    <a:pt x="437" y="216"/>
                  </a:lnTo>
                  <a:lnTo>
                    <a:pt x="434" y="214"/>
                  </a:lnTo>
                  <a:lnTo>
                    <a:pt x="432" y="211"/>
                  </a:lnTo>
                  <a:lnTo>
                    <a:pt x="434" y="209"/>
                  </a:lnTo>
                  <a:lnTo>
                    <a:pt x="434" y="207"/>
                  </a:lnTo>
                  <a:lnTo>
                    <a:pt x="434" y="206"/>
                  </a:lnTo>
                  <a:lnTo>
                    <a:pt x="434" y="204"/>
                  </a:lnTo>
                  <a:lnTo>
                    <a:pt x="432" y="203"/>
                  </a:lnTo>
                  <a:lnTo>
                    <a:pt x="424" y="199"/>
                  </a:lnTo>
                  <a:lnTo>
                    <a:pt x="413" y="196"/>
                  </a:lnTo>
                  <a:lnTo>
                    <a:pt x="400" y="193"/>
                  </a:lnTo>
                  <a:lnTo>
                    <a:pt x="390" y="191"/>
                  </a:lnTo>
                  <a:lnTo>
                    <a:pt x="385" y="189"/>
                  </a:lnTo>
                  <a:lnTo>
                    <a:pt x="383" y="188"/>
                  </a:lnTo>
                  <a:lnTo>
                    <a:pt x="383" y="184"/>
                  </a:lnTo>
                  <a:lnTo>
                    <a:pt x="381" y="181"/>
                  </a:lnTo>
                  <a:lnTo>
                    <a:pt x="381" y="178"/>
                  </a:lnTo>
                  <a:lnTo>
                    <a:pt x="378" y="175"/>
                  </a:lnTo>
                  <a:lnTo>
                    <a:pt x="375" y="171"/>
                  </a:lnTo>
                  <a:lnTo>
                    <a:pt x="373" y="170"/>
                  </a:lnTo>
                  <a:lnTo>
                    <a:pt x="372" y="161"/>
                  </a:lnTo>
                  <a:lnTo>
                    <a:pt x="372" y="152"/>
                  </a:lnTo>
                  <a:lnTo>
                    <a:pt x="373" y="142"/>
                  </a:lnTo>
                  <a:lnTo>
                    <a:pt x="373" y="137"/>
                  </a:lnTo>
                  <a:lnTo>
                    <a:pt x="372" y="135"/>
                  </a:lnTo>
                  <a:lnTo>
                    <a:pt x="368" y="135"/>
                  </a:lnTo>
                  <a:lnTo>
                    <a:pt x="365" y="135"/>
                  </a:lnTo>
                  <a:lnTo>
                    <a:pt x="360" y="137"/>
                  </a:lnTo>
                  <a:lnTo>
                    <a:pt x="357" y="135"/>
                  </a:lnTo>
                  <a:lnTo>
                    <a:pt x="354" y="135"/>
                  </a:lnTo>
                  <a:lnTo>
                    <a:pt x="352" y="133"/>
                  </a:lnTo>
                  <a:lnTo>
                    <a:pt x="352" y="130"/>
                  </a:lnTo>
                  <a:lnTo>
                    <a:pt x="352" y="127"/>
                  </a:lnTo>
                  <a:lnTo>
                    <a:pt x="352" y="124"/>
                  </a:lnTo>
                  <a:lnTo>
                    <a:pt x="352" y="120"/>
                  </a:lnTo>
                  <a:lnTo>
                    <a:pt x="350" y="117"/>
                  </a:lnTo>
                  <a:lnTo>
                    <a:pt x="340" y="110"/>
                  </a:lnTo>
                  <a:lnTo>
                    <a:pt x="331" y="109"/>
                  </a:lnTo>
                  <a:lnTo>
                    <a:pt x="321" y="104"/>
                  </a:lnTo>
                  <a:lnTo>
                    <a:pt x="317" y="101"/>
                  </a:lnTo>
                  <a:lnTo>
                    <a:pt x="314" y="99"/>
                  </a:lnTo>
                  <a:lnTo>
                    <a:pt x="311" y="96"/>
                  </a:lnTo>
                  <a:lnTo>
                    <a:pt x="307" y="94"/>
                  </a:lnTo>
                  <a:lnTo>
                    <a:pt x="307" y="92"/>
                  </a:lnTo>
                  <a:lnTo>
                    <a:pt x="309" y="92"/>
                  </a:lnTo>
                  <a:lnTo>
                    <a:pt x="309" y="91"/>
                  </a:lnTo>
                  <a:lnTo>
                    <a:pt x="301" y="89"/>
                  </a:lnTo>
                  <a:lnTo>
                    <a:pt x="299" y="86"/>
                  </a:lnTo>
                  <a:lnTo>
                    <a:pt x="296" y="81"/>
                  </a:lnTo>
                  <a:lnTo>
                    <a:pt x="294" y="74"/>
                  </a:lnTo>
                  <a:lnTo>
                    <a:pt x="291" y="69"/>
                  </a:lnTo>
                  <a:lnTo>
                    <a:pt x="291" y="66"/>
                  </a:lnTo>
                  <a:lnTo>
                    <a:pt x="291" y="58"/>
                  </a:lnTo>
                  <a:lnTo>
                    <a:pt x="289" y="56"/>
                  </a:lnTo>
                  <a:lnTo>
                    <a:pt x="288" y="54"/>
                  </a:lnTo>
                  <a:lnTo>
                    <a:pt x="284" y="51"/>
                  </a:lnTo>
                  <a:lnTo>
                    <a:pt x="283" y="50"/>
                  </a:lnTo>
                  <a:lnTo>
                    <a:pt x="283" y="48"/>
                  </a:lnTo>
                  <a:lnTo>
                    <a:pt x="283" y="48"/>
                  </a:lnTo>
                  <a:lnTo>
                    <a:pt x="283" y="46"/>
                  </a:lnTo>
                  <a:lnTo>
                    <a:pt x="283" y="45"/>
                  </a:lnTo>
                  <a:lnTo>
                    <a:pt x="273" y="28"/>
                  </a:lnTo>
                  <a:lnTo>
                    <a:pt x="260" y="13"/>
                  </a:lnTo>
                  <a:lnTo>
                    <a:pt x="258" y="12"/>
                  </a:lnTo>
                  <a:lnTo>
                    <a:pt x="258" y="8"/>
                  </a:lnTo>
                  <a:lnTo>
                    <a:pt x="257" y="5"/>
                  </a:lnTo>
                  <a:lnTo>
                    <a:pt x="257" y="2"/>
                  </a:lnTo>
                  <a:lnTo>
                    <a:pt x="255" y="0"/>
                  </a:lnTo>
                  <a:lnTo>
                    <a:pt x="245" y="0"/>
                  </a:lnTo>
                  <a:lnTo>
                    <a:pt x="237" y="3"/>
                  </a:lnTo>
                  <a:lnTo>
                    <a:pt x="230" y="7"/>
                  </a:lnTo>
                  <a:lnTo>
                    <a:pt x="224" y="12"/>
                  </a:lnTo>
                  <a:lnTo>
                    <a:pt x="220" y="13"/>
                  </a:lnTo>
                  <a:lnTo>
                    <a:pt x="219" y="12"/>
                  </a:lnTo>
                  <a:lnTo>
                    <a:pt x="219" y="10"/>
                  </a:lnTo>
                  <a:lnTo>
                    <a:pt x="219" y="8"/>
                  </a:lnTo>
                  <a:lnTo>
                    <a:pt x="217" y="8"/>
                  </a:lnTo>
                  <a:lnTo>
                    <a:pt x="215" y="7"/>
                  </a:lnTo>
                  <a:lnTo>
                    <a:pt x="204" y="12"/>
                  </a:lnTo>
                  <a:lnTo>
                    <a:pt x="194" y="20"/>
                  </a:lnTo>
                  <a:lnTo>
                    <a:pt x="186" y="28"/>
                  </a:lnTo>
                  <a:lnTo>
                    <a:pt x="178" y="35"/>
                  </a:lnTo>
                  <a:lnTo>
                    <a:pt x="176" y="33"/>
                  </a:lnTo>
                  <a:lnTo>
                    <a:pt x="174" y="33"/>
                  </a:lnTo>
                  <a:lnTo>
                    <a:pt x="174" y="31"/>
                  </a:lnTo>
                  <a:lnTo>
                    <a:pt x="174" y="28"/>
                  </a:lnTo>
                  <a:lnTo>
                    <a:pt x="174" y="27"/>
                  </a:lnTo>
                  <a:lnTo>
                    <a:pt x="174" y="25"/>
                  </a:lnTo>
                  <a:lnTo>
                    <a:pt x="173" y="23"/>
                  </a:lnTo>
                  <a:lnTo>
                    <a:pt x="169" y="20"/>
                  </a:lnTo>
                  <a:lnTo>
                    <a:pt x="168" y="15"/>
                  </a:lnTo>
                  <a:lnTo>
                    <a:pt x="164" y="12"/>
                  </a:lnTo>
                  <a:lnTo>
                    <a:pt x="161" y="10"/>
                  </a:lnTo>
                  <a:lnTo>
                    <a:pt x="161" y="10"/>
                  </a:lnTo>
                  <a:lnTo>
                    <a:pt x="158" y="10"/>
                  </a:lnTo>
                  <a:lnTo>
                    <a:pt x="153" y="10"/>
                  </a:lnTo>
                  <a:lnTo>
                    <a:pt x="150" y="12"/>
                  </a:lnTo>
                  <a:lnTo>
                    <a:pt x="145" y="12"/>
                  </a:lnTo>
                  <a:lnTo>
                    <a:pt x="140" y="13"/>
                  </a:lnTo>
                  <a:lnTo>
                    <a:pt x="137" y="13"/>
                  </a:lnTo>
                  <a:lnTo>
                    <a:pt x="105" y="20"/>
                  </a:lnTo>
                  <a:lnTo>
                    <a:pt x="72" y="25"/>
                  </a:lnTo>
                  <a:lnTo>
                    <a:pt x="64" y="25"/>
                  </a:lnTo>
                  <a:lnTo>
                    <a:pt x="58" y="25"/>
                  </a:lnTo>
                  <a:lnTo>
                    <a:pt x="49" y="25"/>
                  </a:lnTo>
                  <a:lnTo>
                    <a:pt x="49" y="27"/>
                  </a:lnTo>
                  <a:lnTo>
                    <a:pt x="49" y="28"/>
                  </a:lnTo>
                  <a:lnTo>
                    <a:pt x="49" y="30"/>
                  </a:lnTo>
                  <a:lnTo>
                    <a:pt x="49" y="38"/>
                  </a:lnTo>
                  <a:lnTo>
                    <a:pt x="49" y="71"/>
                  </a:lnTo>
                  <a:lnTo>
                    <a:pt x="49" y="198"/>
                  </a:lnTo>
                  <a:lnTo>
                    <a:pt x="49" y="206"/>
                  </a:lnTo>
                  <a:lnTo>
                    <a:pt x="49" y="206"/>
                  </a:lnTo>
                  <a:lnTo>
                    <a:pt x="49" y="207"/>
                  </a:lnTo>
                  <a:lnTo>
                    <a:pt x="49" y="209"/>
                  </a:lnTo>
                  <a:lnTo>
                    <a:pt x="48" y="209"/>
                  </a:lnTo>
                  <a:lnTo>
                    <a:pt x="46" y="209"/>
                  </a:lnTo>
                  <a:lnTo>
                    <a:pt x="44" y="209"/>
                  </a:lnTo>
                  <a:lnTo>
                    <a:pt x="5" y="209"/>
                  </a:lnTo>
                  <a:lnTo>
                    <a:pt x="3" y="209"/>
                  </a:lnTo>
                  <a:lnTo>
                    <a:pt x="2" y="209"/>
                  </a:lnTo>
                  <a:lnTo>
                    <a:pt x="2" y="209"/>
                  </a:lnTo>
                  <a:lnTo>
                    <a:pt x="0" y="211"/>
                  </a:lnTo>
                  <a:lnTo>
                    <a:pt x="0" y="211"/>
                  </a:lnTo>
                  <a:lnTo>
                    <a:pt x="2" y="212"/>
                  </a:lnTo>
                  <a:lnTo>
                    <a:pt x="2" y="342"/>
                  </a:lnTo>
                  <a:lnTo>
                    <a:pt x="0" y="344"/>
                  </a:lnTo>
                  <a:lnTo>
                    <a:pt x="2" y="347"/>
                  </a:lnTo>
                  <a:lnTo>
                    <a:pt x="3" y="351"/>
                  </a:lnTo>
                  <a:lnTo>
                    <a:pt x="7" y="352"/>
                  </a:lnTo>
                  <a:lnTo>
                    <a:pt x="12" y="356"/>
                  </a:lnTo>
                  <a:lnTo>
                    <a:pt x="16" y="357"/>
                  </a:lnTo>
                  <a:lnTo>
                    <a:pt x="20" y="360"/>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80"/>
            <p:cNvSpPr>
              <a:spLocks/>
            </p:cNvSpPr>
            <p:nvPr/>
          </p:nvSpPr>
          <p:spPr bwMode="auto">
            <a:xfrm>
              <a:off x="3075108" y="3129044"/>
              <a:ext cx="166063" cy="422608"/>
            </a:xfrm>
            <a:custGeom>
              <a:avLst/>
              <a:gdLst>
                <a:gd name="T0" fmla="*/ 49 w 156"/>
                <a:gd name="T1" fmla="*/ 262 h 397"/>
                <a:gd name="T2" fmla="*/ 68 w 156"/>
                <a:gd name="T3" fmla="*/ 260 h 397"/>
                <a:gd name="T4" fmla="*/ 87 w 156"/>
                <a:gd name="T5" fmla="*/ 264 h 397"/>
                <a:gd name="T6" fmla="*/ 92 w 156"/>
                <a:gd name="T7" fmla="*/ 300 h 397"/>
                <a:gd name="T8" fmla="*/ 84 w 156"/>
                <a:gd name="T9" fmla="*/ 316 h 397"/>
                <a:gd name="T10" fmla="*/ 72 w 156"/>
                <a:gd name="T11" fmla="*/ 334 h 397"/>
                <a:gd name="T12" fmla="*/ 81 w 156"/>
                <a:gd name="T13" fmla="*/ 346 h 397"/>
                <a:gd name="T14" fmla="*/ 86 w 156"/>
                <a:gd name="T15" fmla="*/ 354 h 397"/>
                <a:gd name="T16" fmla="*/ 102 w 156"/>
                <a:gd name="T17" fmla="*/ 375 h 397"/>
                <a:gd name="T18" fmla="*/ 114 w 156"/>
                <a:gd name="T19" fmla="*/ 380 h 397"/>
                <a:gd name="T20" fmla="*/ 109 w 156"/>
                <a:gd name="T21" fmla="*/ 394 h 397"/>
                <a:gd name="T22" fmla="*/ 118 w 156"/>
                <a:gd name="T23" fmla="*/ 397 h 397"/>
                <a:gd name="T24" fmla="*/ 120 w 156"/>
                <a:gd name="T25" fmla="*/ 374 h 397"/>
                <a:gd name="T26" fmla="*/ 117 w 156"/>
                <a:gd name="T27" fmla="*/ 364 h 397"/>
                <a:gd name="T28" fmla="*/ 123 w 156"/>
                <a:gd name="T29" fmla="*/ 349 h 397"/>
                <a:gd name="T30" fmla="*/ 142 w 156"/>
                <a:gd name="T31" fmla="*/ 346 h 397"/>
                <a:gd name="T32" fmla="*/ 153 w 156"/>
                <a:gd name="T33" fmla="*/ 310 h 397"/>
                <a:gd name="T34" fmla="*/ 156 w 156"/>
                <a:gd name="T35" fmla="*/ 272 h 397"/>
                <a:gd name="T36" fmla="*/ 117 w 156"/>
                <a:gd name="T37" fmla="*/ 219 h 397"/>
                <a:gd name="T38" fmla="*/ 100 w 156"/>
                <a:gd name="T39" fmla="*/ 211 h 397"/>
                <a:gd name="T40" fmla="*/ 94 w 156"/>
                <a:gd name="T41" fmla="*/ 181 h 397"/>
                <a:gd name="T42" fmla="*/ 87 w 156"/>
                <a:gd name="T43" fmla="*/ 153 h 397"/>
                <a:gd name="T44" fmla="*/ 100 w 156"/>
                <a:gd name="T45" fmla="*/ 122 h 397"/>
                <a:gd name="T46" fmla="*/ 117 w 156"/>
                <a:gd name="T47" fmla="*/ 114 h 397"/>
                <a:gd name="T48" fmla="*/ 110 w 156"/>
                <a:gd name="T49" fmla="*/ 102 h 397"/>
                <a:gd name="T50" fmla="*/ 104 w 156"/>
                <a:gd name="T51" fmla="*/ 79 h 397"/>
                <a:gd name="T52" fmla="*/ 99 w 156"/>
                <a:gd name="T53" fmla="*/ 45 h 397"/>
                <a:gd name="T54" fmla="*/ 79 w 156"/>
                <a:gd name="T55" fmla="*/ 10 h 397"/>
                <a:gd name="T56" fmla="*/ 71 w 156"/>
                <a:gd name="T57" fmla="*/ 12 h 397"/>
                <a:gd name="T58" fmla="*/ 64 w 156"/>
                <a:gd name="T59" fmla="*/ 15 h 397"/>
                <a:gd name="T60" fmla="*/ 48 w 156"/>
                <a:gd name="T61" fmla="*/ 14 h 397"/>
                <a:gd name="T62" fmla="*/ 38 w 156"/>
                <a:gd name="T63" fmla="*/ 7 h 397"/>
                <a:gd name="T64" fmla="*/ 26 w 156"/>
                <a:gd name="T65" fmla="*/ 2 h 397"/>
                <a:gd name="T66" fmla="*/ 23 w 156"/>
                <a:gd name="T67" fmla="*/ 12 h 397"/>
                <a:gd name="T68" fmla="*/ 31 w 156"/>
                <a:gd name="T69" fmla="*/ 12 h 397"/>
                <a:gd name="T70" fmla="*/ 38 w 156"/>
                <a:gd name="T71" fmla="*/ 22 h 397"/>
                <a:gd name="T72" fmla="*/ 40 w 156"/>
                <a:gd name="T73" fmla="*/ 32 h 397"/>
                <a:gd name="T74" fmla="*/ 46 w 156"/>
                <a:gd name="T75" fmla="*/ 42 h 397"/>
                <a:gd name="T76" fmla="*/ 54 w 156"/>
                <a:gd name="T77" fmla="*/ 58 h 397"/>
                <a:gd name="T78" fmla="*/ 43 w 156"/>
                <a:gd name="T79" fmla="*/ 74 h 397"/>
                <a:gd name="T80" fmla="*/ 38 w 156"/>
                <a:gd name="T81" fmla="*/ 86 h 397"/>
                <a:gd name="T82" fmla="*/ 33 w 156"/>
                <a:gd name="T83" fmla="*/ 106 h 397"/>
                <a:gd name="T84" fmla="*/ 36 w 156"/>
                <a:gd name="T85" fmla="*/ 116 h 397"/>
                <a:gd name="T86" fmla="*/ 33 w 156"/>
                <a:gd name="T87" fmla="*/ 139 h 397"/>
                <a:gd name="T88" fmla="*/ 43 w 156"/>
                <a:gd name="T89" fmla="*/ 153 h 397"/>
                <a:gd name="T90" fmla="*/ 41 w 156"/>
                <a:gd name="T91" fmla="*/ 158 h 397"/>
                <a:gd name="T92" fmla="*/ 25 w 156"/>
                <a:gd name="T93" fmla="*/ 167 h 397"/>
                <a:gd name="T94" fmla="*/ 18 w 156"/>
                <a:gd name="T95" fmla="*/ 196 h 397"/>
                <a:gd name="T96" fmla="*/ 0 w 156"/>
                <a:gd name="T97" fmla="*/ 216 h 397"/>
                <a:gd name="T98" fmla="*/ 8 w 156"/>
                <a:gd name="T99" fmla="*/ 221 h 397"/>
                <a:gd name="T100" fmla="*/ 12 w 156"/>
                <a:gd name="T101" fmla="*/ 227 h 397"/>
                <a:gd name="T102" fmla="*/ 18 w 156"/>
                <a:gd name="T103" fmla="*/ 237 h 397"/>
                <a:gd name="T104" fmla="*/ 26 w 156"/>
                <a:gd name="T105" fmla="*/ 236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397">
                  <a:moveTo>
                    <a:pt x="46" y="265"/>
                  </a:moveTo>
                  <a:lnTo>
                    <a:pt x="48" y="267"/>
                  </a:lnTo>
                  <a:lnTo>
                    <a:pt x="48" y="267"/>
                  </a:lnTo>
                  <a:lnTo>
                    <a:pt x="48" y="265"/>
                  </a:lnTo>
                  <a:lnTo>
                    <a:pt x="49" y="264"/>
                  </a:lnTo>
                  <a:lnTo>
                    <a:pt x="49" y="262"/>
                  </a:lnTo>
                  <a:lnTo>
                    <a:pt x="51" y="260"/>
                  </a:lnTo>
                  <a:lnTo>
                    <a:pt x="53" y="262"/>
                  </a:lnTo>
                  <a:lnTo>
                    <a:pt x="54" y="264"/>
                  </a:lnTo>
                  <a:lnTo>
                    <a:pt x="56" y="264"/>
                  </a:lnTo>
                  <a:lnTo>
                    <a:pt x="61" y="264"/>
                  </a:lnTo>
                  <a:lnTo>
                    <a:pt x="68" y="260"/>
                  </a:lnTo>
                  <a:lnTo>
                    <a:pt x="74" y="259"/>
                  </a:lnTo>
                  <a:lnTo>
                    <a:pt x="81" y="259"/>
                  </a:lnTo>
                  <a:lnTo>
                    <a:pt x="82" y="259"/>
                  </a:lnTo>
                  <a:lnTo>
                    <a:pt x="84" y="259"/>
                  </a:lnTo>
                  <a:lnTo>
                    <a:pt x="86" y="262"/>
                  </a:lnTo>
                  <a:lnTo>
                    <a:pt x="87" y="264"/>
                  </a:lnTo>
                  <a:lnTo>
                    <a:pt x="87" y="264"/>
                  </a:lnTo>
                  <a:lnTo>
                    <a:pt x="89" y="265"/>
                  </a:lnTo>
                  <a:lnTo>
                    <a:pt x="91" y="272"/>
                  </a:lnTo>
                  <a:lnTo>
                    <a:pt x="92" y="282"/>
                  </a:lnTo>
                  <a:lnTo>
                    <a:pt x="92" y="293"/>
                  </a:lnTo>
                  <a:lnTo>
                    <a:pt x="92" y="300"/>
                  </a:lnTo>
                  <a:lnTo>
                    <a:pt x="91" y="303"/>
                  </a:lnTo>
                  <a:lnTo>
                    <a:pt x="91" y="303"/>
                  </a:lnTo>
                  <a:lnTo>
                    <a:pt x="89" y="305"/>
                  </a:lnTo>
                  <a:lnTo>
                    <a:pt x="87" y="306"/>
                  </a:lnTo>
                  <a:lnTo>
                    <a:pt x="86" y="311"/>
                  </a:lnTo>
                  <a:lnTo>
                    <a:pt x="84" y="316"/>
                  </a:lnTo>
                  <a:lnTo>
                    <a:pt x="82" y="321"/>
                  </a:lnTo>
                  <a:lnTo>
                    <a:pt x="81" y="323"/>
                  </a:lnTo>
                  <a:lnTo>
                    <a:pt x="77" y="326"/>
                  </a:lnTo>
                  <a:lnTo>
                    <a:pt x="74" y="328"/>
                  </a:lnTo>
                  <a:lnTo>
                    <a:pt x="72" y="331"/>
                  </a:lnTo>
                  <a:lnTo>
                    <a:pt x="72" y="334"/>
                  </a:lnTo>
                  <a:lnTo>
                    <a:pt x="74" y="336"/>
                  </a:lnTo>
                  <a:lnTo>
                    <a:pt x="77" y="338"/>
                  </a:lnTo>
                  <a:lnTo>
                    <a:pt x="79" y="339"/>
                  </a:lnTo>
                  <a:lnTo>
                    <a:pt x="81" y="341"/>
                  </a:lnTo>
                  <a:lnTo>
                    <a:pt x="81" y="343"/>
                  </a:lnTo>
                  <a:lnTo>
                    <a:pt x="81" y="346"/>
                  </a:lnTo>
                  <a:lnTo>
                    <a:pt x="81" y="348"/>
                  </a:lnTo>
                  <a:lnTo>
                    <a:pt x="79" y="349"/>
                  </a:lnTo>
                  <a:lnTo>
                    <a:pt x="81" y="352"/>
                  </a:lnTo>
                  <a:lnTo>
                    <a:pt x="82" y="352"/>
                  </a:lnTo>
                  <a:lnTo>
                    <a:pt x="84" y="352"/>
                  </a:lnTo>
                  <a:lnTo>
                    <a:pt x="86" y="354"/>
                  </a:lnTo>
                  <a:lnTo>
                    <a:pt x="87" y="354"/>
                  </a:lnTo>
                  <a:lnTo>
                    <a:pt x="91" y="359"/>
                  </a:lnTo>
                  <a:lnTo>
                    <a:pt x="94" y="364"/>
                  </a:lnTo>
                  <a:lnTo>
                    <a:pt x="97" y="369"/>
                  </a:lnTo>
                  <a:lnTo>
                    <a:pt x="100" y="374"/>
                  </a:lnTo>
                  <a:lnTo>
                    <a:pt x="102" y="375"/>
                  </a:lnTo>
                  <a:lnTo>
                    <a:pt x="104" y="377"/>
                  </a:lnTo>
                  <a:lnTo>
                    <a:pt x="107" y="379"/>
                  </a:lnTo>
                  <a:lnTo>
                    <a:pt x="109" y="380"/>
                  </a:lnTo>
                  <a:lnTo>
                    <a:pt x="110" y="380"/>
                  </a:lnTo>
                  <a:lnTo>
                    <a:pt x="112" y="380"/>
                  </a:lnTo>
                  <a:lnTo>
                    <a:pt x="114" y="380"/>
                  </a:lnTo>
                  <a:lnTo>
                    <a:pt x="114" y="380"/>
                  </a:lnTo>
                  <a:lnTo>
                    <a:pt x="114" y="384"/>
                  </a:lnTo>
                  <a:lnTo>
                    <a:pt x="112" y="387"/>
                  </a:lnTo>
                  <a:lnTo>
                    <a:pt x="110" y="389"/>
                  </a:lnTo>
                  <a:lnTo>
                    <a:pt x="109" y="392"/>
                  </a:lnTo>
                  <a:lnTo>
                    <a:pt x="109" y="394"/>
                  </a:lnTo>
                  <a:lnTo>
                    <a:pt x="110" y="397"/>
                  </a:lnTo>
                  <a:lnTo>
                    <a:pt x="110" y="397"/>
                  </a:lnTo>
                  <a:lnTo>
                    <a:pt x="114" y="397"/>
                  </a:lnTo>
                  <a:lnTo>
                    <a:pt x="115" y="397"/>
                  </a:lnTo>
                  <a:lnTo>
                    <a:pt x="118" y="397"/>
                  </a:lnTo>
                  <a:lnTo>
                    <a:pt x="118" y="397"/>
                  </a:lnTo>
                  <a:lnTo>
                    <a:pt x="120" y="395"/>
                  </a:lnTo>
                  <a:lnTo>
                    <a:pt x="120" y="390"/>
                  </a:lnTo>
                  <a:lnTo>
                    <a:pt x="120" y="385"/>
                  </a:lnTo>
                  <a:lnTo>
                    <a:pt x="120" y="380"/>
                  </a:lnTo>
                  <a:lnTo>
                    <a:pt x="120" y="377"/>
                  </a:lnTo>
                  <a:lnTo>
                    <a:pt x="120" y="374"/>
                  </a:lnTo>
                  <a:lnTo>
                    <a:pt x="118" y="372"/>
                  </a:lnTo>
                  <a:lnTo>
                    <a:pt x="115" y="371"/>
                  </a:lnTo>
                  <a:lnTo>
                    <a:pt x="114" y="369"/>
                  </a:lnTo>
                  <a:lnTo>
                    <a:pt x="114" y="367"/>
                  </a:lnTo>
                  <a:lnTo>
                    <a:pt x="115" y="366"/>
                  </a:lnTo>
                  <a:lnTo>
                    <a:pt x="117" y="364"/>
                  </a:lnTo>
                  <a:lnTo>
                    <a:pt x="118" y="364"/>
                  </a:lnTo>
                  <a:lnTo>
                    <a:pt x="120" y="362"/>
                  </a:lnTo>
                  <a:lnTo>
                    <a:pt x="122" y="359"/>
                  </a:lnTo>
                  <a:lnTo>
                    <a:pt x="122" y="356"/>
                  </a:lnTo>
                  <a:lnTo>
                    <a:pt x="122" y="352"/>
                  </a:lnTo>
                  <a:lnTo>
                    <a:pt x="123" y="349"/>
                  </a:lnTo>
                  <a:lnTo>
                    <a:pt x="125" y="348"/>
                  </a:lnTo>
                  <a:lnTo>
                    <a:pt x="128" y="346"/>
                  </a:lnTo>
                  <a:lnTo>
                    <a:pt x="132" y="344"/>
                  </a:lnTo>
                  <a:lnTo>
                    <a:pt x="135" y="346"/>
                  </a:lnTo>
                  <a:lnTo>
                    <a:pt x="138" y="346"/>
                  </a:lnTo>
                  <a:lnTo>
                    <a:pt x="142" y="346"/>
                  </a:lnTo>
                  <a:lnTo>
                    <a:pt x="145" y="344"/>
                  </a:lnTo>
                  <a:lnTo>
                    <a:pt x="146" y="343"/>
                  </a:lnTo>
                  <a:lnTo>
                    <a:pt x="148" y="338"/>
                  </a:lnTo>
                  <a:lnTo>
                    <a:pt x="150" y="328"/>
                  </a:lnTo>
                  <a:lnTo>
                    <a:pt x="151" y="316"/>
                  </a:lnTo>
                  <a:lnTo>
                    <a:pt x="153" y="310"/>
                  </a:lnTo>
                  <a:lnTo>
                    <a:pt x="151" y="306"/>
                  </a:lnTo>
                  <a:lnTo>
                    <a:pt x="151" y="301"/>
                  </a:lnTo>
                  <a:lnTo>
                    <a:pt x="150" y="298"/>
                  </a:lnTo>
                  <a:lnTo>
                    <a:pt x="153" y="290"/>
                  </a:lnTo>
                  <a:lnTo>
                    <a:pt x="156" y="280"/>
                  </a:lnTo>
                  <a:lnTo>
                    <a:pt x="156" y="272"/>
                  </a:lnTo>
                  <a:lnTo>
                    <a:pt x="153" y="265"/>
                  </a:lnTo>
                  <a:lnTo>
                    <a:pt x="146" y="255"/>
                  </a:lnTo>
                  <a:lnTo>
                    <a:pt x="138" y="244"/>
                  </a:lnTo>
                  <a:lnTo>
                    <a:pt x="128" y="234"/>
                  </a:lnTo>
                  <a:lnTo>
                    <a:pt x="122" y="224"/>
                  </a:lnTo>
                  <a:lnTo>
                    <a:pt x="117" y="219"/>
                  </a:lnTo>
                  <a:lnTo>
                    <a:pt x="115" y="216"/>
                  </a:lnTo>
                  <a:lnTo>
                    <a:pt x="112" y="214"/>
                  </a:lnTo>
                  <a:lnTo>
                    <a:pt x="109" y="213"/>
                  </a:lnTo>
                  <a:lnTo>
                    <a:pt x="105" y="211"/>
                  </a:lnTo>
                  <a:lnTo>
                    <a:pt x="102" y="211"/>
                  </a:lnTo>
                  <a:lnTo>
                    <a:pt x="100" y="211"/>
                  </a:lnTo>
                  <a:lnTo>
                    <a:pt x="97" y="211"/>
                  </a:lnTo>
                  <a:lnTo>
                    <a:pt x="95" y="208"/>
                  </a:lnTo>
                  <a:lnTo>
                    <a:pt x="94" y="204"/>
                  </a:lnTo>
                  <a:lnTo>
                    <a:pt x="94" y="201"/>
                  </a:lnTo>
                  <a:lnTo>
                    <a:pt x="94" y="196"/>
                  </a:lnTo>
                  <a:lnTo>
                    <a:pt x="94" y="181"/>
                  </a:lnTo>
                  <a:lnTo>
                    <a:pt x="94" y="181"/>
                  </a:lnTo>
                  <a:lnTo>
                    <a:pt x="94" y="178"/>
                  </a:lnTo>
                  <a:lnTo>
                    <a:pt x="94" y="176"/>
                  </a:lnTo>
                  <a:lnTo>
                    <a:pt x="94" y="175"/>
                  </a:lnTo>
                  <a:lnTo>
                    <a:pt x="91" y="165"/>
                  </a:lnTo>
                  <a:lnTo>
                    <a:pt x="87" y="153"/>
                  </a:lnTo>
                  <a:lnTo>
                    <a:pt x="87" y="144"/>
                  </a:lnTo>
                  <a:lnTo>
                    <a:pt x="89" y="139"/>
                  </a:lnTo>
                  <a:lnTo>
                    <a:pt x="94" y="134"/>
                  </a:lnTo>
                  <a:lnTo>
                    <a:pt x="97" y="129"/>
                  </a:lnTo>
                  <a:lnTo>
                    <a:pt x="100" y="124"/>
                  </a:lnTo>
                  <a:lnTo>
                    <a:pt x="100" y="122"/>
                  </a:lnTo>
                  <a:lnTo>
                    <a:pt x="100" y="119"/>
                  </a:lnTo>
                  <a:lnTo>
                    <a:pt x="100" y="116"/>
                  </a:lnTo>
                  <a:lnTo>
                    <a:pt x="102" y="114"/>
                  </a:lnTo>
                  <a:lnTo>
                    <a:pt x="104" y="114"/>
                  </a:lnTo>
                  <a:lnTo>
                    <a:pt x="105" y="114"/>
                  </a:lnTo>
                  <a:lnTo>
                    <a:pt x="117" y="114"/>
                  </a:lnTo>
                  <a:lnTo>
                    <a:pt x="117" y="114"/>
                  </a:lnTo>
                  <a:lnTo>
                    <a:pt x="117" y="111"/>
                  </a:lnTo>
                  <a:lnTo>
                    <a:pt x="117" y="109"/>
                  </a:lnTo>
                  <a:lnTo>
                    <a:pt x="115" y="107"/>
                  </a:lnTo>
                  <a:lnTo>
                    <a:pt x="114" y="104"/>
                  </a:lnTo>
                  <a:lnTo>
                    <a:pt x="110" y="102"/>
                  </a:lnTo>
                  <a:lnTo>
                    <a:pt x="107" y="99"/>
                  </a:lnTo>
                  <a:lnTo>
                    <a:pt x="104" y="96"/>
                  </a:lnTo>
                  <a:lnTo>
                    <a:pt x="102" y="91"/>
                  </a:lnTo>
                  <a:lnTo>
                    <a:pt x="100" y="86"/>
                  </a:lnTo>
                  <a:lnTo>
                    <a:pt x="102" y="83"/>
                  </a:lnTo>
                  <a:lnTo>
                    <a:pt x="104" y="79"/>
                  </a:lnTo>
                  <a:lnTo>
                    <a:pt x="105" y="76"/>
                  </a:lnTo>
                  <a:lnTo>
                    <a:pt x="105" y="73"/>
                  </a:lnTo>
                  <a:lnTo>
                    <a:pt x="104" y="66"/>
                  </a:lnTo>
                  <a:lnTo>
                    <a:pt x="102" y="61"/>
                  </a:lnTo>
                  <a:lnTo>
                    <a:pt x="100" y="56"/>
                  </a:lnTo>
                  <a:lnTo>
                    <a:pt x="99" y="45"/>
                  </a:lnTo>
                  <a:lnTo>
                    <a:pt x="97" y="38"/>
                  </a:lnTo>
                  <a:lnTo>
                    <a:pt x="95" y="32"/>
                  </a:lnTo>
                  <a:lnTo>
                    <a:pt x="91" y="23"/>
                  </a:lnTo>
                  <a:lnTo>
                    <a:pt x="82" y="14"/>
                  </a:lnTo>
                  <a:lnTo>
                    <a:pt x="81" y="14"/>
                  </a:lnTo>
                  <a:lnTo>
                    <a:pt x="79" y="10"/>
                  </a:lnTo>
                  <a:lnTo>
                    <a:pt x="77" y="9"/>
                  </a:lnTo>
                  <a:lnTo>
                    <a:pt x="76" y="7"/>
                  </a:lnTo>
                  <a:lnTo>
                    <a:pt x="74" y="7"/>
                  </a:lnTo>
                  <a:lnTo>
                    <a:pt x="72" y="9"/>
                  </a:lnTo>
                  <a:lnTo>
                    <a:pt x="71" y="10"/>
                  </a:lnTo>
                  <a:lnTo>
                    <a:pt x="71" y="12"/>
                  </a:lnTo>
                  <a:lnTo>
                    <a:pt x="71" y="15"/>
                  </a:lnTo>
                  <a:lnTo>
                    <a:pt x="71" y="17"/>
                  </a:lnTo>
                  <a:lnTo>
                    <a:pt x="69" y="18"/>
                  </a:lnTo>
                  <a:lnTo>
                    <a:pt x="69" y="18"/>
                  </a:lnTo>
                  <a:lnTo>
                    <a:pt x="66" y="17"/>
                  </a:lnTo>
                  <a:lnTo>
                    <a:pt x="64" y="15"/>
                  </a:lnTo>
                  <a:lnTo>
                    <a:pt x="63" y="14"/>
                  </a:lnTo>
                  <a:lnTo>
                    <a:pt x="61" y="12"/>
                  </a:lnTo>
                  <a:lnTo>
                    <a:pt x="58" y="12"/>
                  </a:lnTo>
                  <a:lnTo>
                    <a:pt x="54" y="14"/>
                  </a:lnTo>
                  <a:lnTo>
                    <a:pt x="51" y="14"/>
                  </a:lnTo>
                  <a:lnTo>
                    <a:pt x="48" y="14"/>
                  </a:lnTo>
                  <a:lnTo>
                    <a:pt x="44" y="14"/>
                  </a:lnTo>
                  <a:lnTo>
                    <a:pt x="44" y="12"/>
                  </a:lnTo>
                  <a:lnTo>
                    <a:pt x="43" y="10"/>
                  </a:lnTo>
                  <a:lnTo>
                    <a:pt x="43" y="9"/>
                  </a:lnTo>
                  <a:lnTo>
                    <a:pt x="41" y="7"/>
                  </a:lnTo>
                  <a:lnTo>
                    <a:pt x="38" y="7"/>
                  </a:lnTo>
                  <a:lnTo>
                    <a:pt x="36" y="7"/>
                  </a:lnTo>
                  <a:lnTo>
                    <a:pt x="35" y="9"/>
                  </a:lnTo>
                  <a:lnTo>
                    <a:pt x="33" y="9"/>
                  </a:lnTo>
                  <a:lnTo>
                    <a:pt x="31" y="7"/>
                  </a:lnTo>
                  <a:lnTo>
                    <a:pt x="28" y="5"/>
                  </a:lnTo>
                  <a:lnTo>
                    <a:pt x="26" y="2"/>
                  </a:lnTo>
                  <a:lnTo>
                    <a:pt x="23" y="0"/>
                  </a:lnTo>
                  <a:lnTo>
                    <a:pt x="21" y="0"/>
                  </a:lnTo>
                  <a:lnTo>
                    <a:pt x="21" y="2"/>
                  </a:lnTo>
                  <a:lnTo>
                    <a:pt x="21" y="5"/>
                  </a:lnTo>
                  <a:lnTo>
                    <a:pt x="21" y="9"/>
                  </a:lnTo>
                  <a:lnTo>
                    <a:pt x="23" y="12"/>
                  </a:lnTo>
                  <a:lnTo>
                    <a:pt x="23" y="14"/>
                  </a:lnTo>
                  <a:lnTo>
                    <a:pt x="25" y="17"/>
                  </a:lnTo>
                  <a:lnTo>
                    <a:pt x="26" y="17"/>
                  </a:lnTo>
                  <a:lnTo>
                    <a:pt x="28" y="15"/>
                  </a:lnTo>
                  <a:lnTo>
                    <a:pt x="30" y="14"/>
                  </a:lnTo>
                  <a:lnTo>
                    <a:pt x="31" y="12"/>
                  </a:lnTo>
                  <a:lnTo>
                    <a:pt x="33" y="12"/>
                  </a:lnTo>
                  <a:lnTo>
                    <a:pt x="35" y="12"/>
                  </a:lnTo>
                  <a:lnTo>
                    <a:pt x="35" y="15"/>
                  </a:lnTo>
                  <a:lnTo>
                    <a:pt x="36" y="17"/>
                  </a:lnTo>
                  <a:lnTo>
                    <a:pt x="36" y="18"/>
                  </a:lnTo>
                  <a:lnTo>
                    <a:pt x="38" y="22"/>
                  </a:lnTo>
                  <a:lnTo>
                    <a:pt x="40" y="25"/>
                  </a:lnTo>
                  <a:lnTo>
                    <a:pt x="41" y="27"/>
                  </a:lnTo>
                  <a:lnTo>
                    <a:pt x="41" y="28"/>
                  </a:lnTo>
                  <a:lnTo>
                    <a:pt x="41" y="30"/>
                  </a:lnTo>
                  <a:lnTo>
                    <a:pt x="40" y="30"/>
                  </a:lnTo>
                  <a:lnTo>
                    <a:pt x="40" y="32"/>
                  </a:lnTo>
                  <a:lnTo>
                    <a:pt x="38" y="32"/>
                  </a:lnTo>
                  <a:lnTo>
                    <a:pt x="38" y="33"/>
                  </a:lnTo>
                  <a:lnTo>
                    <a:pt x="38" y="35"/>
                  </a:lnTo>
                  <a:lnTo>
                    <a:pt x="40" y="38"/>
                  </a:lnTo>
                  <a:lnTo>
                    <a:pt x="43" y="40"/>
                  </a:lnTo>
                  <a:lnTo>
                    <a:pt x="46" y="42"/>
                  </a:lnTo>
                  <a:lnTo>
                    <a:pt x="49" y="42"/>
                  </a:lnTo>
                  <a:lnTo>
                    <a:pt x="51" y="45"/>
                  </a:lnTo>
                  <a:lnTo>
                    <a:pt x="49" y="51"/>
                  </a:lnTo>
                  <a:lnTo>
                    <a:pt x="51" y="53"/>
                  </a:lnTo>
                  <a:lnTo>
                    <a:pt x="53" y="56"/>
                  </a:lnTo>
                  <a:lnTo>
                    <a:pt x="54" y="58"/>
                  </a:lnTo>
                  <a:lnTo>
                    <a:pt x="56" y="61"/>
                  </a:lnTo>
                  <a:lnTo>
                    <a:pt x="56" y="63"/>
                  </a:lnTo>
                  <a:lnTo>
                    <a:pt x="54" y="66"/>
                  </a:lnTo>
                  <a:lnTo>
                    <a:pt x="51" y="69"/>
                  </a:lnTo>
                  <a:lnTo>
                    <a:pt x="48" y="73"/>
                  </a:lnTo>
                  <a:lnTo>
                    <a:pt x="43" y="74"/>
                  </a:lnTo>
                  <a:lnTo>
                    <a:pt x="40" y="76"/>
                  </a:lnTo>
                  <a:lnTo>
                    <a:pt x="36" y="76"/>
                  </a:lnTo>
                  <a:lnTo>
                    <a:pt x="35" y="78"/>
                  </a:lnTo>
                  <a:lnTo>
                    <a:pt x="35" y="78"/>
                  </a:lnTo>
                  <a:lnTo>
                    <a:pt x="36" y="81"/>
                  </a:lnTo>
                  <a:lnTo>
                    <a:pt x="38" y="86"/>
                  </a:lnTo>
                  <a:lnTo>
                    <a:pt x="41" y="89"/>
                  </a:lnTo>
                  <a:lnTo>
                    <a:pt x="41" y="94"/>
                  </a:lnTo>
                  <a:lnTo>
                    <a:pt x="41" y="97"/>
                  </a:lnTo>
                  <a:lnTo>
                    <a:pt x="38" y="101"/>
                  </a:lnTo>
                  <a:lnTo>
                    <a:pt x="35" y="102"/>
                  </a:lnTo>
                  <a:lnTo>
                    <a:pt x="33" y="106"/>
                  </a:lnTo>
                  <a:lnTo>
                    <a:pt x="31" y="107"/>
                  </a:lnTo>
                  <a:lnTo>
                    <a:pt x="31" y="111"/>
                  </a:lnTo>
                  <a:lnTo>
                    <a:pt x="33" y="112"/>
                  </a:lnTo>
                  <a:lnTo>
                    <a:pt x="35" y="114"/>
                  </a:lnTo>
                  <a:lnTo>
                    <a:pt x="36" y="114"/>
                  </a:lnTo>
                  <a:lnTo>
                    <a:pt x="36" y="116"/>
                  </a:lnTo>
                  <a:lnTo>
                    <a:pt x="38" y="119"/>
                  </a:lnTo>
                  <a:lnTo>
                    <a:pt x="38" y="122"/>
                  </a:lnTo>
                  <a:lnTo>
                    <a:pt x="36" y="125"/>
                  </a:lnTo>
                  <a:lnTo>
                    <a:pt x="35" y="130"/>
                  </a:lnTo>
                  <a:lnTo>
                    <a:pt x="35" y="135"/>
                  </a:lnTo>
                  <a:lnTo>
                    <a:pt x="33" y="139"/>
                  </a:lnTo>
                  <a:lnTo>
                    <a:pt x="33" y="142"/>
                  </a:lnTo>
                  <a:lnTo>
                    <a:pt x="33" y="147"/>
                  </a:lnTo>
                  <a:lnTo>
                    <a:pt x="35" y="150"/>
                  </a:lnTo>
                  <a:lnTo>
                    <a:pt x="38" y="152"/>
                  </a:lnTo>
                  <a:lnTo>
                    <a:pt x="40" y="152"/>
                  </a:lnTo>
                  <a:lnTo>
                    <a:pt x="43" y="153"/>
                  </a:lnTo>
                  <a:lnTo>
                    <a:pt x="44" y="153"/>
                  </a:lnTo>
                  <a:lnTo>
                    <a:pt x="46" y="153"/>
                  </a:lnTo>
                  <a:lnTo>
                    <a:pt x="46" y="153"/>
                  </a:lnTo>
                  <a:lnTo>
                    <a:pt x="44" y="155"/>
                  </a:lnTo>
                  <a:lnTo>
                    <a:pt x="43" y="157"/>
                  </a:lnTo>
                  <a:lnTo>
                    <a:pt x="41" y="158"/>
                  </a:lnTo>
                  <a:lnTo>
                    <a:pt x="36" y="162"/>
                  </a:lnTo>
                  <a:lnTo>
                    <a:pt x="33" y="163"/>
                  </a:lnTo>
                  <a:lnTo>
                    <a:pt x="30" y="167"/>
                  </a:lnTo>
                  <a:lnTo>
                    <a:pt x="28" y="167"/>
                  </a:lnTo>
                  <a:lnTo>
                    <a:pt x="26" y="167"/>
                  </a:lnTo>
                  <a:lnTo>
                    <a:pt x="25" y="167"/>
                  </a:lnTo>
                  <a:lnTo>
                    <a:pt x="21" y="165"/>
                  </a:lnTo>
                  <a:lnTo>
                    <a:pt x="21" y="165"/>
                  </a:lnTo>
                  <a:lnTo>
                    <a:pt x="18" y="170"/>
                  </a:lnTo>
                  <a:lnTo>
                    <a:pt x="18" y="180"/>
                  </a:lnTo>
                  <a:lnTo>
                    <a:pt x="18" y="188"/>
                  </a:lnTo>
                  <a:lnTo>
                    <a:pt x="18" y="196"/>
                  </a:lnTo>
                  <a:lnTo>
                    <a:pt x="17" y="201"/>
                  </a:lnTo>
                  <a:lnTo>
                    <a:pt x="13" y="206"/>
                  </a:lnTo>
                  <a:lnTo>
                    <a:pt x="10" y="209"/>
                  </a:lnTo>
                  <a:lnTo>
                    <a:pt x="5" y="213"/>
                  </a:lnTo>
                  <a:lnTo>
                    <a:pt x="3" y="214"/>
                  </a:lnTo>
                  <a:lnTo>
                    <a:pt x="0" y="216"/>
                  </a:lnTo>
                  <a:lnTo>
                    <a:pt x="2" y="218"/>
                  </a:lnTo>
                  <a:lnTo>
                    <a:pt x="2" y="218"/>
                  </a:lnTo>
                  <a:lnTo>
                    <a:pt x="5" y="218"/>
                  </a:lnTo>
                  <a:lnTo>
                    <a:pt x="7" y="219"/>
                  </a:lnTo>
                  <a:lnTo>
                    <a:pt x="8" y="219"/>
                  </a:lnTo>
                  <a:lnTo>
                    <a:pt x="8" y="221"/>
                  </a:lnTo>
                  <a:lnTo>
                    <a:pt x="5" y="224"/>
                  </a:lnTo>
                  <a:lnTo>
                    <a:pt x="5" y="226"/>
                  </a:lnTo>
                  <a:lnTo>
                    <a:pt x="7" y="226"/>
                  </a:lnTo>
                  <a:lnTo>
                    <a:pt x="10" y="226"/>
                  </a:lnTo>
                  <a:lnTo>
                    <a:pt x="10" y="226"/>
                  </a:lnTo>
                  <a:lnTo>
                    <a:pt x="12" y="227"/>
                  </a:lnTo>
                  <a:lnTo>
                    <a:pt x="13" y="229"/>
                  </a:lnTo>
                  <a:lnTo>
                    <a:pt x="15" y="232"/>
                  </a:lnTo>
                  <a:lnTo>
                    <a:pt x="17" y="234"/>
                  </a:lnTo>
                  <a:lnTo>
                    <a:pt x="17" y="236"/>
                  </a:lnTo>
                  <a:lnTo>
                    <a:pt x="17" y="237"/>
                  </a:lnTo>
                  <a:lnTo>
                    <a:pt x="18" y="237"/>
                  </a:lnTo>
                  <a:lnTo>
                    <a:pt x="20" y="236"/>
                  </a:lnTo>
                  <a:lnTo>
                    <a:pt x="20" y="236"/>
                  </a:lnTo>
                  <a:lnTo>
                    <a:pt x="21" y="234"/>
                  </a:lnTo>
                  <a:lnTo>
                    <a:pt x="23" y="234"/>
                  </a:lnTo>
                  <a:lnTo>
                    <a:pt x="25" y="234"/>
                  </a:lnTo>
                  <a:lnTo>
                    <a:pt x="26" y="236"/>
                  </a:lnTo>
                  <a:lnTo>
                    <a:pt x="26" y="237"/>
                  </a:lnTo>
                  <a:lnTo>
                    <a:pt x="30" y="241"/>
                  </a:lnTo>
                  <a:lnTo>
                    <a:pt x="35" y="249"/>
                  </a:lnTo>
                  <a:lnTo>
                    <a:pt x="41" y="259"/>
                  </a:lnTo>
                  <a:lnTo>
                    <a:pt x="46" y="265"/>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81"/>
            <p:cNvSpPr>
              <a:spLocks/>
            </p:cNvSpPr>
            <p:nvPr/>
          </p:nvSpPr>
          <p:spPr bwMode="auto">
            <a:xfrm>
              <a:off x="3093205" y="3381331"/>
              <a:ext cx="1065" cy="2129"/>
            </a:xfrm>
            <a:custGeom>
              <a:avLst/>
              <a:gdLst>
                <a:gd name="T0" fmla="*/ 0 w 1"/>
                <a:gd name="T1" fmla="*/ 2 h 2"/>
                <a:gd name="T2" fmla="*/ 1 w 1"/>
                <a:gd name="T3" fmla="*/ 0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lnTo>
                    <a:pt x="1" y="0"/>
                  </a:lnTo>
                  <a:lnTo>
                    <a:pt x="0" y="0"/>
                  </a:lnTo>
                  <a:lnTo>
                    <a:pt x="0" y="2"/>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2"/>
            <p:cNvSpPr>
              <a:spLocks/>
            </p:cNvSpPr>
            <p:nvPr/>
          </p:nvSpPr>
          <p:spPr bwMode="auto">
            <a:xfrm>
              <a:off x="2942046" y="3196107"/>
              <a:ext cx="558864" cy="870764"/>
            </a:xfrm>
            <a:custGeom>
              <a:avLst/>
              <a:gdLst>
                <a:gd name="T0" fmla="*/ 516 w 525"/>
                <a:gd name="T1" fmla="*/ 0 h 818"/>
                <a:gd name="T2" fmla="*/ 413 w 525"/>
                <a:gd name="T3" fmla="*/ 44 h 818"/>
                <a:gd name="T4" fmla="*/ 349 w 525"/>
                <a:gd name="T5" fmla="*/ 57 h 818"/>
                <a:gd name="T6" fmla="*/ 288 w 525"/>
                <a:gd name="T7" fmla="*/ 44 h 818"/>
                <a:gd name="T8" fmla="*/ 225 w 525"/>
                <a:gd name="T9" fmla="*/ 53 h 818"/>
                <a:gd name="T10" fmla="*/ 219 w 525"/>
                <a:gd name="T11" fmla="*/ 141 h 818"/>
                <a:gd name="T12" fmla="*/ 278 w 525"/>
                <a:gd name="T13" fmla="*/ 227 h 818"/>
                <a:gd name="T14" fmla="*/ 247 w 525"/>
                <a:gd name="T15" fmla="*/ 289 h 818"/>
                <a:gd name="T16" fmla="*/ 243 w 525"/>
                <a:gd name="T17" fmla="*/ 334 h 818"/>
                <a:gd name="T18" fmla="*/ 229 w 525"/>
                <a:gd name="T19" fmla="*/ 314 h 818"/>
                <a:gd name="T20" fmla="*/ 202 w 525"/>
                <a:gd name="T21" fmla="*/ 275 h 818"/>
                <a:gd name="T22" fmla="*/ 216 w 525"/>
                <a:gd name="T23" fmla="*/ 209 h 818"/>
                <a:gd name="T24" fmla="*/ 173 w 525"/>
                <a:gd name="T25" fmla="*/ 202 h 818"/>
                <a:gd name="T26" fmla="*/ 2 w 525"/>
                <a:gd name="T27" fmla="*/ 220 h 818"/>
                <a:gd name="T28" fmla="*/ 10 w 525"/>
                <a:gd name="T29" fmla="*/ 273 h 818"/>
                <a:gd name="T30" fmla="*/ 56 w 525"/>
                <a:gd name="T31" fmla="*/ 280 h 818"/>
                <a:gd name="T32" fmla="*/ 110 w 525"/>
                <a:gd name="T33" fmla="*/ 299 h 818"/>
                <a:gd name="T34" fmla="*/ 133 w 525"/>
                <a:gd name="T35" fmla="*/ 314 h 818"/>
                <a:gd name="T36" fmla="*/ 133 w 525"/>
                <a:gd name="T37" fmla="*/ 359 h 818"/>
                <a:gd name="T38" fmla="*/ 123 w 525"/>
                <a:gd name="T39" fmla="*/ 401 h 818"/>
                <a:gd name="T40" fmla="*/ 120 w 525"/>
                <a:gd name="T41" fmla="*/ 428 h 818"/>
                <a:gd name="T42" fmla="*/ 123 w 525"/>
                <a:gd name="T43" fmla="*/ 459 h 818"/>
                <a:gd name="T44" fmla="*/ 112 w 525"/>
                <a:gd name="T45" fmla="*/ 497 h 818"/>
                <a:gd name="T46" fmla="*/ 94 w 525"/>
                <a:gd name="T47" fmla="*/ 538 h 818"/>
                <a:gd name="T48" fmla="*/ 46 w 525"/>
                <a:gd name="T49" fmla="*/ 637 h 818"/>
                <a:gd name="T50" fmla="*/ 59 w 525"/>
                <a:gd name="T51" fmla="*/ 681 h 818"/>
                <a:gd name="T52" fmla="*/ 61 w 525"/>
                <a:gd name="T53" fmla="*/ 775 h 818"/>
                <a:gd name="T54" fmla="*/ 99 w 525"/>
                <a:gd name="T55" fmla="*/ 783 h 818"/>
                <a:gd name="T56" fmla="*/ 81 w 525"/>
                <a:gd name="T57" fmla="*/ 773 h 818"/>
                <a:gd name="T58" fmla="*/ 114 w 525"/>
                <a:gd name="T59" fmla="*/ 745 h 818"/>
                <a:gd name="T60" fmla="*/ 217 w 525"/>
                <a:gd name="T61" fmla="*/ 699 h 818"/>
                <a:gd name="T62" fmla="*/ 222 w 525"/>
                <a:gd name="T63" fmla="*/ 674 h 818"/>
                <a:gd name="T64" fmla="*/ 232 w 525"/>
                <a:gd name="T65" fmla="*/ 641 h 818"/>
                <a:gd name="T66" fmla="*/ 234 w 525"/>
                <a:gd name="T67" fmla="*/ 589 h 818"/>
                <a:gd name="T68" fmla="*/ 229 w 525"/>
                <a:gd name="T69" fmla="*/ 569 h 818"/>
                <a:gd name="T70" fmla="*/ 219 w 525"/>
                <a:gd name="T71" fmla="*/ 535 h 818"/>
                <a:gd name="T72" fmla="*/ 212 w 525"/>
                <a:gd name="T73" fmla="*/ 512 h 818"/>
                <a:gd name="T74" fmla="*/ 206 w 525"/>
                <a:gd name="T75" fmla="*/ 487 h 818"/>
                <a:gd name="T76" fmla="*/ 206 w 525"/>
                <a:gd name="T77" fmla="*/ 464 h 818"/>
                <a:gd name="T78" fmla="*/ 252 w 525"/>
                <a:gd name="T79" fmla="*/ 439 h 818"/>
                <a:gd name="T80" fmla="*/ 271 w 525"/>
                <a:gd name="T81" fmla="*/ 424 h 818"/>
                <a:gd name="T82" fmla="*/ 286 w 525"/>
                <a:gd name="T83" fmla="*/ 423 h 818"/>
                <a:gd name="T84" fmla="*/ 293 w 525"/>
                <a:gd name="T85" fmla="*/ 414 h 818"/>
                <a:gd name="T86" fmla="*/ 319 w 525"/>
                <a:gd name="T87" fmla="*/ 377 h 818"/>
                <a:gd name="T88" fmla="*/ 362 w 525"/>
                <a:gd name="T89" fmla="*/ 352 h 818"/>
                <a:gd name="T90" fmla="*/ 400 w 525"/>
                <a:gd name="T91" fmla="*/ 337 h 818"/>
                <a:gd name="T92" fmla="*/ 451 w 525"/>
                <a:gd name="T93" fmla="*/ 312 h 818"/>
                <a:gd name="T94" fmla="*/ 482 w 525"/>
                <a:gd name="T95" fmla="*/ 281 h 818"/>
                <a:gd name="T96" fmla="*/ 505 w 525"/>
                <a:gd name="T97" fmla="*/ 238 h 818"/>
                <a:gd name="T98" fmla="*/ 518 w 525"/>
                <a:gd name="T99" fmla="*/ 232 h 818"/>
                <a:gd name="T100" fmla="*/ 520 w 525"/>
                <a:gd name="T101" fmla="*/ 209 h 818"/>
                <a:gd name="T102" fmla="*/ 513 w 525"/>
                <a:gd name="T103" fmla="*/ 209 h 818"/>
                <a:gd name="T104" fmla="*/ 515 w 525"/>
                <a:gd name="T105" fmla="*/ 191 h 818"/>
                <a:gd name="T106" fmla="*/ 513 w 525"/>
                <a:gd name="T107" fmla="*/ 159 h 818"/>
                <a:gd name="T108" fmla="*/ 513 w 525"/>
                <a:gd name="T109" fmla="*/ 127 h 818"/>
                <a:gd name="T110" fmla="*/ 520 w 525"/>
                <a:gd name="T111" fmla="*/ 118 h 818"/>
                <a:gd name="T112" fmla="*/ 511 w 525"/>
                <a:gd name="T113" fmla="*/ 104 h 818"/>
                <a:gd name="T114" fmla="*/ 515 w 525"/>
                <a:gd name="T115" fmla="*/ 82 h 818"/>
                <a:gd name="T116" fmla="*/ 515 w 525"/>
                <a:gd name="T117" fmla="*/ 38 h 818"/>
                <a:gd name="T118" fmla="*/ 520 w 525"/>
                <a:gd name="T119" fmla="*/ 16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5" h="818">
                  <a:moveTo>
                    <a:pt x="521" y="10"/>
                  </a:moveTo>
                  <a:lnTo>
                    <a:pt x="523" y="10"/>
                  </a:lnTo>
                  <a:lnTo>
                    <a:pt x="525" y="10"/>
                  </a:lnTo>
                  <a:lnTo>
                    <a:pt x="525" y="10"/>
                  </a:lnTo>
                  <a:lnTo>
                    <a:pt x="525" y="8"/>
                  </a:lnTo>
                  <a:lnTo>
                    <a:pt x="523" y="6"/>
                  </a:lnTo>
                  <a:lnTo>
                    <a:pt x="521" y="6"/>
                  </a:lnTo>
                  <a:lnTo>
                    <a:pt x="520" y="5"/>
                  </a:lnTo>
                  <a:lnTo>
                    <a:pt x="520" y="5"/>
                  </a:lnTo>
                  <a:lnTo>
                    <a:pt x="520" y="3"/>
                  </a:lnTo>
                  <a:lnTo>
                    <a:pt x="520" y="3"/>
                  </a:lnTo>
                  <a:lnTo>
                    <a:pt x="521" y="3"/>
                  </a:lnTo>
                  <a:lnTo>
                    <a:pt x="521" y="2"/>
                  </a:lnTo>
                  <a:lnTo>
                    <a:pt x="520" y="0"/>
                  </a:lnTo>
                  <a:lnTo>
                    <a:pt x="520" y="0"/>
                  </a:lnTo>
                  <a:lnTo>
                    <a:pt x="518" y="0"/>
                  </a:lnTo>
                  <a:lnTo>
                    <a:pt x="516" y="0"/>
                  </a:lnTo>
                  <a:lnTo>
                    <a:pt x="515" y="0"/>
                  </a:lnTo>
                  <a:lnTo>
                    <a:pt x="507" y="6"/>
                  </a:lnTo>
                  <a:lnTo>
                    <a:pt x="493" y="15"/>
                  </a:lnTo>
                  <a:lnTo>
                    <a:pt x="479" y="23"/>
                  </a:lnTo>
                  <a:lnTo>
                    <a:pt x="464" y="30"/>
                  </a:lnTo>
                  <a:lnTo>
                    <a:pt x="456" y="33"/>
                  </a:lnTo>
                  <a:lnTo>
                    <a:pt x="454" y="34"/>
                  </a:lnTo>
                  <a:lnTo>
                    <a:pt x="452" y="33"/>
                  </a:lnTo>
                  <a:lnTo>
                    <a:pt x="441" y="33"/>
                  </a:lnTo>
                  <a:lnTo>
                    <a:pt x="439" y="33"/>
                  </a:lnTo>
                  <a:lnTo>
                    <a:pt x="437" y="33"/>
                  </a:lnTo>
                  <a:lnTo>
                    <a:pt x="433" y="36"/>
                  </a:lnTo>
                  <a:lnTo>
                    <a:pt x="428" y="39"/>
                  </a:lnTo>
                  <a:lnTo>
                    <a:pt x="423" y="43"/>
                  </a:lnTo>
                  <a:lnTo>
                    <a:pt x="418" y="46"/>
                  </a:lnTo>
                  <a:lnTo>
                    <a:pt x="416" y="46"/>
                  </a:lnTo>
                  <a:lnTo>
                    <a:pt x="413" y="44"/>
                  </a:lnTo>
                  <a:lnTo>
                    <a:pt x="410" y="43"/>
                  </a:lnTo>
                  <a:lnTo>
                    <a:pt x="406" y="41"/>
                  </a:lnTo>
                  <a:lnTo>
                    <a:pt x="403" y="39"/>
                  </a:lnTo>
                  <a:lnTo>
                    <a:pt x="400" y="38"/>
                  </a:lnTo>
                  <a:lnTo>
                    <a:pt x="398" y="38"/>
                  </a:lnTo>
                  <a:lnTo>
                    <a:pt x="391" y="39"/>
                  </a:lnTo>
                  <a:lnTo>
                    <a:pt x="387" y="44"/>
                  </a:lnTo>
                  <a:lnTo>
                    <a:pt x="382" y="53"/>
                  </a:lnTo>
                  <a:lnTo>
                    <a:pt x="375" y="57"/>
                  </a:lnTo>
                  <a:lnTo>
                    <a:pt x="364" y="61"/>
                  </a:lnTo>
                  <a:lnTo>
                    <a:pt x="364" y="61"/>
                  </a:lnTo>
                  <a:lnTo>
                    <a:pt x="362" y="59"/>
                  </a:lnTo>
                  <a:lnTo>
                    <a:pt x="360" y="59"/>
                  </a:lnTo>
                  <a:lnTo>
                    <a:pt x="357" y="59"/>
                  </a:lnTo>
                  <a:lnTo>
                    <a:pt x="354" y="59"/>
                  </a:lnTo>
                  <a:lnTo>
                    <a:pt x="350" y="59"/>
                  </a:lnTo>
                  <a:lnTo>
                    <a:pt x="349" y="57"/>
                  </a:lnTo>
                  <a:lnTo>
                    <a:pt x="347" y="56"/>
                  </a:lnTo>
                  <a:lnTo>
                    <a:pt x="347" y="54"/>
                  </a:lnTo>
                  <a:lnTo>
                    <a:pt x="345" y="53"/>
                  </a:lnTo>
                  <a:lnTo>
                    <a:pt x="345" y="53"/>
                  </a:lnTo>
                  <a:lnTo>
                    <a:pt x="340" y="51"/>
                  </a:lnTo>
                  <a:lnTo>
                    <a:pt x="337" y="51"/>
                  </a:lnTo>
                  <a:lnTo>
                    <a:pt x="334" y="53"/>
                  </a:lnTo>
                  <a:lnTo>
                    <a:pt x="331" y="56"/>
                  </a:lnTo>
                  <a:lnTo>
                    <a:pt x="327" y="57"/>
                  </a:lnTo>
                  <a:lnTo>
                    <a:pt x="324" y="59"/>
                  </a:lnTo>
                  <a:lnTo>
                    <a:pt x="319" y="61"/>
                  </a:lnTo>
                  <a:lnTo>
                    <a:pt x="309" y="59"/>
                  </a:lnTo>
                  <a:lnTo>
                    <a:pt x="304" y="57"/>
                  </a:lnTo>
                  <a:lnTo>
                    <a:pt x="301" y="54"/>
                  </a:lnTo>
                  <a:lnTo>
                    <a:pt x="298" y="49"/>
                  </a:lnTo>
                  <a:lnTo>
                    <a:pt x="291" y="44"/>
                  </a:lnTo>
                  <a:lnTo>
                    <a:pt x="288" y="44"/>
                  </a:lnTo>
                  <a:lnTo>
                    <a:pt x="285" y="44"/>
                  </a:lnTo>
                  <a:lnTo>
                    <a:pt x="283" y="46"/>
                  </a:lnTo>
                  <a:lnTo>
                    <a:pt x="281" y="48"/>
                  </a:lnTo>
                  <a:lnTo>
                    <a:pt x="280" y="51"/>
                  </a:lnTo>
                  <a:lnTo>
                    <a:pt x="276" y="53"/>
                  </a:lnTo>
                  <a:lnTo>
                    <a:pt x="268" y="53"/>
                  </a:lnTo>
                  <a:lnTo>
                    <a:pt x="258" y="53"/>
                  </a:lnTo>
                  <a:lnTo>
                    <a:pt x="250" y="51"/>
                  </a:lnTo>
                  <a:lnTo>
                    <a:pt x="245" y="51"/>
                  </a:lnTo>
                  <a:lnTo>
                    <a:pt x="243" y="51"/>
                  </a:lnTo>
                  <a:lnTo>
                    <a:pt x="243" y="51"/>
                  </a:lnTo>
                  <a:lnTo>
                    <a:pt x="242" y="51"/>
                  </a:lnTo>
                  <a:lnTo>
                    <a:pt x="242" y="51"/>
                  </a:lnTo>
                  <a:lnTo>
                    <a:pt x="230" y="51"/>
                  </a:lnTo>
                  <a:lnTo>
                    <a:pt x="229" y="51"/>
                  </a:lnTo>
                  <a:lnTo>
                    <a:pt x="227" y="51"/>
                  </a:lnTo>
                  <a:lnTo>
                    <a:pt x="225" y="53"/>
                  </a:lnTo>
                  <a:lnTo>
                    <a:pt x="225" y="56"/>
                  </a:lnTo>
                  <a:lnTo>
                    <a:pt x="225" y="59"/>
                  </a:lnTo>
                  <a:lnTo>
                    <a:pt x="225" y="61"/>
                  </a:lnTo>
                  <a:lnTo>
                    <a:pt x="222" y="66"/>
                  </a:lnTo>
                  <a:lnTo>
                    <a:pt x="219" y="71"/>
                  </a:lnTo>
                  <a:lnTo>
                    <a:pt x="214" y="76"/>
                  </a:lnTo>
                  <a:lnTo>
                    <a:pt x="212" y="81"/>
                  </a:lnTo>
                  <a:lnTo>
                    <a:pt x="212" y="90"/>
                  </a:lnTo>
                  <a:lnTo>
                    <a:pt x="216" y="102"/>
                  </a:lnTo>
                  <a:lnTo>
                    <a:pt x="219" y="112"/>
                  </a:lnTo>
                  <a:lnTo>
                    <a:pt x="219" y="113"/>
                  </a:lnTo>
                  <a:lnTo>
                    <a:pt x="219" y="115"/>
                  </a:lnTo>
                  <a:lnTo>
                    <a:pt x="219" y="118"/>
                  </a:lnTo>
                  <a:lnTo>
                    <a:pt x="219" y="118"/>
                  </a:lnTo>
                  <a:lnTo>
                    <a:pt x="219" y="133"/>
                  </a:lnTo>
                  <a:lnTo>
                    <a:pt x="219" y="138"/>
                  </a:lnTo>
                  <a:lnTo>
                    <a:pt x="219" y="141"/>
                  </a:lnTo>
                  <a:lnTo>
                    <a:pt x="220" y="145"/>
                  </a:lnTo>
                  <a:lnTo>
                    <a:pt x="222" y="148"/>
                  </a:lnTo>
                  <a:lnTo>
                    <a:pt x="225" y="148"/>
                  </a:lnTo>
                  <a:lnTo>
                    <a:pt x="227" y="148"/>
                  </a:lnTo>
                  <a:lnTo>
                    <a:pt x="230" y="148"/>
                  </a:lnTo>
                  <a:lnTo>
                    <a:pt x="234" y="150"/>
                  </a:lnTo>
                  <a:lnTo>
                    <a:pt x="237" y="151"/>
                  </a:lnTo>
                  <a:lnTo>
                    <a:pt x="240" y="153"/>
                  </a:lnTo>
                  <a:lnTo>
                    <a:pt x="242" y="156"/>
                  </a:lnTo>
                  <a:lnTo>
                    <a:pt x="247" y="161"/>
                  </a:lnTo>
                  <a:lnTo>
                    <a:pt x="253" y="171"/>
                  </a:lnTo>
                  <a:lnTo>
                    <a:pt x="263" y="181"/>
                  </a:lnTo>
                  <a:lnTo>
                    <a:pt x="271" y="192"/>
                  </a:lnTo>
                  <a:lnTo>
                    <a:pt x="278" y="202"/>
                  </a:lnTo>
                  <a:lnTo>
                    <a:pt x="281" y="209"/>
                  </a:lnTo>
                  <a:lnTo>
                    <a:pt x="281" y="217"/>
                  </a:lnTo>
                  <a:lnTo>
                    <a:pt x="278" y="227"/>
                  </a:lnTo>
                  <a:lnTo>
                    <a:pt x="275" y="235"/>
                  </a:lnTo>
                  <a:lnTo>
                    <a:pt x="276" y="238"/>
                  </a:lnTo>
                  <a:lnTo>
                    <a:pt x="276" y="243"/>
                  </a:lnTo>
                  <a:lnTo>
                    <a:pt x="278" y="247"/>
                  </a:lnTo>
                  <a:lnTo>
                    <a:pt x="276" y="253"/>
                  </a:lnTo>
                  <a:lnTo>
                    <a:pt x="275" y="265"/>
                  </a:lnTo>
                  <a:lnTo>
                    <a:pt x="273" y="275"/>
                  </a:lnTo>
                  <a:lnTo>
                    <a:pt x="271" y="280"/>
                  </a:lnTo>
                  <a:lnTo>
                    <a:pt x="270" y="281"/>
                  </a:lnTo>
                  <a:lnTo>
                    <a:pt x="267" y="283"/>
                  </a:lnTo>
                  <a:lnTo>
                    <a:pt x="263" y="283"/>
                  </a:lnTo>
                  <a:lnTo>
                    <a:pt x="260" y="283"/>
                  </a:lnTo>
                  <a:lnTo>
                    <a:pt x="257" y="281"/>
                  </a:lnTo>
                  <a:lnTo>
                    <a:pt x="253" y="283"/>
                  </a:lnTo>
                  <a:lnTo>
                    <a:pt x="250" y="285"/>
                  </a:lnTo>
                  <a:lnTo>
                    <a:pt x="248" y="286"/>
                  </a:lnTo>
                  <a:lnTo>
                    <a:pt x="247" y="289"/>
                  </a:lnTo>
                  <a:lnTo>
                    <a:pt x="247" y="293"/>
                  </a:lnTo>
                  <a:lnTo>
                    <a:pt x="247" y="296"/>
                  </a:lnTo>
                  <a:lnTo>
                    <a:pt x="245" y="299"/>
                  </a:lnTo>
                  <a:lnTo>
                    <a:pt x="243" y="301"/>
                  </a:lnTo>
                  <a:lnTo>
                    <a:pt x="242" y="301"/>
                  </a:lnTo>
                  <a:lnTo>
                    <a:pt x="240" y="303"/>
                  </a:lnTo>
                  <a:lnTo>
                    <a:pt x="239" y="304"/>
                  </a:lnTo>
                  <a:lnTo>
                    <a:pt x="239" y="306"/>
                  </a:lnTo>
                  <a:lnTo>
                    <a:pt x="240" y="308"/>
                  </a:lnTo>
                  <a:lnTo>
                    <a:pt x="243" y="309"/>
                  </a:lnTo>
                  <a:lnTo>
                    <a:pt x="245" y="311"/>
                  </a:lnTo>
                  <a:lnTo>
                    <a:pt x="245" y="314"/>
                  </a:lnTo>
                  <a:lnTo>
                    <a:pt x="245" y="317"/>
                  </a:lnTo>
                  <a:lnTo>
                    <a:pt x="245" y="322"/>
                  </a:lnTo>
                  <a:lnTo>
                    <a:pt x="245" y="327"/>
                  </a:lnTo>
                  <a:lnTo>
                    <a:pt x="245" y="332"/>
                  </a:lnTo>
                  <a:lnTo>
                    <a:pt x="243" y="334"/>
                  </a:lnTo>
                  <a:lnTo>
                    <a:pt x="243" y="334"/>
                  </a:lnTo>
                  <a:lnTo>
                    <a:pt x="240" y="334"/>
                  </a:lnTo>
                  <a:lnTo>
                    <a:pt x="239" y="334"/>
                  </a:lnTo>
                  <a:lnTo>
                    <a:pt x="235" y="334"/>
                  </a:lnTo>
                  <a:lnTo>
                    <a:pt x="235" y="334"/>
                  </a:lnTo>
                  <a:lnTo>
                    <a:pt x="234" y="331"/>
                  </a:lnTo>
                  <a:lnTo>
                    <a:pt x="234" y="329"/>
                  </a:lnTo>
                  <a:lnTo>
                    <a:pt x="235" y="326"/>
                  </a:lnTo>
                  <a:lnTo>
                    <a:pt x="237" y="324"/>
                  </a:lnTo>
                  <a:lnTo>
                    <a:pt x="239" y="321"/>
                  </a:lnTo>
                  <a:lnTo>
                    <a:pt x="239" y="317"/>
                  </a:lnTo>
                  <a:lnTo>
                    <a:pt x="239" y="317"/>
                  </a:lnTo>
                  <a:lnTo>
                    <a:pt x="237" y="317"/>
                  </a:lnTo>
                  <a:lnTo>
                    <a:pt x="235" y="317"/>
                  </a:lnTo>
                  <a:lnTo>
                    <a:pt x="234" y="317"/>
                  </a:lnTo>
                  <a:lnTo>
                    <a:pt x="232" y="316"/>
                  </a:lnTo>
                  <a:lnTo>
                    <a:pt x="229" y="314"/>
                  </a:lnTo>
                  <a:lnTo>
                    <a:pt x="227" y="312"/>
                  </a:lnTo>
                  <a:lnTo>
                    <a:pt x="225" y="311"/>
                  </a:lnTo>
                  <a:lnTo>
                    <a:pt x="222" y="306"/>
                  </a:lnTo>
                  <a:lnTo>
                    <a:pt x="219" y="301"/>
                  </a:lnTo>
                  <a:lnTo>
                    <a:pt x="216" y="296"/>
                  </a:lnTo>
                  <a:lnTo>
                    <a:pt x="212" y="291"/>
                  </a:lnTo>
                  <a:lnTo>
                    <a:pt x="211" y="291"/>
                  </a:lnTo>
                  <a:lnTo>
                    <a:pt x="209" y="289"/>
                  </a:lnTo>
                  <a:lnTo>
                    <a:pt x="207" y="289"/>
                  </a:lnTo>
                  <a:lnTo>
                    <a:pt x="206" y="289"/>
                  </a:lnTo>
                  <a:lnTo>
                    <a:pt x="204" y="286"/>
                  </a:lnTo>
                  <a:lnTo>
                    <a:pt x="206" y="285"/>
                  </a:lnTo>
                  <a:lnTo>
                    <a:pt x="206" y="283"/>
                  </a:lnTo>
                  <a:lnTo>
                    <a:pt x="206" y="280"/>
                  </a:lnTo>
                  <a:lnTo>
                    <a:pt x="206" y="278"/>
                  </a:lnTo>
                  <a:lnTo>
                    <a:pt x="204" y="276"/>
                  </a:lnTo>
                  <a:lnTo>
                    <a:pt x="202" y="275"/>
                  </a:lnTo>
                  <a:lnTo>
                    <a:pt x="199" y="273"/>
                  </a:lnTo>
                  <a:lnTo>
                    <a:pt x="197" y="271"/>
                  </a:lnTo>
                  <a:lnTo>
                    <a:pt x="197" y="268"/>
                  </a:lnTo>
                  <a:lnTo>
                    <a:pt x="199" y="265"/>
                  </a:lnTo>
                  <a:lnTo>
                    <a:pt x="202" y="263"/>
                  </a:lnTo>
                  <a:lnTo>
                    <a:pt x="206" y="260"/>
                  </a:lnTo>
                  <a:lnTo>
                    <a:pt x="207" y="258"/>
                  </a:lnTo>
                  <a:lnTo>
                    <a:pt x="209" y="253"/>
                  </a:lnTo>
                  <a:lnTo>
                    <a:pt x="211" y="248"/>
                  </a:lnTo>
                  <a:lnTo>
                    <a:pt x="212" y="243"/>
                  </a:lnTo>
                  <a:lnTo>
                    <a:pt x="214" y="242"/>
                  </a:lnTo>
                  <a:lnTo>
                    <a:pt x="216" y="240"/>
                  </a:lnTo>
                  <a:lnTo>
                    <a:pt x="216" y="240"/>
                  </a:lnTo>
                  <a:lnTo>
                    <a:pt x="217" y="237"/>
                  </a:lnTo>
                  <a:lnTo>
                    <a:pt x="217" y="230"/>
                  </a:lnTo>
                  <a:lnTo>
                    <a:pt x="217" y="219"/>
                  </a:lnTo>
                  <a:lnTo>
                    <a:pt x="216" y="209"/>
                  </a:lnTo>
                  <a:lnTo>
                    <a:pt x="214" y="202"/>
                  </a:lnTo>
                  <a:lnTo>
                    <a:pt x="212" y="201"/>
                  </a:lnTo>
                  <a:lnTo>
                    <a:pt x="212" y="201"/>
                  </a:lnTo>
                  <a:lnTo>
                    <a:pt x="211" y="199"/>
                  </a:lnTo>
                  <a:lnTo>
                    <a:pt x="209" y="196"/>
                  </a:lnTo>
                  <a:lnTo>
                    <a:pt x="207" y="196"/>
                  </a:lnTo>
                  <a:lnTo>
                    <a:pt x="206" y="196"/>
                  </a:lnTo>
                  <a:lnTo>
                    <a:pt x="199" y="196"/>
                  </a:lnTo>
                  <a:lnTo>
                    <a:pt x="193" y="197"/>
                  </a:lnTo>
                  <a:lnTo>
                    <a:pt x="186" y="201"/>
                  </a:lnTo>
                  <a:lnTo>
                    <a:pt x="181" y="201"/>
                  </a:lnTo>
                  <a:lnTo>
                    <a:pt x="179" y="201"/>
                  </a:lnTo>
                  <a:lnTo>
                    <a:pt x="178" y="199"/>
                  </a:lnTo>
                  <a:lnTo>
                    <a:pt x="176" y="197"/>
                  </a:lnTo>
                  <a:lnTo>
                    <a:pt x="174" y="199"/>
                  </a:lnTo>
                  <a:lnTo>
                    <a:pt x="174" y="201"/>
                  </a:lnTo>
                  <a:lnTo>
                    <a:pt x="173" y="202"/>
                  </a:lnTo>
                  <a:lnTo>
                    <a:pt x="173" y="204"/>
                  </a:lnTo>
                  <a:lnTo>
                    <a:pt x="173" y="204"/>
                  </a:lnTo>
                  <a:lnTo>
                    <a:pt x="171" y="202"/>
                  </a:lnTo>
                  <a:lnTo>
                    <a:pt x="166" y="196"/>
                  </a:lnTo>
                  <a:lnTo>
                    <a:pt x="160" y="186"/>
                  </a:lnTo>
                  <a:lnTo>
                    <a:pt x="155" y="178"/>
                  </a:lnTo>
                  <a:lnTo>
                    <a:pt x="151" y="174"/>
                  </a:lnTo>
                  <a:lnTo>
                    <a:pt x="146" y="176"/>
                  </a:lnTo>
                  <a:lnTo>
                    <a:pt x="137" y="179"/>
                  </a:lnTo>
                  <a:lnTo>
                    <a:pt x="127" y="181"/>
                  </a:lnTo>
                  <a:lnTo>
                    <a:pt x="122" y="184"/>
                  </a:lnTo>
                  <a:lnTo>
                    <a:pt x="79" y="197"/>
                  </a:lnTo>
                  <a:lnTo>
                    <a:pt x="36" y="209"/>
                  </a:lnTo>
                  <a:lnTo>
                    <a:pt x="30" y="212"/>
                  </a:lnTo>
                  <a:lnTo>
                    <a:pt x="18" y="215"/>
                  </a:lnTo>
                  <a:lnTo>
                    <a:pt x="7" y="219"/>
                  </a:lnTo>
                  <a:lnTo>
                    <a:pt x="2" y="220"/>
                  </a:lnTo>
                  <a:lnTo>
                    <a:pt x="0" y="224"/>
                  </a:lnTo>
                  <a:lnTo>
                    <a:pt x="2" y="227"/>
                  </a:lnTo>
                  <a:lnTo>
                    <a:pt x="3" y="230"/>
                  </a:lnTo>
                  <a:lnTo>
                    <a:pt x="5" y="234"/>
                  </a:lnTo>
                  <a:lnTo>
                    <a:pt x="7" y="237"/>
                  </a:lnTo>
                  <a:lnTo>
                    <a:pt x="8" y="238"/>
                  </a:lnTo>
                  <a:lnTo>
                    <a:pt x="8" y="242"/>
                  </a:lnTo>
                  <a:lnTo>
                    <a:pt x="8" y="245"/>
                  </a:lnTo>
                  <a:lnTo>
                    <a:pt x="8" y="247"/>
                  </a:lnTo>
                  <a:lnTo>
                    <a:pt x="7" y="250"/>
                  </a:lnTo>
                  <a:lnTo>
                    <a:pt x="8" y="252"/>
                  </a:lnTo>
                  <a:lnTo>
                    <a:pt x="10" y="252"/>
                  </a:lnTo>
                  <a:lnTo>
                    <a:pt x="10" y="253"/>
                  </a:lnTo>
                  <a:lnTo>
                    <a:pt x="10" y="270"/>
                  </a:lnTo>
                  <a:lnTo>
                    <a:pt x="10" y="271"/>
                  </a:lnTo>
                  <a:lnTo>
                    <a:pt x="10" y="271"/>
                  </a:lnTo>
                  <a:lnTo>
                    <a:pt x="10" y="273"/>
                  </a:lnTo>
                  <a:lnTo>
                    <a:pt x="10" y="273"/>
                  </a:lnTo>
                  <a:lnTo>
                    <a:pt x="12" y="273"/>
                  </a:lnTo>
                  <a:lnTo>
                    <a:pt x="13" y="273"/>
                  </a:lnTo>
                  <a:lnTo>
                    <a:pt x="17" y="273"/>
                  </a:lnTo>
                  <a:lnTo>
                    <a:pt x="31" y="273"/>
                  </a:lnTo>
                  <a:lnTo>
                    <a:pt x="33" y="273"/>
                  </a:lnTo>
                  <a:lnTo>
                    <a:pt x="35" y="273"/>
                  </a:lnTo>
                  <a:lnTo>
                    <a:pt x="36" y="273"/>
                  </a:lnTo>
                  <a:lnTo>
                    <a:pt x="36" y="275"/>
                  </a:lnTo>
                  <a:lnTo>
                    <a:pt x="38" y="276"/>
                  </a:lnTo>
                  <a:lnTo>
                    <a:pt x="40" y="276"/>
                  </a:lnTo>
                  <a:lnTo>
                    <a:pt x="43" y="275"/>
                  </a:lnTo>
                  <a:lnTo>
                    <a:pt x="46" y="275"/>
                  </a:lnTo>
                  <a:lnTo>
                    <a:pt x="49" y="275"/>
                  </a:lnTo>
                  <a:lnTo>
                    <a:pt x="53" y="275"/>
                  </a:lnTo>
                  <a:lnTo>
                    <a:pt x="54" y="276"/>
                  </a:lnTo>
                  <a:lnTo>
                    <a:pt x="56" y="280"/>
                  </a:lnTo>
                  <a:lnTo>
                    <a:pt x="58" y="281"/>
                  </a:lnTo>
                  <a:lnTo>
                    <a:pt x="61" y="283"/>
                  </a:lnTo>
                  <a:lnTo>
                    <a:pt x="64" y="283"/>
                  </a:lnTo>
                  <a:lnTo>
                    <a:pt x="69" y="283"/>
                  </a:lnTo>
                  <a:lnTo>
                    <a:pt x="72" y="285"/>
                  </a:lnTo>
                  <a:lnTo>
                    <a:pt x="76" y="285"/>
                  </a:lnTo>
                  <a:lnTo>
                    <a:pt x="77" y="288"/>
                  </a:lnTo>
                  <a:lnTo>
                    <a:pt x="79" y="289"/>
                  </a:lnTo>
                  <a:lnTo>
                    <a:pt x="79" y="293"/>
                  </a:lnTo>
                  <a:lnTo>
                    <a:pt x="81" y="294"/>
                  </a:lnTo>
                  <a:lnTo>
                    <a:pt x="86" y="296"/>
                  </a:lnTo>
                  <a:lnTo>
                    <a:pt x="89" y="296"/>
                  </a:lnTo>
                  <a:lnTo>
                    <a:pt x="94" y="296"/>
                  </a:lnTo>
                  <a:lnTo>
                    <a:pt x="97" y="296"/>
                  </a:lnTo>
                  <a:lnTo>
                    <a:pt x="100" y="296"/>
                  </a:lnTo>
                  <a:lnTo>
                    <a:pt x="105" y="298"/>
                  </a:lnTo>
                  <a:lnTo>
                    <a:pt x="110" y="299"/>
                  </a:lnTo>
                  <a:lnTo>
                    <a:pt x="115" y="301"/>
                  </a:lnTo>
                  <a:lnTo>
                    <a:pt x="119" y="303"/>
                  </a:lnTo>
                  <a:lnTo>
                    <a:pt x="120" y="304"/>
                  </a:lnTo>
                  <a:lnTo>
                    <a:pt x="122" y="306"/>
                  </a:lnTo>
                  <a:lnTo>
                    <a:pt x="120" y="306"/>
                  </a:lnTo>
                  <a:lnTo>
                    <a:pt x="120" y="308"/>
                  </a:lnTo>
                  <a:lnTo>
                    <a:pt x="120" y="308"/>
                  </a:lnTo>
                  <a:lnTo>
                    <a:pt x="120" y="309"/>
                  </a:lnTo>
                  <a:lnTo>
                    <a:pt x="123" y="311"/>
                  </a:lnTo>
                  <a:lnTo>
                    <a:pt x="125" y="311"/>
                  </a:lnTo>
                  <a:lnTo>
                    <a:pt x="127" y="311"/>
                  </a:lnTo>
                  <a:lnTo>
                    <a:pt x="130" y="311"/>
                  </a:lnTo>
                  <a:lnTo>
                    <a:pt x="132" y="311"/>
                  </a:lnTo>
                  <a:lnTo>
                    <a:pt x="133" y="309"/>
                  </a:lnTo>
                  <a:lnTo>
                    <a:pt x="133" y="311"/>
                  </a:lnTo>
                  <a:lnTo>
                    <a:pt x="133" y="312"/>
                  </a:lnTo>
                  <a:lnTo>
                    <a:pt x="133" y="314"/>
                  </a:lnTo>
                  <a:lnTo>
                    <a:pt x="132" y="316"/>
                  </a:lnTo>
                  <a:lnTo>
                    <a:pt x="128" y="319"/>
                  </a:lnTo>
                  <a:lnTo>
                    <a:pt x="127" y="321"/>
                  </a:lnTo>
                  <a:lnTo>
                    <a:pt x="127" y="321"/>
                  </a:lnTo>
                  <a:lnTo>
                    <a:pt x="127" y="326"/>
                  </a:lnTo>
                  <a:lnTo>
                    <a:pt x="130" y="329"/>
                  </a:lnTo>
                  <a:lnTo>
                    <a:pt x="132" y="334"/>
                  </a:lnTo>
                  <a:lnTo>
                    <a:pt x="135" y="339"/>
                  </a:lnTo>
                  <a:lnTo>
                    <a:pt x="135" y="342"/>
                  </a:lnTo>
                  <a:lnTo>
                    <a:pt x="135" y="344"/>
                  </a:lnTo>
                  <a:lnTo>
                    <a:pt x="133" y="347"/>
                  </a:lnTo>
                  <a:lnTo>
                    <a:pt x="132" y="349"/>
                  </a:lnTo>
                  <a:lnTo>
                    <a:pt x="130" y="350"/>
                  </a:lnTo>
                  <a:lnTo>
                    <a:pt x="132" y="352"/>
                  </a:lnTo>
                  <a:lnTo>
                    <a:pt x="133" y="354"/>
                  </a:lnTo>
                  <a:lnTo>
                    <a:pt x="135" y="355"/>
                  </a:lnTo>
                  <a:lnTo>
                    <a:pt x="133" y="359"/>
                  </a:lnTo>
                  <a:lnTo>
                    <a:pt x="133" y="362"/>
                  </a:lnTo>
                  <a:lnTo>
                    <a:pt x="132" y="365"/>
                  </a:lnTo>
                  <a:lnTo>
                    <a:pt x="130" y="367"/>
                  </a:lnTo>
                  <a:lnTo>
                    <a:pt x="128" y="372"/>
                  </a:lnTo>
                  <a:lnTo>
                    <a:pt x="128" y="377"/>
                  </a:lnTo>
                  <a:lnTo>
                    <a:pt x="128" y="383"/>
                  </a:lnTo>
                  <a:lnTo>
                    <a:pt x="128" y="387"/>
                  </a:lnTo>
                  <a:lnTo>
                    <a:pt x="130" y="388"/>
                  </a:lnTo>
                  <a:lnTo>
                    <a:pt x="132" y="390"/>
                  </a:lnTo>
                  <a:lnTo>
                    <a:pt x="132" y="391"/>
                  </a:lnTo>
                  <a:lnTo>
                    <a:pt x="133" y="393"/>
                  </a:lnTo>
                  <a:lnTo>
                    <a:pt x="133" y="393"/>
                  </a:lnTo>
                  <a:lnTo>
                    <a:pt x="132" y="395"/>
                  </a:lnTo>
                  <a:lnTo>
                    <a:pt x="128" y="398"/>
                  </a:lnTo>
                  <a:lnTo>
                    <a:pt x="127" y="400"/>
                  </a:lnTo>
                  <a:lnTo>
                    <a:pt x="125" y="401"/>
                  </a:lnTo>
                  <a:lnTo>
                    <a:pt x="123" y="401"/>
                  </a:lnTo>
                  <a:lnTo>
                    <a:pt x="123" y="405"/>
                  </a:lnTo>
                  <a:lnTo>
                    <a:pt x="125" y="406"/>
                  </a:lnTo>
                  <a:lnTo>
                    <a:pt x="127" y="408"/>
                  </a:lnTo>
                  <a:lnTo>
                    <a:pt x="127" y="411"/>
                  </a:lnTo>
                  <a:lnTo>
                    <a:pt x="125" y="413"/>
                  </a:lnTo>
                  <a:lnTo>
                    <a:pt x="123" y="414"/>
                  </a:lnTo>
                  <a:lnTo>
                    <a:pt x="122" y="414"/>
                  </a:lnTo>
                  <a:lnTo>
                    <a:pt x="119" y="414"/>
                  </a:lnTo>
                  <a:lnTo>
                    <a:pt x="115" y="416"/>
                  </a:lnTo>
                  <a:lnTo>
                    <a:pt x="114" y="416"/>
                  </a:lnTo>
                  <a:lnTo>
                    <a:pt x="112" y="419"/>
                  </a:lnTo>
                  <a:lnTo>
                    <a:pt x="112" y="423"/>
                  </a:lnTo>
                  <a:lnTo>
                    <a:pt x="114" y="424"/>
                  </a:lnTo>
                  <a:lnTo>
                    <a:pt x="115" y="426"/>
                  </a:lnTo>
                  <a:lnTo>
                    <a:pt x="117" y="426"/>
                  </a:lnTo>
                  <a:lnTo>
                    <a:pt x="119" y="426"/>
                  </a:lnTo>
                  <a:lnTo>
                    <a:pt x="120" y="428"/>
                  </a:lnTo>
                  <a:lnTo>
                    <a:pt x="120" y="428"/>
                  </a:lnTo>
                  <a:lnTo>
                    <a:pt x="122" y="429"/>
                  </a:lnTo>
                  <a:lnTo>
                    <a:pt x="122" y="434"/>
                  </a:lnTo>
                  <a:lnTo>
                    <a:pt x="120" y="438"/>
                  </a:lnTo>
                  <a:lnTo>
                    <a:pt x="119" y="441"/>
                  </a:lnTo>
                  <a:lnTo>
                    <a:pt x="117" y="444"/>
                  </a:lnTo>
                  <a:lnTo>
                    <a:pt x="115" y="446"/>
                  </a:lnTo>
                  <a:lnTo>
                    <a:pt x="117" y="449"/>
                  </a:lnTo>
                  <a:lnTo>
                    <a:pt x="119" y="452"/>
                  </a:lnTo>
                  <a:lnTo>
                    <a:pt x="119" y="456"/>
                  </a:lnTo>
                  <a:lnTo>
                    <a:pt x="119" y="459"/>
                  </a:lnTo>
                  <a:lnTo>
                    <a:pt x="119" y="459"/>
                  </a:lnTo>
                  <a:lnTo>
                    <a:pt x="120" y="461"/>
                  </a:lnTo>
                  <a:lnTo>
                    <a:pt x="122" y="461"/>
                  </a:lnTo>
                  <a:lnTo>
                    <a:pt x="122" y="461"/>
                  </a:lnTo>
                  <a:lnTo>
                    <a:pt x="123" y="459"/>
                  </a:lnTo>
                  <a:lnTo>
                    <a:pt x="123" y="459"/>
                  </a:lnTo>
                  <a:lnTo>
                    <a:pt x="125" y="459"/>
                  </a:lnTo>
                  <a:lnTo>
                    <a:pt x="125" y="459"/>
                  </a:lnTo>
                  <a:lnTo>
                    <a:pt x="125" y="461"/>
                  </a:lnTo>
                  <a:lnTo>
                    <a:pt x="125" y="462"/>
                  </a:lnTo>
                  <a:lnTo>
                    <a:pt x="128" y="465"/>
                  </a:lnTo>
                  <a:lnTo>
                    <a:pt x="128" y="467"/>
                  </a:lnTo>
                  <a:lnTo>
                    <a:pt x="128" y="469"/>
                  </a:lnTo>
                  <a:lnTo>
                    <a:pt x="127" y="470"/>
                  </a:lnTo>
                  <a:lnTo>
                    <a:pt x="127" y="477"/>
                  </a:lnTo>
                  <a:lnTo>
                    <a:pt x="125" y="477"/>
                  </a:lnTo>
                  <a:lnTo>
                    <a:pt x="123" y="477"/>
                  </a:lnTo>
                  <a:lnTo>
                    <a:pt x="123" y="477"/>
                  </a:lnTo>
                  <a:lnTo>
                    <a:pt x="120" y="480"/>
                  </a:lnTo>
                  <a:lnTo>
                    <a:pt x="119" y="484"/>
                  </a:lnTo>
                  <a:lnTo>
                    <a:pt x="115" y="487"/>
                  </a:lnTo>
                  <a:lnTo>
                    <a:pt x="114" y="492"/>
                  </a:lnTo>
                  <a:lnTo>
                    <a:pt x="112" y="497"/>
                  </a:lnTo>
                  <a:lnTo>
                    <a:pt x="110" y="500"/>
                  </a:lnTo>
                  <a:lnTo>
                    <a:pt x="107" y="503"/>
                  </a:lnTo>
                  <a:lnTo>
                    <a:pt x="105" y="503"/>
                  </a:lnTo>
                  <a:lnTo>
                    <a:pt x="104" y="503"/>
                  </a:lnTo>
                  <a:lnTo>
                    <a:pt x="102" y="503"/>
                  </a:lnTo>
                  <a:lnTo>
                    <a:pt x="100" y="503"/>
                  </a:lnTo>
                  <a:lnTo>
                    <a:pt x="99" y="505"/>
                  </a:lnTo>
                  <a:lnTo>
                    <a:pt x="99" y="510"/>
                  </a:lnTo>
                  <a:lnTo>
                    <a:pt x="99" y="513"/>
                  </a:lnTo>
                  <a:lnTo>
                    <a:pt x="99" y="518"/>
                  </a:lnTo>
                  <a:lnTo>
                    <a:pt x="99" y="521"/>
                  </a:lnTo>
                  <a:lnTo>
                    <a:pt x="97" y="525"/>
                  </a:lnTo>
                  <a:lnTo>
                    <a:pt x="96" y="526"/>
                  </a:lnTo>
                  <a:lnTo>
                    <a:pt x="92" y="530"/>
                  </a:lnTo>
                  <a:lnTo>
                    <a:pt x="92" y="531"/>
                  </a:lnTo>
                  <a:lnTo>
                    <a:pt x="92" y="535"/>
                  </a:lnTo>
                  <a:lnTo>
                    <a:pt x="94" y="538"/>
                  </a:lnTo>
                  <a:lnTo>
                    <a:pt x="96" y="541"/>
                  </a:lnTo>
                  <a:lnTo>
                    <a:pt x="97" y="543"/>
                  </a:lnTo>
                  <a:lnTo>
                    <a:pt x="97" y="543"/>
                  </a:lnTo>
                  <a:lnTo>
                    <a:pt x="96" y="543"/>
                  </a:lnTo>
                  <a:lnTo>
                    <a:pt x="94" y="541"/>
                  </a:lnTo>
                  <a:lnTo>
                    <a:pt x="94" y="541"/>
                  </a:lnTo>
                  <a:lnTo>
                    <a:pt x="92" y="543"/>
                  </a:lnTo>
                  <a:lnTo>
                    <a:pt x="91" y="544"/>
                  </a:lnTo>
                  <a:lnTo>
                    <a:pt x="71" y="564"/>
                  </a:lnTo>
                  <a:lnTo>
                    <a:pt x="66" y="569"/>
                  </a:lnTo>
                  <a:lnTo>
                    <a:pt x="58" y="577"/>
                  </a:lnTo>
                  <a:lnTo>
                    <a:pt x="49" y="586"/>
                  </a:lnTo>
                  <a:lnTo>
                    <a:pt x="41" y="592"/>
                  </a:lnTo>
                  <a:lnTo>
                    <a:pt x="36" y="595"/>
                  </a:lnTo>
                  <a:lnTo>
                    <a:pt x="43" y="614"/>
                  </a:lnTo>
                  <a:lnTo>
                    <a:pt x="48" y="633"/>
                  </a:lnTo>
                  <a:lnTo>
                    <a:pt x="46" y="637"/>
                  </a:lnTo>
                  <a:lnTo>
                    <a:pt x="46" y="641"/>
                  </a:lnTo>
                  <a:lnTo>
                    <a:pt x="45" y="645"/>
                  </a:lnTo>
                  <a:lnTo>
                    <a:pt x="45" y="648"/>
                  </a:lnTo>
                  <a:lnTo>
                    <a:pt x="46" y="651"/>
                  </a:lnTo>
                  <a:lnTo>
                    <a:pt x="49" y="653"/>
                  </a:lnTo>
                  <a:lnTo>
                    <a:pt x="51" y="655"/>
                  </a:lnTo>
                  <a:lnTo>
                    <a:pt x="53" y="660"/>
                  </a:lnTo>
                  <a:lnTo>
                    <a:pt x="53" y="663"/>
                  </a:lnTo>
                  <a:lnTo>
                    <a:pt x="54" y="668"/>
                  </a:lnTo>
                  <a:lnTo>
                    <a:pt x="54" y="668"/>
                  </a:lnTo>
                  <a:lnTo>
                    <a:pt x="56" y="669"/>
                  </a:lnTo>
                  <a:lnTo>
                    <a:pt x="58" y="669"/>
                  </a:lnTo>
                  <a:lnTo>
                    <a:pt x="59" y="671"/>
                  </a:lnTo>
                  <a:lnTo>
                    <a:pt x="59" y="671"/>
                  </a:lnTo>
                  <a:lnTo>
                    <a:pt x="59" y="674"/>
                  </a:lnTo>
                  <a:lnTo>
                    <a:pt x="59" y="678"/>
                  </a:lnTo>
                  <a:lnTo>
                    <a:pt x="59" y="681"/>
                  </a:lnTo>
                  <a:lnTo>
                    <a:pt x="59" y="683"/>
                  </a:lnTo>
                  <a:lnTo>
                    <a:pt x="61" y="688"/>
                  </a:lnTo>
                  <a:lnTo>
                    <a:pt x="63" y="692"/>
                  </a:lnTo>
                  <a:lnTo>
                    <a:pt x="64" y="697"/>
                  </a:lnTo>
                  <a:lnTo>
                    <a:pt x="64" y="706"/>
                  </a:lnTo>
                  <a:lnTo>
                    <a:pt x="63" y="719"/>
                  </a:lnTo>
                  <a:lnTo>
                    <a:pt x="63" y="735"/>
                  </a:lnTo>
                  <a:lnTo>
                    <a:pt x="61" y="748"/>
                  </a:lnTo>
                  <a:lnTo>
                    <a:pt x="59" y="757"/>
                  </a:lnTo>
                  <a:lnTo>
                    <a:pt x="58" y="760"/>
                  </a:lnTo>
                  <a:lnTo>
                    <a:pt x="56" y="763"/>
                  </a:lnTo>
                  <a:lnTo>
                    <a:pt x="54" y="765"/>
                  </a:lnTo>
                  <a:lnTo>
                    <a:pt x="54" y="768"/>
                  </a:lnTo>
                  <a:lnTo>
                    <a:pt x="56" y="770"/>
                  </a:lnTo>
                  <a:lnTo>
                    <a:pt x="58" y="771"/>
                  </a:lnTo>
                  <a:lnTo>
                    <a:pt x="59" y="773"/>
                  </a:lnTo>
                  <a:lnTo>
                    <a:pt x="61" y="775"/>
                  </a:lnTo>
                  <a:lnTo>
                    <a:pt x="63" y="778"/>
                  </a:lnTo>
                  <a:lnTo>
                    <a:pt x="63" y="781"/>
                  </a:lnTo>
                  <a:lnTo>
                    <a:pt x="61" y="785"/>
                  </a:lnTo>
                  <a:lnTo>
                    <a:pt x="59" y="788"/>
                  </a:lnTo>
                  <a:lnTo>
                    <a:pt x="61" y="794"/>
                  </a:lnTo>
                  <a:lnTo>
                    <a:pt x="63" y="803"/>
                  </a:lnTo>
                  <a:lnTo>
                    <a:pt x="63" y="809"/>
                  </a:lnTo>
                  <a:lnTo>
                    <a:pt x="61" y="816"/>
                  </a:lnTo>
                  <a:lnTo>
                    <a:pt x="77" y="818"/>
                  </a:lnTo>
                  <a:lnTo>
                    <a:pt x="96" y="818"/>
                  </a:lnTo>
                  <a:lnTo>
                    <a:pt x="97" y="808"/>
                  </a:lnTo>
                  <a:lnTo>
                    <a:pt x="99" y="798"/>
                  </a:lnTo>
                  <a:lnTo>
                    <a:pt x="100" y="786"/>
                  </a:lnTo>
                  <a:lnTo>
                    <a:pt x="100" y="786"/>
                  </a:lnTo>
                  <a:lnTo>
                    <a:pt x="100" y="785"/>
                  </a:lnTo>
                  <a:lnTo>
                    <a:pt x="100" y="783"/>
                  </a:lnTo>
                  <a:lnTo>
                    <a:pt x="99" y="783"/>
                  </a:lnTo>
                  <a:lnTo>
                    <a:pt x="99" y="783"/>
                  </a:lnTo>
                  <a:lnTo>
                    <a:pt x="97" y="785"/>
                  </a:lnTo>
                  <a:lnTo>
                    <a:pt x="97" y="786"/>
                  </a:lnTo>
                  <a:lnTo>
                    <a:pt x="97" y="790"/>
                  </a:lnTo>
                  <a:lnTo>
                    <a:pt x="97" y="790"/>
                  </a:lnTo>
                  <a:lnTo>
                    <a:pt x="96" y="790"/>
                  </a:lnTo>
                  <a:lnTo>
                    <a:pt x="94" y="790"/>
                  </a:lnTo>
                  <a:lnTo>
                    <a:pt x="92" y="788"/>
                  </a:lnTo>
                  <a:lnTo>
                    <a:pt x="91" y="785"/>
                  </a:lnTo>
                  <a:lnTo>
                    <a:pt x="89" y="781"/>
                  </a:lnTo>
                  <a:lnTo>
                    <a:pt x="87" y="778"/>
                  </a:lnTo>
                  <a:lnTo>
                    <a:pt x="86" y="776"/>
                  </a:lnTo>
                  <a:lnTo>
                    <a:pt x="84" y="775"/>
                  </a:lnTo>
                  <a:lnTo>
                    <a:pt x="82" y="775"/>
                  </a:lnTo>
                  <a:lnTo>
                    <a:pt x="81" y="775"/>
                  </a:lnTo>
                  <a:lnTo>
                    <a:pt x="79" y="775"/>
                  </a:lnTo>
                  <a:lnTo>
                    <a:pt x="81" y="773"/>
                  </a:lnTo>
                  <a:lnTo>
                    <a:pt x="82" y="773"/>
                  </a:lnTo>
                  <a:lnTo>
                    <a:pt x="82" y="773"/>
                  </a:lnTo>
                  <a:lnTo>
                    <a:pt x="84" y="773"/>
                  </a:lnTo>
                  <a:lnTo>
                    <a:pt x="86" y="773"/>
                  </a:lnTo>
                  <a:lnTo>
                    <a:pt x="89" y="770"/>
                  </a:lnTo>
                  <a:lnTo>
                    <a:pt x="91" y="767"/>
                  </a:lnTo>
                  <a:lnTo>
                    <a:pt x="92" y="765"/>
                  </a:lnTo>
                  <a:lnTo>
                    <a:pt x="92" y="765"/>
                  </a:lnTo>
                  <a:lnTo>
                    <a:pt x="94" y="767"/>
                  </a:lnTo>
                  <a:lnTo>
                    <a:pt x="94" y="768"/>
                  </a:lnTo>
                  <a:lnTo>
                    <a:pt x="94" y="768"/>
                  </a:lnTo>
                  <a:lnTo>
                    <a:pt x="94" y="763"/>
                  </a:lnTo>
                  <a:lnTo>
                    <a:pt x="97" y="758"/>
                  </a:lnTo>
                  <a:lnTo>
                    <a:pt x="100" y="753"/>
                  </a:lnTo>
                  <a:lnTo>
                    <a:pt x="104" y="750"/>
                  </a:lnTo>
                  <a:lnTo>
                    <a:pt x="110" y="747"/>
                  </a:lnTo>
                  <a:lnTo>
                    <a:pt x="114" y="745"/>
                  </a:lnTo>
                  <a:lnTo>
                    <a:pt x="115" y="742"/>
                  </a:lnTo>
                  <a:lnTo>
                    <a:pt x="119" y="740"/>
                  </a:lnTo>
                  <a:lnTo>
                    <a:pt x="120" y="740"/>
                  </a:lnTo>
                  <a:lnTo>
                    <a:pt x="122" y="739"/>
                  </a:lnTo>
                  <a:lnTo>
                    <a:pt x="123" y="739"/>
                  </a:lnTo>
                  <a:lnTo>
                    <a:pt x="123" y="739"/>
                  </a:lnTo>
                  <a:lnTo>
                    <a:pt x="122" y="739"/>
                  </a:lnTo>
                  <a:lnTo>
                    <a:pt x="123" y="740"/>
                  </a:lnTo>
                  <a:lnTo>
                    <a:pt x="123" y="740"/>
                  </a:lnTo>
                  <a:lnTo>
                    <a:pt x="125" y="739"/>
                  </a:lnTo>
                  <a:lnTo>
                    <a:pt x="130" y="737"/>
                  </a:lnTo>
                  <a:lnTo>
                    <a:pt x="135" y="735"/>
                  </a:lnTo>
                  <a:lnTo>
                    <a:pt x="161" y="725"/>
                  </a:lnTo>
                  <a:lnTo>
                    <a:pt x="176" y="722"/>
                  </a:lnTo>
                  <a:lnTo>
                    <a:pt x="191" y="716"/>
                  </a:lnTo>
                  <a:lnTo>
                    <a:pt x="206" y="709"/>
                  </a:lnTo>
                  <a:lnTo>
                    <a:pt x="217" y="699"/>
                  </a:lnTo>
                  <a:lnTo>
                    <a:pt x="227" y="688"/>
                  </a:lnTo>
                  <a:lnTo>
                    <a:pt x="232" y="673"/>
                  </a:lnTo>
                  <a:lnTo>
                    <a:pt x="232" y="669"/>
                  </a:lnTo>
                  <a:lnTo>
                    <a:pt x="232" y="669"/>
                  </a:lnTo>
                  <a:lnTo>
                    <a:pt x="230" y="669"/>
                  </a:lnTo>
                  <a:lnTo>
                    <a:pt x="230" y="671"/>
                  </a:lnTo>
                  <a:lnTo>
                    <a:pt x="229" y="671"/>
                  </a:lnTo>
                  <a:lnTo>
                    <a:pt x="229" y="673"/>
                  </a:lnTo>
                  <a:lnTo>
                    <a:pt x="229" y="673"/>
                  </a:lnTo>
                  <a:lnTo>
                    <a:pt x="224" y="671"/>
                  </a:lnTo>
                  <a:lnTo>
                    <a:pt x="224" y="673"/>
                  </a:lnTo>
                  <a:lnTo>
                    <a:pt x="224" y="673"/>
                  </a:lnTo>
                  <a:lnTo>
                    <a:pt x="224" y="674"/>
                  </a:lnTo>
                  <a:lnTo>
                    <a:pt x="224" y="676"/>
                  </a:lnTo>
                  <a:lnTo>
                    <a:pt x="222" y="678"/>
                  </a:lnTo>
                  <a:lnTo>
                    <a:pt x="222" y="676"/>
                  </a:lnTo>
                  <a:lnTo>
                    <a:pt x="222" y="674"/>
                  </a:lnTo>
                  <a:lnTo>
                    <a:pt x="224" y="671"/>
                  </a:lnTo>
                  <a:lnTo>
                    <a:pt x="224" y="668"/>
                  </a:lnTo>
                  <a:lnTo>
                    <a:pt x="224" y="666"/>
                  </a:lnTo>
                  <a:lnTo>
                    <a:pt x="224" y="665"/>
                  </a:lnTo>
                  <a:lnTo>
                    <a:pt x="224" y="665"/>
                  </a:lnTo>
                  <a:lnTo>
                    <a:pt x="225" y="665"/>
                  </a:lnTo>
                  <a:lnTo>
                    <a:pt x="225" y="665"/>
                  </a:lnTo>
                  <a:lnTo>
                    <a:pt x="225" y="666"/>
                  </a:lnTo>
                  <a:lnTo>
                    <a:pt x="225" y="666"/>
                  </a:lnTo>
                  <a:lnTo>
                    <a:pt x="225" y="665"/>
                  </a:lnTo>
                  <a:lnTo>
                    <a:pt x="227" y="661"/>
                  </a:lnTo>
                  <a:lnTo>
                    <a:pt x="229" y="658"/>
                  </a:lnTo>
                  <a:lnTo>
                    <a:pt x="229" y="653"/>
                  </a:lnTo>
                  <a:lnTo>
                    <a:pt x="229" y="650"/>
                  </a:lnTo>
                  <a:lnTo>
                    <a:pt x="230" y="646"/>
                  </a:lnTo>
                  <a:lnTo>
                    <a:pt x="230" y="645"/>
                  </a:lnTo>
                  <a:lnTo>
                    <a:pt x="232" y="641"/>
                  </a:lnTo>
                  <a:lnTo>
                    <a:pt x="234" y="638"/>
                  </a:lnTo>
                  <a:lnTo>
                    <a:pt x="235" y="633"/>
                  </a:lnTo>
                  <a:lnTo>
                    <a:pt x="237" y="630"/>
                  </a:lnTo>
                  <a:lnTo>
                    <a:pt x="237" y="628"/>
                  </a:lnTo>
                  <a:lnTo>
                    <a:pt x="237" y="625"/>
                  </a:lnTo>
                  <a:lnTo>
                    <a:pt x="235" y="622"/>
                  </a:lnTo>
                  <a:lnTo>
                    <a:pt x="234" y="617"/>
                  </a:lnTo>
                  <a:lnTo>
                    <a:pt x="234" y="614"/>
                  </a:lnTo>
                  <a:lnTo>
                    <a:pt x="235" y="609"/>
                  </a:lnTo>
                  <a:lnTo>
                    <a:pt x="237" y="602"/>
                  </a:lnTo>
                  <a:lnTo>
                    <a:pt x="237" y="597"/>
                  </a:lnTo>
                  <a:lnTo>
                    <a:pt x="239" y="592"/>
                  </a:lnTo>
                  <a:lnTo>
                    <a:pt x="237" y="587"/>
                  </a:lnTo>
                  <a:lnTo>
                    <a:pt x="235" y="586"/>
                  </a:lnTo>
                  <a:lnTo>
                    <a:pt x="235" y="586"/>
                  </a:lnTo>
                  <a:lnTo>
                    <a:pt x="234" y="586"/>
                  </a:lnTo>
                  <a:lnTo>
                    <a:pt x="234" y="589"/>
                  </a:lnTo>
                  <a:lnTo>
                    <a:pt x="232" y="592"/>
                  </a:lnTo>
                  <a:lnTo>
                    <a:pt x="232" y="595"/>
                  </a:lnTo>
                  <a:lnTo>
                    <a:pt x="232" y="599"/>
                  </a:lnTo>
                  <a:lnTo>
                    <a:pt x="230" y="600"/>
                  </a:lnTo>
                  <a:lnTo>
                    <a:pt x="230" y="602"/>
                  </a:lnTo>
                  <a:lnTo>
                    <a:pt x="232" y="604"/>
                  </a:lnTo>
                  <a:lnTo>
                    <a:pt x="230" y="604"/>
                  </a:lnTo>
                  <a:lnTo>
                    <a:pt x="230" y="604"/>
                  </a:lnTo>
                  <a:lnTo>
                    <a:pt x="229" y="602"/>
                  </a:lnTo>
                  <a:lnTo>
                    <a:pt x="229" y="602"/>
                  </a:lnTo>
                  <a:lnTo>
                    <a:pt x="227" y="599"/>
                  </a:lnTo>
                  <a:lnTo>
                    <a:pt x="227" y="594"/>
                  </a:lnTo>
                  <a:lnTo>
                    <a:pt x="227" y="589"/>
                  </a:lnTo>
                  <a:lnTo>
                    <a:pt x="229" y="586"/>
                  </a:lnTo>
                  <a:lnTo>
                    <a:pt x="229" y="581"/>
                  </a:lnTo>
                  <a:lnTo>
                    <a:pt x="230" y="576"/>
                  </a:lnTo>
                  <a:lnTo>
                    <a:pt x="229" y="569"/>
                  </a:lnTo>
                  <a:lnTo>
                    <a:pt x="229" y="563"/>
                  </a:lnTo>
                  <a:lnTo>
                    <a:pt x="227" y="558"/>
                  </a:lnTo>
                  <a:lnTo>
                    <a:pt x="225" y="554"/>
                  </a:lnTo>
                  <a:lnTo>
                    <a:pt x="224" y="551"/>
                  </a:lnTo>
                  <a:lnTo>
                    <a:pt x="222" y="548"/>
                  </a:lnTo>
                  <a:lnTo>
                    <a:pt x="222" y="544"/>
                  </a:lnTo>
                  <a:lnTo>
                    <a:pt x="224" y="538"/>
                  </a:lnTo>
                  <a:lnTo>
                    <a:pt x="222" y="538"/>
                  </a:lnTo>
                  <a:lnTo>
                    <a:pt x="222" y="539"/>
                  </a:lnTo>
                  <a:lnTo>
                    <a:pt x="222" y="541"/>
                  </a:lnTo>
                  <a:lnTo>
                    <a:pt x="222" y="543"/>
                  </a:lnTo>
                  <a:lnTo>
                    <a:pt x="220" y="544"/>
                  </a:lnTo>
                  <a:lnTo>
                    <a:pt x="219" y="543"/>
                  </a:lnTo>
                  <a:lnTo>
                    <a:pt x="219" y="543"/>
                  </a:lnTo>
                  <a:lnTo>
                    <a:pt x="219" y="541"/>
                  </a:lnTo>
                  <a:lnTo>
                    <a:pt x="219" y="538"/>
                  </a:lnTo>
                  <a:lnTo>
                    <a:pt x="219" y="535"/>
                  </a:lnTo>
                  <a:lnTo>
                    <a:pt x="220" y="531"/>
                  </a:lnTo>
                  <a:lnTo>
                    <a:pt x="220" y="530"/>
                  </a:lnTo>
                  <a:lnTo>
                    <a:pt x="222" y="528"/>
                  </a:lnTo>
                  <a:lnTo>
                    <a:pt x="224" y="528"/>
                  </a:lnTo>
                  <a:lnTo>
                    <a:pt x="224" y="526"/>
                  </a:lnTo>
                  <a:lnTo>
                    <a:pt x="224" y="525"/>
                  </a:lnTo>
                  <a:lnTo>
                    <a:pt x="222" y="525"/>
                  </a:lnTo>
                  <a:lnTo>
                    <a:pt x="222" y="525"/>
                  </a:lnTo>
                  <a:lnTo>
                    <a:pt x="220" y="525"/>
                  </a:lnTo>
                  <a:lnTo>
                    <a:pt x="219" y="525"/>
                  </a:lnTo>
                  <a:lnTo>
                    <a:pt x="219" y="523"/>
                  </a:lnTo>
                  <a:lnTo>
                    <a:pt x="219" y="523"/>
                  </a:lnTo>
                  <a:lnTo>
                    <a:pt x="219" y="521"/>
                  </a:lnTo>
                  <a:lnTo>
                    <a:pt x="217" y="518"/>
                  </a:lnTo>
                  <a:lnTo>
                    <a:pt x="216" y="516"/>
                  </a:lnTo>
                  <a:lnTo>
                    <a:pt x="212" y="513"/>
                  </a:lnTo>
                  <a:lnTo>
                    <a:pt x="212" y="512"/>
                  </a:lnTo>
                  <a:lnTo>
                    <a:pt x="212" y="510"/>
                  </a:lnTo>
                  <a:lnTo>
                    <a:pt x="211" y="507"/>
                  </a:lnTo>
                  <a:lnTo>
                    <a:pt x="209" y="505"/>
                  </a:lnTo>
                  <a:lnTo>
                    <a:pt x="207" y="503"/>
                  </a:lnTo>
                  <a:lnTo>
                    <a:pt x="206" y="503"/>
                  </a:lnTo>
                  <a:lnTo>
                    <a:pt x="206" y="502"/>
                  </a:lnTo>
                  <a:lnTo>
                    <a:pt x="206" y="500"/>
                  </a:lnTo>
                  <a:lnTo>
                    <a:pt x="206" y="500"/>
                  </a:lnTo>
                  <a:lnTo>
                    <a:pt x="204" y="500"/>
                  </a:lnTo>
                  <a:lnTo>
                    <a:pt x="204" y="500"/>
                  </a:lnTo>
                  <a:lnTo>
                    <a:pt x="202" y="500"/>
                  </a:lnTo>
                  <a:lnTo>
                    <a:pt x="204" y="497"/>
                  </a:lnTo>
                  <a:lnTo>
                    <a:pt x="206" y="495"/>
                  </a:lnTo>
                  <a:lnTo>
                    <a:pt x="207" y="492"/>
                  </a:lnTo>
                  <a:lnTo>
                    <a:pt x="207" y="488"/>
                  </a:lnTo>
                  <a:lnTo>
                    <a:pt x="207" y="488"/>
                  </a:lnTo>
                  <a:lnTo>
                    <a:pt x="206" y="487"/>
                  </a:lnTo>
                  <a:lnTo>
                    <a:pt x="206" y="487"/>
                  </a:lnTo>
                  <a:lnTo>
                    <a:pt x="206" y="487"/>
                  </a:lnTo>
                  <a:lnTo>
                    <a:pt x="207" y="487"/>
                  </a:lnTo>
                  <a:lnTo>
                    <a:pt x="209" y="487"/>
                  </a:lnTo>
                  <a:lnTo>
                    <a:pt x="209" y="485"/>
                  </a:lnTo>
                  <a:lnTo>
                    <a:pt x="209" y="484"/>
                  </a:lnTo>
                  <a:lnTo>
                    <a:pt x="209" y="480"/>
                  </a:lnTo>
                  <a:lnTo>
                    <a:pt x="209" y="479"/>
                  </a:lnTo>
                  <a:lnTo>
                    <a:pt x="209" y="477"/>
                  </a:lnTo>
                  <a:lnTo>
                    <a:pt x="211" y="475"/>
                  </a:lnTo>
                  <a:lnTo>
                    <a:pt x="209" y="474"/>
                  </a:lnTo>
                  <a:lnTo>
                    <a:pt x="209" y="472"/>
                  </a:lnTo>
                  <a:lnTo>
                    <a:pt x="211" y="472"/>
                  </a:lnTo>
                  <a:lnTo>
                    <a:pt x="211" y="470"/>
                  </a:lnTo>
                  <a:lnTo>
                    <a:pt x="211" y="469"/>
                  </a:lnTo>
                  <a:lnTo>
                    <a:pt x="209" y="467"/>
                  </a:lnTo>
                  <a:lnTo>
                    <a:pt x="206" y="464"/>
                  </a:lnTo>
                  <a:lnTo>
                    <a:pt x="204" y="462"/>
                  </a:lnTo>
                  <a:lnTo>
                    <a:pt x="202" y="459"/>
                  </a:lnTo>
                  <a:lnTo>
                    <a:pt x="202" y="457"/>
                  </a:lnTo>
                  <a:lnTo>
                    <a:pt x="202" y="457"/>
                  </a:lnTo>
                  <a:lnTo>
                    <a:pt x="204" y="459"/>
                  </a:lnTo>
                  <a:lnTo>
                    <a:pt x="204" y="461"/>
                  </a:lnTo>
                  <a:lnTo>
                    <a:pt x="206" y="461"/>
                  </a:lnTo>
                  <a:lnTo>
                    <a:pt x="207" y="462"/>
                  </a:lnTo>
                  <a:lnTo>
                    <a:pt x="209" y="465"/>
                  </a:lnTo>
                  <a:lnTo>
                    <a:pt x="212" y="467"/>
                  </a:lnTo>
                  <a:lnTo>
                    <a:pt x="214" y="470"/>
                  </a:lnTo>
                  <a:lnTo>
                    <a:pt x="216" y="470"/>
                  </a:lnTo>
                  <a:lnTo>
                    <a:pt x="220" y="469"/>
                  </a:lnTo>
                  <a:lnTo>
                    <a:pt x="229" y="464"/>
                  </a:lnTo>
                  <a:lnTo>
                    <a:pt x="237" y="456"/>
                  </a:lnTo>
                  <a:lnTo>
                    <a:pt x="245" y="447"/>
                  </a:lnTo>
                  <a:lnTo>
                    <a:pt x="252" y="439"/>
                  </a:lnTo>
                  <a:lnTo>
                    <a:pt x="255" y="436"/>
                  </a:lnTo>
                  <a:lnTo>
                    <a:pt x="255" y="434"/>
                  </a:lnTo>
                  <a:lnTo>
                    <a:pt x="258" y="433"/>
                  </a:lnTo>
                  <a:lnTo>
                    <a:pt x="262" y="431"/>
                  </a:lnTo>
                  <a:lnTo>
                    <a:pt x="265" y="429"/>
                  </a:lnTo>
                  <a:lnTo>
                    <a:pt x="267" y="428"/>
                  </a:lnTo>
                  <a:lnTo>
                    <a:pt x="267" y="428"/>
                  </a:lnTo>
                  <a:lnTo>
                    <a:pt x="267" y="426"/>
                  </a:lnTo>
                  <a:lnTo>
                    <a:pt x="265" y="426"/>
                  </a:lnTo>
                  <a:lnTo>
                    <a:pt x="268" y="424"/>
                  </a:lnTo>
                  <a:lnTo>
                    <a:pt x="268" y="424"/>
                  </a:lnTo>
                  <a:lnTo>
                    <a:pt x="270" y="424"/>
                  </a:lnTo>
                  <a:lnTo>
                    <a:pt x="270" y="424"/>
                  </a:lnTo>
                  <a:lnTo>
                    <a:pt x="273" y="423"/>
                  </a:lnTo>
                  <a:lnTo>
                    <a:pt x="273" y="423"/>
                  </a:lnTo>
                  <a:lnTo>
                    <a:pt x="273" y="424"/>
                  </a:lnTo>
                  <a:lnTo>
                    <a:pt x="271" y="424"/>
                  </a:lnTo>
                  <a:lnTo>
                    <a:pt x="271" y="426"/>
                  </a:lnTo>
                  <a:lnTo>
                    <a:pt x="273" y="426"/>
                  </a:lnTo>
                  <a:lnTo>
                    <a:pt x="275" y="424"/>
                  </a:lnTo>
                  <a:lnTo>
                    <a:pt x="275" y="423"/>
                  </a:lnTo>
                  <a:lnTo>
                    <a:pt x="276" y="421"/>
                  </a:lnTo>
                  <a:lnTo>
                    <a:pt x="278" y="419"/>
                  </a:lnTo>
                  <a:lnTo>
                    <a:pt x="280" y="419"/>
                  </a:lnTo>
                  <a:lnTo>
                    <a:pt x="280" y="419"/>
                  </a:lnTo>
                  <a:lnTo>
                    <a:pt x="280" y="419"/>
                  </a:lnTo>
                  <a:lnTo>
                    <a:pt x="278" y="421"/>
                  </a:lnTo>
                  <a:lnTo>
                    <a:pt x="278" y="423"/>
                  </a:lnTo>
                  <a:lnTo>
                    <a:pt x="280" y="424"/>
                  </a:lnTo>
                  <a:lnTo>
                    <a:pt x="281" y="423"/>
                  </a:lnTo>
                  <a:lnTo>
                    <a:pt x="283" y="423"/>
                  </a:lnTo>
                  <a:lnTo>
                    <a:pt x="285" y="424"/>
                  </a:lnTo>
                  <a:lnTo>
                    <a:pt x="286" y="424"/>
                  </a:lnTo>
                  <a:lnTo>
                    <a:pt x="286" y="423"/>
                  </a:lnTo>
                  <a:lnTo>
                    <a:pt x="286" y="421"/>
                  </a:lnTo>
                  <a:lnTo>
                    <a:pt x="285" y="418"/>
                  </a:lnTo>
                  <a:lnTo>
                    <a:pt x="285" y="414"/>
                  </a:lnTo>
                  <a:lnTo>
                    <a:pt x="285" y="414"/>
                  </a:lnTo>
                  <a:lnTo>
                    <a:pt x="286" y="414"/>
                  </a:lnTo>
                  <a:lnTo>
                    <a:pt x="286" y="414"/>
                  </a:lnTo>
                  <a:lnTo>
                    <a:pt x="286" y="416"/>
                  </a:lnTo>
                  <a:lnTo>
                    <a:pt x="288" y="418"/>
                  </a:lnTo>
                  <a:lnTo>
                    <a:pt x="288" y="418"/>
                  </a:lnTo>
                  <a:lnTo>
                    <a:pt x="291" y="418"/>
                  </a:lnTo>
                  <a:lnTo>
                    <a:pt x="293" y="416"/>
                  </a:lnTo>
                  <a:lnTo>
                    <a:pt x="293" y="416"/>
                  </a:lnTo>
                  <a:lnTo>
                    <a:pt x="293" y="416"/>
                  </a:lnTo>
                  <a:lnTo>
                    <a:pt x="293" y="416"/>
                  </a:lnTo>
                  <a:lnTo>
                    <a:pt x="293" y="416"/>
                  </a:lnTo>
                  <a:lnTo>
                    <a:pt x="291" y="414"/>
                  </a:lnTo>
                  <a:lnTo>
                    <a:pt x="293" y="414"/>
                  </a:lnTo>
                  <a:lnTo>
                    <a:pt x="294" y="411"/>
                  </a:lnTo>
                  <a:lnTo>
                    <a:pt x="298" y="406"/>
                  </a:lnTo>
                  <a:lnTo>
                    <a:pt x="303" y="403"/>
                  </a:lnTo>
                  <a:lnTo>
                    <a:pt x="306" y="400"/>
                  </a:lnTo>
                  <a:lnTo>
                    <a:pt x="311" y="396"/>
                  </a:lnTo>
                  <a:lnTo>
                    <a:pt x="314" y="393"/>
                  </a:lnTo>
                  <a:lnTo>
                    <a:pt x="316" y="391"/>
                  </a:lnTo>
                  <a:lnTo>
                    <a:pt x="316" y="390"/>
                  </a:lnTo>
                  <a:lnTo>
                    <a:pt x="316" y="388"/>
                  </a:lnTo>
                  <a:lnTo>
                    <a:pt x="317" y="390"/>
                  </a:lnTo>
                  <a:lnTo>
                    <a:pt x="317" y="390"/>
                  </a:lnTo>
                  <a:lnTo>
                    <a:pt x="321" y="388"/>
                  </a:lnTo>
                  <a:lnTo>
                    <a:pt x="322" y="387"/>
                  </a:lnTo>
                  <a:lnTo>
                    <a:pt x="322" y="383"/>
                  </a:lnTo>
                  <a:lnTo>
                    <a:pt x="321" y="382"/>
                  </a:lnTo>
                  <a:lnTo>
                    <a:pt x="321" y="378"/>
                  </a:lnTo>
                  <a:lnTo>
                    <a:pt x="319" y="377"/>
                  </a:lnTo>
                  <a:lnTo>
                    <a:pt x="317" y="375"/>
                  </a:lnTo>
                  <a:lnTo>
                    <a:pt x="316" y="373"/>
                  </a:lnTo>
                  <a:lnTo>
                    <a:pt x="316" y="373"/>
                  </a:lnTo>
                  <a:lnTo>
                    <a:pt x="317" y="373"/>
                  </a:lnTo>
                  <a:lnTo>
                    <a:pt x="319" y="373"/>
                  </a:lnTo>
                  <a:lnTo>
                    <a:pt x="319" y="377"/>
                  </a:lnTo>
                  <a:lnTo>
                    <a:pt x="321" y="378"/>
                  </a:lnTo>
                  <a:lnTo>
                    <a:pt x="322" y="380"/>
                  </a:lnTo>
                  <a:lnTo>
                    <a:pt x="324" y="380"/>
                  </a:lnTo>
                  <a:lnTo>
                    <a:pt x="326" y="378"/>
                  </a:lnTo>
                  <a:lnTo>
                    <a:pt x="329" y="375"/>
                  </a:lnTo>
                  <a:lnTo>
                    <a:pt x="331" y="373"/>
                  </a:lnTo>
                  <a:lnTo>
                    <a:pt x="334" y="370"/>
                  </a:lnTo>
                  <a:lnTo>
                    <a:pt x="336" y="368"/>
                  </a:lnTo>
                  <a:lnTo>
                    <a:pt x="340" y="363"/>
                  </a:lnTo>
                  <a:lnTo>
                    <a:pt x="350" y="357"/>
                  </a:lnTo>
                  <a:lnTo>
                    <a:pt x="362" y="352"/>
                  </a:lnTo>
                  <a:lnTo>
                    <a:pt x="372" y="349"/>
                  </a:lnTo>
                  <a:lnTo>
                    <a:pt x="373" y="347"/>
                  </a:lnTo>
                  <a:lnTo>
                    <a:pt x="377" y="347"/>
                  </a:lnTo>
                  <a:lnTo>
                    <a:pt x="378" y="347"/>
                  </a:lnTo>
                  <a:lnTo>
                    <a:pt x="382" y="345"/>
                  </a:lnTo>
                  <a:lnTo>
                    <a:pt x="382" y="344"/>
                  </a:lnTo>
                  <a:lnTo>
                    <a:pt x="383" y="344"/>
                  </a:lnTo>
                  <a:lnTo>
                    <a:pt x="383" y="344"/>
                  </a:lnTo>
                  <a:lnTo>
                    <a:pt x="383" y="344"/>
                  </a:lnTo>
                  <a:lnTo>
                    <a:pt x="382" y="345"/>
                  </a:lnTo>
                  <a:lnTo>
                    <a:pt x="383" y="345"/>
                  </a:lnTo>
                  <a:lnTo>
                    <a:pt x="385" y="345"/>
                  </a:lnTo>
                  <a:lnTo>
                    <a:pt x="388" y="344"/>
                  </a:lnTo>
                  <a:lnTo>
                    <a:pt x="391" y="342"/>
                  </a:lnTo>
                  <a:lnTo>
                    <a:pt x="395" y="340"/>
                  </a:lnTo>
                  <a:lnTo>
                    <a:pt x="398" y="339"/>
                  </a:lnTo>
                  <a:lnTo>
                    <a:pt x="400" y="337"/>
                  </a:lnTo>
                  <a:lnTo>
                    <a:pt x="406" y="334"/>
                  </a:lnTo>
                  <a:lnTo>
                    <a:pt x="413" y="334"/>
                  </a:lnTo>
                  <a:lnTo>
                    <a:pt x="419" y="334"/>
                  </a:lnTo>
                  <a:lnTo>
                    <a:pt x="429" y="331"/>
                  </a:lnTo>
                  <a:lnTo>
                    <a:pt x="431" y="331"/>
                  </a:lnTo>
                  <a:lnTo>
                    <a:pt x="431" y="329"/>
                  </a:lnTo>
                  <a:lnTo>
                    <a:pt x="431" y="327"/>
                  </a:lnTo>
                  <a:lnTo>
                    <a:pt x="429" y="327"/>
                  </a:lnTo>
                  <a:lnTo>
                    <a:pt x="429" y="327"/>
                  </a:lnTo>
                  <a:lnTo>
                    <a:pt x="429" y="326"/>
                  </a:lnTo>
                  <a:lnTo>
                    <a:pt x="431" y="326"/>
                  </a:lnTo>
                  <a:lnTo>
                    <a:pt x="434" y="322"/>
                  </a:lnTo>
                  <a:lnTo>
                    <a:pt x="436" y="321"/>
                  </a:lnTo>
                  <a:lnTo>
                    <a:pt x="439" y="319"/>
                  </a:lnTo>
                  <a:lnTo>
                    <a:pt x="441" y="319"/>
                  </a:lnTo>
                  <a:lnTo>
                    <a:pt x="444" y="316"/>
                  </a:lnTo>
                  <a:lnTo>
                    <a:pt x="451" y="312"/>
                  </a:lnTo>
                  <a:lnTo>
                    <a:pt x="459" y="308"/>
                  </a:lnTo>
                  <a:lnTo>
                    <a:pt x="465" y="304"/>
                  </a:lnTo>
                  <a:lnTo>
                    <a:pt x="467" y="303"/>
                  </a:lnTo>
                  <a:lnTo>
                    <a:pt x="467" y="301"/>
                  </a:lnTo>
                  <a:lnTo>
                    <a:pt x="467" y="299"/>
                  </a:lnTo>
                  <a:lnTo>
                    <a:pt x="465" y="298"/>
                  </a:lnTo>
                  <a:lnTo>
                    <a:pt x="465" y="296"/>
                  </a:lnTo>
                  <a:lnTo>
                    <a:pt x="467" y="294"/>
                  </a:lnTo>
                  <a:lnTo>
                    <a:pt x="469" y="294"/>
                  </a:lnTo>
                  <a:lnTo>
                    <a:pt x="472" y="293"/>
                  </a:lnTo>
                  <a:lnTo>
                    <a:pt x="475" y="291"/>
                  </a:lnTo>
                  <a:lnTo>
                    <a:pt x="479" y="289"/>
                  </a:lnTo>
                  <a:lnTo>
                    <a:pt x="482" y="286"/>
                  </a:lnTo>
                  <a:lnTo>
                    <a:pt x="484" y="281"/>
                  </a:lnTo>
                  <a:lnTo>
                    <a:pt x="484" y="281"/>
                  </a:lnTo>
                  <a:lnTo>
                    <a:pt x="482" y="281"/>
                  </a:lnTo>
                  <a:lnTo>
                    <a:pt x="482" y="281"/>
                  </a:lnTo>
                  <a:lnTo>
                    <a:pt x="480" y="281"/>
                  </a:lnTo>
                  <a:lnTo>
                    <a:pt x="480" y="281"/>
                  </a:lnTo>
                  <a:lnTo>
                    <a:pt x="480" y="281"/>
                  </a:lnTo>
                  <a:lnTo>
                    <a:pt x="482" y="280"/>
                  </a:lnTo>
                  <a:lnTo>
                    <a:pt x="490" y="271"/>
                  </a:lnTo>
                  <a:lnTo>
                    <a:pt x="500" y="263"/>
                  </a:lnTo>
                  <a:lnTo>
                    <a:pt x="508" y="253"/>
                  </a:lnTo>
                  <a:lnTo>
                    <a:pt x="513" y="243"/>
                  </a:lnTo>
                  <a:lnTo>
                    <a:pt x="513" y="242"/>
                  </a:lnTo>
                  <a:lnTo>
                    <a:pt x="511" y="240"/>
                  </a:lnTo>
                  <a:lnTo>
                    <a:pt x="511" y="240"/>
                  </a:lnTo>
                  <a:lnTo>
                    <a:pt x="510" y="240"/>
                  </a:lnTo>
                  <a:lnTo>
                    <a:pt x="508" y="240"/>
                  </a:lnTo>
                  <a:lnTo>
                    <a:pt x="507" y="242"/>
                  </a:lnTo>
                  <a:lnTo>
                    <a:pt x="507" y="242"/>
                  </a:lnTo>
                  <a:lnTo>
                    <a:pt x="505" y="240"/>
                  </a:lnTo>
                  <a:lnTo>
                    <a:pt x="505" y="238"/>
                  </a:lnTo>
                  <a:lnTo>
                    <a:pt x="507" y="238"/>
                  </a:lnTo>
                  <a:lnTo>
                    <a:pt x="508" y="237"/>
                  </a:lnTo>
                  <a:lnTo>
                    <a:pt x="511" y="237"/>
                  </a:lnTo>
                  <a:lnTo>
                    <a:pt x="513" y="235"/>
                  </a:lnTo>
                  <a:lnTo>
                    <a:pt x="515" y="235"/>
                  </a:lnTo>
                  <a:lnTo>
                    <a:pt x="515" y="235"/>
                  </a:lnTo>
                  <a:lnTo>
                    <a:pt x="515" y="234"/>
                  </a:lnTo>
                  <a:lnTo>
                    <a:pt x="513" y="232"/>
                  </a:lnTo>
                  <a:lnTo>
                    <a:pt x="511" y="230"/>
                  </a:lnTo>
                  <a:lnTo>
                    <a:pt x="511" y="230"/>
                  </a:lnTo>
                  <a:lnTo>
                    <a:pt x="513" y="229"/>
                  </a:lnTo>
                  <a:lnTo>
                    <a:pt x="513" y="230"/>
                  </a:lnTo>
                  <a:lnTo>
                    <a:pt x="513" y="230"/>
                  </a:lnTo>
                  <a:lnTo>
                    <a:pt x="515" y="232"/>
                  </a:lnTo>
                  <a:lnTo>
                    <a:pt x="516" y="232"/>
                  </a:lnTo>
                  <a:lnTo>
                    <a:pt x="516" y="232"/>
                  </a:lnTo>
                  <a:lnTo>
                    <a:pt x="518" y="232"/>
                  </a:lnTo>
                  <a:lnTo>
                    <a:pt x="518" y="230"/>
                  </a:lnTo>
                  <a:lnTo>
                    <a:pt x="518" y="229"/>
                  </a:lnTo>
                  <a:lnTo>
                    <a:pt x="516" y="227"/>
                  </a:lnTo>
                  <a:lnTo>
                    <a:pt x="513" y="227"/>
                  </a:lnTo>
                  <a:lnTo>
                    <a:pt x="511" y="225"/>
                  </a:lnTo>
                  <a:lnTo>
                    <a:pt x="511" y="225"/>
                  </a:lnTo>
                  <a:lnTo>
                    <a:pt x="513" y="225"/>
                  </a:lnTo>
                  <a:lnTo>
                    <a:pt x="516" y="225"/>
                  </a:lnTo>
                  <a:lnTo>
                    <a:pt x="520" y="224"/>
                  </a:lnTo>
                  <a:lnTo>
                    <a:pt x="521" y="220"/>
                  </a:lnTo>
                  <a:lnTo>
                    <a:pt x="521" y="217"/>
                  </a:lnTo>
                  <a:lnTo>
                    <a:pt x="523" y="214"/>
                  </a:lnTo>
                  <a:lnTo>
                    <a:pt x="523" y="210"/>
                  </a:lnTo>
                  <a:lnTo>
                    <a:pt x="523" y="207"/>
                  </a:lnTo>
                  <a:lnTo>
                    <a:pt x="523" y="207"/>
                  </a:lnTo>
                  <a:lnTo>
                    <a:pt x="521" y="207"/>
                  </a:lnTo>
                  <a:lnTo>
                    <a:pt x="520" y="209"/>
                  </a:lnTo>
                  <a:lnTo>
                    <a:pt x="520" y="207"/>
                  </a:lnTo>
                  <a:lnTo>
                    <a:pt x="520" y="207"/>
                  </a:lnTo>
                  <a:lnTo>
                    <a:pt x="521" y="207"/>
                  </a:lnTo>
                  <a:lnTo>
                    <a:pt x="523" y="206"/>
                  </a:lnTo>
                  <a:lnTo>
                    <a:pt x="523" y="204"/>
                  </a:lnTo>
                  <a:lnTo>
                    <a:pt x="523" y="202"/>
                  </a:lnTo>
                  <a:lnTo>
                    <a:pt x="521" y="202"/>
                  </a:lnTo>
                  <a:lnTo>
                    <a:pt x="521" y="201"/>
                  </a:lnTo>
                  <a:lnTo>
                    <a:pt x="520" y="199"/>
                  </a:lnTo>
                  <a:lnTo>
                    <a:pt x="518" y="201"/>
                  </a:lnTo>
                  <a:lnTo>
                    <a:pt x="516" y="202"/>
                  </a:lnTo>
                  <a:lnTo>
                    <a:pt x="515" y="204"/>
                  </a:lnTo>
                  <a:lnTo>
                    <a:pt x="515" y="206"/>
                  </a:lnTo>
                  <a:lnTo>
                    <a:pt x="515" y="207"/>
                  </a:lnTo>
                  <a:lnTo>
                    <a:pt x="513" y="209"/>
                  </a:lnTo>
                  <a:lnTo>
                    <a:pt x="513" y="209"/>
                  </a:lnTo>
                  <a:lnTo>
                    <a:pt x="513" y="209"/>
                  </a:lnTo>
                  <a:lnTo>
                    <a:pt x="513" y="207"/>
                  </a:lnTo>
                  <a:lnTo>
                    <a:pt x="513" y="206"/>
                  </a:lnTo>
                  <a:lnTo>
                    <a:pt x="513" y="201"/>
                  </a:lnTo>
                  <a:lnTo>
                    <a:pt x="513" y="199"/>
                  </a:lnTo>
                  <a:lnTo>
                    <a:pt x="513" y="197"/>
                  </a:lnTo>
                  <a:lnTo>
                    <a:pt x="513" y="197"/>
                  </a:lnTo>
                  <a:lnTo>
                    <a:pt x="515" y="197"/>
                  </a:lnTo>
                  <a:lnTo>
                    <a:pt x="515" y="199"/>
                  </a:lnTo>
                  <a:lnTo>
                    <a:pt x="516" y="199"/>
                  </a:lnTo>
                  <a:lnTo>
                    <a:pt x="518" y="197"/>
                  </a:lnTo>
                  <a:lnTo>
                    <a:pt x="520" y="196"/>
                  </a:lnTo>
                  <a:lnTo>
                    <a:pt x="520" y="194"/>
                  </a:lnTo>
                  <a:lnTo>
                    <a:pt x="518" y="191"/>
                  </a:lnTo>
                  <a:lnTo>
                    <a:pt x="518" y="191"/>
                  </a:lnTo>
                  <a:lnTo>
                    <a:pt x="516" y="191"/>
                  </a:lnTo>
                  <a:lnTo>
                    <a:pt x="516" y="191"/>
                  </a:lnTo>
                  <a:lnTo>
                    <a:pt x="515" y="191"/>
                  </a:lnTo>
                  <a:lnTo>
                    <a:pt x="513" y="192"/>
                  </a:lnTo>
                  <a:lnTo>
                    <a:pt x="511" y="191"/>
                  </a:lnTo>
                  <a:lnTo>
                    <a:pt x="510" y="189"/>
                  </a:lnTo>
                  <a:lnTo>
                    <a:pt x="510" y="187"/>
                  </a:lnTo>
                  <a:lnTo>
                    <a:pt x="510" y="186"/>
                  </a:lnTo>
                  <a:lnTo>
                    <a:pt x="511" y="186"/>
                  </a:lnTo>
                  <a:lnTo>
                    <a:pt x="513" y="186"/>
                  </a:lnTo>
                  <a:lnTo>
                    <a:pt x="515" y="184"/>
                  </a:lnTo>
                  <a:lnTo>
                    <a:pt x="516" y="183"/>
                  </a:lnTo>
                  <a:lnTo>
                    <a:pt x="516" y="179"/>
                  </a:lnTo>
                  <a:lnTo>
                    <a:pt x="515" y="176"/>
                  </a:lnTo>
                  <a:lnTo>
                    <a:pt x="513" y="171"/>
                  </a:lnTo>
                  <a:lnTo>
                    <a:pt x="511" y="168"/>
                  </a:lnTo>
                  <a:lnTo>
                    <a:pt x="511" y="164"/>
                  </a:lnTo>
                  <a:lnTo>
                    <a:pt x="511" y="161"/>
                  </a:lnTo>
                  <a:lnTo>
                    <a:pt x="511" y="161"/>
                  </a:lnTo>
                  <a:lnTo>
                    <a:pt x="513" y="159"/>
                  </a:lnTo>
                  <a:lnTo>
                    <a:pt x="515" y="158"/>
                  </a:lnTo>
                  <a:lnTo>
                    <a:pt x="513" y="158"/>
                  </a:lnTo>
                  <a:lnTo>
                    <a:pt x="513" y="156"/>
                  </a:lnTo>
                  <a:lnTo>
                    <a:pt x="511" y="156"/>
                  </a:lnTo>
                  <a:lnTo>
                    <a:pt x="511" y="155"/>
                  </a:lnTo>
                  <a:lnTo>
                    <a:pt x="513" y="151"/>
                  </a:lnTo>
                  <a:lnTo>
                    <a:pt x="513" y="148"/>
                  </a:lnTo>
                  <a:lnTo>
                    <a:pt x="513" y="145"/>
                  </a:lnTo>
                  <a:lnTo>
                    <a:pt x="513" y="141"/>
                  </a:lnTo>
                  <a:lnTo>
                    <a:pt x="513" y="138"/>
                  </a:lnTo>
                  <a:lnTo>
                    <a:pt x="515" y="133"/>
                  </a:lnTo>
                  <a:lnTo>
                    <a:pt x="515" y="132"/>
                  </a:lnTo>
                  <a:lnTo>
                    <a:pt x="515" y="130"/>
                  </a:lnTo>
                  <a:lnTo>
                    <a:pt x="516" y="128"/>
                  </a:lnTo>
                  <a:lnTo>
                    <a:pt x="516" y="128"/>
                  </a:lnTo>
                  <a:lnTo>
                    <a:pt x="515" y="127"/>
                  </a:lnTo>
                  <a:lnTo>
                    <a:pt x="513" y="127"/>
                  </a:lnTo>
                  <a:lnTo>
                    <a:pt x="511" y="128"/>
                  </a:lnTo>
                  <a:lnTo>
                    <a:pt x="511" y="130"/>
                  </a:lnTo>
                  <a:lnTo>
                    <a:pt x="510" y="130"/>
                  </a:lnTo>
                  <a:lnTo>
                    <a:pt x="510" y="130"/>
                  </a:lnTo>
                  <a:lnTo>
                    <a:pt x="508" y="127"/>
                  </a:lnTo>
                  <a:lnTo>
                    <a:pt x="508" y="125"/>
                  </a:lnTo>
                  <a:lnTo>
                    <a:pt x="510" y="123"/>
                  </a:lnTo>
                  <a:lnTo>
                    <a:pt x="511" y="123"/>
                  </a:lnTo>
                  <a:lnTo>
                    <a:pt x="513" y="125"/>
                  </a:lnTo>
                  <a:lnTo>
                    <a:pt x="513" y="125"/>
                  </a:lnTo>
                  <a:lnTo>
                    <a:pt x="515" y="123"/>
                  </a:lnTo>
                  <a:lnTo>
                    <a:pt x="515" y="122"/>
                  </a:lnTo>
                  <a:lnTo>
                    <a:pt x="515" y="118"/>
                  </a:lnTo>
                  <a:lnTo>
                    <a:pt x="515" y="118"/>
                  </a:lnTo>
                  <a:lnTo>
                    <a:pt x="516" y="118"/>
                  </a:lnTo>
                  <a:lnTo>
                    <a:pt x="518" y="118"/>
                  </a:lnTo>
                  <a:lnTo>
                    <a:pt x="520" y="118"/>
                  </a:lnTo>
                  <a:lnTo>
                    <a:pt x="520" y="117"/>
                  </a:lnTo>
                  <a:lnTo>
                    <a:pt x="520" y="115"/>
                  </a:lnTo>
                  <a:lnTo>
                    <a:pt x="518" y="115"/>
                  </a:lnTo>
                  <a:lnTo>
                    <a:pt x="518" y="113"/>
                  </a:lnTo>
                  <a:lnTo>
                    <a:pt x="516" y="113"/>
                  </a:lnTo>
                  <a:lnTo>
                    <a:pt x="515" y="113"/>
                  </a:lnTo>
                  <a:lnTo>
                    <a:pt x="515" y="112"/>
                  </a:lnTo>
                  <a:lnTo>
                    <a:pt x="515" y="110"/>
                  </a:lnTo>
                  <a:lnTo>
                    <a:pt x="516" y="110"/>
                  </a:lnTo>
                  <a:lnTo>
                    <a:pt x="516" y="112"/>
                  </a:lnTo>
                  <a:lnTo>
                    <a:pt x="518" y="112"/>
                  </a:lnTo>
                  <a:lnTo>
                    <a:pt x="518" y="110"/>
                  </a:lnTo>
                  <a:lnTo>
                    <a:pt x="518" y="108"/>
                  </a:lnTo>
                  <a:lnTo>
                    <a:pt x="516" y="105"/>
                  </a:lnTo>
                  <a:lnTo>
                    <a:pt x="515" y="104"/>
                  </a:lnTo>
                  <a:lnTo>
                    <a:pt x="513" y="104"/>
                  </a:lnTo>
                  <a:lnTo>
                    <a:pt x="511" y="104"/>
                  </a:lnTo>
                  <a:lnTo>
                    <a:pt x="511" y="104"/>
                  </a:lnTo>
                  <a:lnTo>
                    <a:pt x="511" y="102"/>
                  </a:lnTo>
                  <a:lnTo>
                    <a:pt x="513" y="100"/>
                  </a:lnTo>
                  <a:lnTo>
                    <a:pt x="515" y="100"/>
                  </a:lnTo>
                  <a:lnTo>
                    <a:pt x="516" y="99"/>
                  </a:lnTo>
                  <a:lnTo>
                    <a:pt x="516" y="99"/>
                  </a:lnTo>
                  <a:lnTo>
                    <a:pt x="515" y="97"/>
                  </a:lnTo>
                  <a:lnTo>
                    <a:pt x="515" y="97"/>
                  </a:lnTo>
                  <a:lnTo>
                    <a:pt x="513" y="97"/>
                  </a:lnTo>
                  <a:lnTo>
                    <a:pt x="513" y="95"/>
                  </a:lnTo>
                  <a:lnTo>
                    <a:pt x="513" y="94"/>
                  </a:lnTo>
                  <a:lnTo>
                    <a:pt x="511" y="94"/>
                  </a:lnTo>
                  <a:lnTo>
                    <a:pt x="511" y="90"/>
                  </a:lnTo>
                  <a:lnTo>
                    <a:pt x="511" y="90"/>
                  </a:lnTo>
                  <a:lnTo>
                    <a:pt x="511" y="89"/>
                  </a:lnTo>
                  <a:lnTo>
                    <a:pt x="513" y="85"/>
                  </a:lnTo>
                  <a:lnTo>
                    <a:pt x="515" y="82"/>
                  </a:lnTo>
                  <a:lnTo>
                    <a:pt x="516" y="79"/>
                  </a:lnTo>
                  <a:lnTo>
                    <a:pt x="516" y="77"/>
                  </a:lnTo>
                  <a:lnTo>
                    <a:pt x="515" y="72"/>
                  </a:lnTo>
                  <a:lnTo>
                    <a:pt x="513" y="67"/>
                  </a:lnTo>
                  <a:lnTo>
                    <a:pt x="511" y="64"/>
                  </a:lnTo>
                  <a:lnTo>
                    <a:pt x="511" y="59"/>
                  </a:lnTo>
                  <a:lnTo>
                    <a:pt x="511" y="56"/>
                  </a:lnTo>
                  <a:lnTo>
                    <a:pt x="515" y="51"/>
                  </a:lnTo>
                  <a:lnTo>
                    <a:pt x="515" y="48"/>
                  </a:lnTo>
                  <a:lnTo>
                    <a:pt x="515" y="46"/>
                  </a:lnTo>
                  <a:lnTo>
                    <a:pt x="513" y="46"/>
                  </a:lnTo>
                  <a:lnTo>
                    <a:pt x="510" y="44"/>
                  </a:lnTo>
                  <a:lnTo>
                    <a:pt x="510" y="44"/>
                  </a:lnTo>
                  <a:lnTo>
                    <a:pt x="508" y="43"/>
                  </a:lnTo>
                  <a:lnTo>
                    <a:pt x="510" y="41"/>
                  </a:lnTo>
                  <a:lnTo>
                    <a:pt x="513" y="39"/>
                  </a:lnTo>
                  <a:lnTo>
                    <a:pt x="515" y="38"/>
                  </a:lnTo>
                  <a:lnTo>
                    <a:pt x="516" y="36"/>
                  </a:lnTo>
                  <a:lnTo>
                    <a:pt x="518" y="34"/>
                  </a:lnTo>
                  <a:lnTo>
                    <a:pt x="518" y="33"/>
                  </a:lnTo>
                  <a:lnTo>
                    <a:pt x="520" y="30"/>
                  </a:lnTo>
                  <a:lnTo>
                    <a:pt x="520" y="28"/>
                  </a:lnTo>
                  <a:lnTo>
                    <a:pt x="520" y="28"/>
                  </a:lnTo>
                  <a:lnTo>
                    <a:pt x="518" y="26"/>
                  </a:lnTo>
                  <a:lnTo>
                    <a:pt x="518" y="26"/>
                  </a:lnTo>
                  <a:lnTo>
                    <a:pt x="516" y="25"/>
                  </a:lnTo>
                  <a:lnTo>
                    <a:pt x="516" y="23"/>
                  </a:lnTo>
                  <a:lnTo>
                    <a:pt x="520" y="21"/>
                  </a:lnTo>
                  <a:lnTo>
                    <a:pt x="521" y="18"/>
                  </a:lnTo>
                  <a:lnTo>
                    <a:pt x="523" y="16"/>
                  </a:lnTo>
                  <a:lnTo>
                    <a:pt x="523" y="16"/>
                  </a:lnTo>
                  <a:lnTo>
                    <a:pt x="521" y="16"/>
                  </a:lnTo>
                  <a:lnTo>
                    <a:pt x="521" y="16"/>
                  </a:lnTo>
                  <a:lnTo>
                    <a:pt x="520" y="16"/>
                  </a:lnTo>
                  <a:lnTo>
                    <a:pt x="518" y="16"/>
                  </a:lnTo>
                  <a:lnTo>
                    <a:pt x="516" y="16"/>
                  </a:lnTo>
                  <a:lnTo>
                    <a:pt x="516" y="15"/>
                  </a:lnTo>
                  <a:lnTo>
                    <a:pt x="516" y="15"/>
                  </a:lnTo>
                  <a:lnTo>
                    <a:pt x="520" y="11"/>
                  </a:lnTo>
                  <a:lnTo>
                    <a:pt x="521" y="10"/>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3"/>
            <p:cNvSpPr>
              <a:spLocks/>
            </p:cNvSpPr>
            <p:nvPr/>
          </p:nvSpPr>
          <p:spPr bwMode="auto">
            <a:xfrm>
              <a:off x="2939917" y="4010995"/>
              <a:ext cx="68128" cy="85160"/>
            </a:xfrm>
            <a:custGeom>
              <a:avLst/>
              <a:gdLst>
                <a:gd name="T0" fmla="*/ 19 w 64"/>
                <a:gd name="T1" fmla="*/ 8 h 80"/>
                <a:gd name="T2" fmla="*/ 16 w 64"/>
                <a:gd name="T3" fmla="*/ 13 h 80"/>
                <a:gd name="T4" fmla="*/ 11 w 64"/>
                <a:gd name="T5" fmla="*/ 19 h 80"/>
                <a:gd name="T6" fmla="*/ 6 w 64"/>
                <a:gd name="T7" fmla="*/ 29 h 80"/>
                <a:gd name="T8" fmla="*/ 1 w 64"/>
                <a:gd name="T9" fmla="*/ 39 h 80"/>
                <a:gd name="T10" fmla="*/ 0 w 64"/>
                <a:gd name="T11" fmla="*/ 47 h 80"/>
                <a:gd name="T12" fmla="*/ 1 w 64"/>
                <a:gd name="T13" fmla="*/ 52 h 80"/>
                <a:gd name="T14" fmla="*/ 1 w 64"/>
                <a:gd name="T15" fmla="*/ 52 h 80"/>
                <a:gd name="T16" fmla="*/ 3 w 64"/>
                <a:gd name="T17" fmla="*/ 51 h 80"/>
                <a:gd name="T18" fmla="*/ 3 w 64"/>
                <a:gd name="T19" fmla="*/ 51 h 80"/>
                <a:gd name="T20" fmla="*/ 4 w 64"/>
                <a:gd name="T21" fmla="*/ 51 h 80"/>
                <a:gd name="T22" fmla="*/ 6 w 64"/>
                <a:gd name="T23" fmla="*/ 52 h 80"/>
                <a:gd name="T24" fmla="*/ 6 w 64"/>
                <a:gd name="T25" fmla="*/ 56 h 80"/>
                <a:gd name="T26" fmla="*/ 8 w 64"/>
                <a:gd name="T27" fmla="*/ 59 h 80"/>
                <a:gd name="T28" fmla="*/ 8 w 64"/>
                <a:gd name="T29" fmla="*/ 62 h 80"/>
                <a:gd name="T30" fmla="*/ 14 w 64"/>
                <a:gd name="T31" fmla="*/ 69 h 80"/>
                <a:gd name="T32" fmla="*/ 24 w 64"/>
                <a:gd name="T33" fmla="*/ 74 h 80"/>
                <a:gd name="T34" fmla="*/ 36 w 64"/>
                <a:gd name="T35" fmla="*/ 77 h 80"/>
                <a:gd name="T36" fmla="*/ 46 w 64"/>
                <a:gd name="T37" fmla="*/ 80 h 80"/>
                <a:gd name="T38" fmla="*/ 54 w 64"/>
                <a:gd name="T39" fmla="*/ 77 h 80"/>
                <a:gd name="T40" fmla="*/ 54 w 64"/>
                <a:gd name="T41" fmla="*/ 75 h 80"/>
                <a:gd name="T42" fmla="*/ 54 w 64"/>
                <a:gd name="T43" fmla="*/ 72 h 80"/>
                <a:gd name="T44" fmla="*/ 54 w 64"/>
                <a:gd name="T45" fmla="*/ 67 h 80"/>
                <a:gd name="T46" fmla="*/ 54 w 64"/>
                <a:gd name="T47" fmla="*/ 64 h 80"/>
                <a:gd name="T48" fmla="*/ 54 w 64"/>
                <a:gd name="T49" fmla="*/ 59 h 80"/>
                <a:gd name="T50" fmla="*/ 54 w 64"/>
                <a:gd name="T51" fmla="*/ 56 h 80"/>
                <a:gd name="T52" fmla="*/ 55 w 64"/>
                <a:gd name="T53" fmla="*/ 52 h 80"/>
                <a:gd name="T54" fmla="*/ 57 w 64"/>
                <a:gd name="T55" fmla="*/ 52 h 80"/>
                <a:gd name="T56" fmla="*/ 59 w 64"/>
                <a:gd name="T57" fmla="*/ 54 h 80"/>
                <a:gd name="T58" fmla="*/ 60 w 64"/>
                <a:gd name="T59" fmla="*/ 54 h 80"/>
                <a:gd name="T60" fmla="*/ 62 w 64"/>
                <a:gd name="T61" fmla="*/ 54 h 80"/>
                <a:gd name="T62" fmla="*/ 64 w 64"/>
                <a:gd name="T63" fmla="*/ 47 h 80"/>
                <a:gd name="T64" fmla="*/ 64 w 64"/>
                <a:gd name="T65" fmla="*/ 41 h 80"/>
                <a:gd name="T66" fmla="*/ 62 w 64"/>
                <a:gd name="T67" fmla="*/ 32 h 80"/>
                <a:gd name="T68" fmla="*/ 60 w 64"/>
                <a:gd name="T69" fmla="*/ 26 h 80"/>
                <a:gd name="T70" fmla="*/ 62 w 64"/>
                <a:gd name="T71" fmla="*/ 23 h 80"/>
                <a:gd name="T72" fmla="*/ 64 w 64"/>
                <a:gd name="T73" fmla="*/ 19 h 80"/>
                <a:gd name="T74" fmla="*/ 64 w 64"/>
                <a:gd name="T75" fmla="*/ 16 h 80"/>
                <a:gd name="T76" fmla="*/ 62 w 64"/>
                <a:gd name="T77" fmla="*/ 13 h 80"/>
                <a:gd name="T78" fmla="*/ 60 w 64"/>
                <a:gd name="T79" fmla="*/ 11 h 80"/>
                <a:gd name="T80" fmla="*/ 59 w 64"/>
                <a:gd name="T81" fmla="*/ 9 h 80"/>
                <a:gd name="T82" fmla="*/ 52 w 64"/>
                <a:gd name="T83" fmla="*/ 9 h 80"/>
                <a:gd name="T84" fmla="*/ 46 w 64"/>
                <a:gd name="T85" fmla="*/ 6 h 80"/>
                <a:gd name="T86" fmla="*/ 41 w 64"/>
                <a:gd name="T87" fmla="*/ 3 h 80"/>
                <a:gd name="T88" fmla="*/ 34 w 64"/>
                <a:gd name="T89" fmla="*/ 0 h 80"/>
                <a:gd name="T90" fmla="*/ 27 w 64"/>
                <a:gd name="T91" fmla="*/ 0 h 80"/>
                <a:gd name="T92" fmla="*/ 19 w 64"/>
                <a:gd name="T93" fmla="*/ 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 h="80">
                  <a:moveTo>
                    <a:pt x="19" y="8"/>
                  </a:moveTo>
                  <a:lnTo>
                    <a:pt x="16" y="13"/>
                  </a:lnTo>
                  <a:lnTo>
                    <a:pt x="11" y="19"/>
                  </a:lnTo>
                  <a:lnTo>
                    <a:pt x="6" y="29"/>
                  </a:lnTo>
                  <a:lnTo>
                    <a:pt x="1" y="39"/>
                  </a:lnTo>
                  <a:lnTo>
                    <a:pt x="0" y="47"/>
                  </a:lnTo>
                  <a:lnTo>
                    <a:pt x="1" y="52"/>
                  </a:lnTo>
                  <a:lnTo>
                    <a:pt x="1" y="52"/>
                  </a:lnTo>
                  <a:lnTo>
                    <a:pt x="3" y="51"/>
                  </a:lnTo>
                  <a:lnTo>
                    <a:pt x="3" y="51"/>
                  </a:lnTo>
                  <a:lnTo>
                    <a:pt x="4" y="51"/>
                  </a:lnTo>
                  <a:lnTo>
                    <a:pt x="6" y="52"/>
                  </a:lnTo>
                  <a:lnTo>
                    <a:pt x="6" y="56"/>
                  </a:lnTo>
                  <a:lnTo>
                    <a:pt x="8" y="59"/>
                  </a:lnTo>
                  <a:lnTo>
                    <a:pt x="8" y="62"/>
                  </a:lnTo>
                  <a:lnTo>
                    <a:pt x="14" y="69"/>
                  </a:lnTo>
                  <a:lnTo>
                    <a:pt x="24" y="74"/>
                  </a:lnTo>
                  <a:lnTo>
                    <a:pt x="36" y="77"/>
                  </a:lnTo>
                  <a:lnTo>
                    <a:pt x="46" y="80"/>
                  </a:lnTo>
                  <a:lnTo>
                    <a:pt x="54" y="77"/>
                  </a:lnTo>
                  <a:lnTo>
                    <a:pt x="54" y="75"/>
                  </a:lnTo>
                  <a:lnTo>
                    <a:pt x="54" y="72"/>
                  </a:lnTo>
                  <a:lnTo>
                    <a:pt x="54" y="67"/>
                  </a:lnTo>
                  <a:lnTo>
                    <a:pt x="54" y="64"/>
                  </a:lnTo>
                  <a:lnTo>
                    <a:pt x="54" y="59"/>
                  </a:lnTo>
                  <a:lnTo>
                    <a:pt x="54" y="56"/>
                  </a:lnTo>
                  <a:lnTo>
                    <a:pt x="55" y="52"/>
                  </a:lnTo>
                  <a:lnTo>
                    <a:pt x="57" y="52"/>
                  </a:lnTo>
                  <a:lnTo>
                    <a:pt x="59" y="54"/>
                  </a:lnTo>
                  <a:lnTo>
                    <a:pt x="60" y="54"/>
                  </a:lnTo>
                  <a:lnTo>
                    <a:pt x="62" y="54"/>
                  </a:lnTo>
                  <a:lnTo>
                    <a:pt x="64" y="47"/>
                  </a:lnTo>
                  <a:lnTo>
                    <a:pt x="64" y="41"/>
                  </a:lnTo>
                  <a:lnTo>
                    <a:pt x="62" y="32"/>
                  </a:lnTo>
                  <a:lnTo>
                    <a:pt x="60" y="26"/>
                  </a:lnTo>
                  <a:lnTo>
                    <a:pt x="62" y="23"/>
                  </a:lnTo>
                  <a:lnTo>
                    <a:pt x="64" y="19"/>
                  </a:lnTo>
                  <a:lnTo>
                    <a:pt x="64" y="16"/>
                  </a:lnTo>
                  <a:lnTo>
                    <a:pt x="62" y="13"/>
                  </a:lnTo>
                  <a:lnTo>
                    <a:pt x="60" y="11"/>
                  </a:lnTo>
                  <a:lnTo>
                    <a:pt x="59" y="9"/>
                  </a:lnTo>
                  <a:lnTo>
                    <a:pt x="52" y="9"/>
                  </a:lnTo>
                  <a:lnTo>
                    <a:pt x="46" y="6"/>
                  </a:lnTo>
                  <a:lnTo>
                    <a:pt x="41" y="3"/>
                  </a:lnTo>
                  <a:lnTo>
                    <a:pt x="34" y="0"/>
                  </a:lnTo>
                  <a:lnTo>
                    <a:pt x="27" y="0"/>
                  </a:lnTo>
                  <a:lnTo>
                    <a:pt x="19" y="8"/>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4"/>
            <p:cNvSpPr>
              <a:spLocks noEditPoints="1"/>
            </p:cNvSpPr>
            <p:nvPr/>
          </p:nvSpPr>
          <p:spPr bwMode="auto">
            <a:xfrm>
              <a:off x="2235215" y="3812455"/>
              <a:ext cx="809022" cy="659992"/>
            </a:xfrm>
            <a:custGeom>
              <a:avLst/>
              <a:gdLst>
                <a:gd name="T0" fmla="*/ 717 w 760"/>
                <a:gd name="T1" fmla="*/ 258 h 620"/>
                <a:gd name="T2" fmla="*/ 666 w 760"/>
                <a:gd name="T3" fmla="*/ 234 h 620"/>
                <a:gd name="T4" fmla="*/ 697 w 760"/>
                <a:gd name="T5" fmla="*/ 183 h 620"/>
                <a:gd name="T6" fmla="*/ 723 w 760"/>
                <a:gd name="T7" fmla="*/ 178 h 620"/>
                <a:gd name="T8" fmla="*/ 723 w 760"/>
                <a:gd name="T9" fmla="*/ 95 h 620"/>
                <a:gd name="T10" fmla="*/ 710 w 760"/>
                <a:gd name="T11" fmla="*/ 72 h 620"/>
                <a:gd name="T12" fmla="*/ 690 w 760"/>
                <a:gd name="T13" fmla="*/ 11 h 620"/>
                <a:gd name="T14" fmla="*/ 625 w 760"/>
                <a:gd name="T15" fmla="*/ 0 h 620"/>
                <a:gd name="T16" fmla="*/ 567 w 760"/>
                <a:gd name="T17" fmla="*/ 21 h 620"/>
                <a:gd name="T18" fmla="*/ 521 w 760"/>
                <a:gd name="T19" fmla="*/ 54 h 620"/>
                <a:gd name="T20" fmla="*/ 501 w 760"/>
                <a:gd name="T21" fmla="*/ 71 h 620"/>
                <a:gd name="T22" fmla="*/ 482 w 760"/>
                <a:gd name="T23" fmla="*/ 107 h 620"/>
                <a:gd name="T24" fmla="*/ 450 w 760"/>
                <a:gd name="T25" fmla="*/ 125 h 620"/>
                <a:gd name="T26" fmla="*/ 401 w 760"/>
                <a:gd name="T27" fmla="*/ 176 h 620"/>
                <a:gd name="T28" fmla="*/ 360 w 760"/>
                <a:gd name="T29" fmla="*/ 171 h 620"/>
                <a:gd name="T30" fmla="*/ 319 w 760"/>
                <a:gd name="T31" fmla="*/ 153 h 620"/>
                <a:gd name="T32" fmla="*/ 268 w 760"/>
                <a:gd name="T33" fmla="*/ 207 h 620"/>
                <a:gd name="T34" fmla="*/ 243 w 760"/>
                <a:gd name="T35" fmla="*/ 227 h 620"/>
                <a:gd name="T36" fmla="*/ 204 w 760"/>
                <a:gd name="T37" fmla="*/ 229 h 620"/>
                <a:gd name="T38" fmla="*/ 191 w 760"/>
                <a:gd name="T39" fmla="*/ 211 h 620"/>
                <a:gd name="T40" fmla="*/ 194 w 760"/>
                <a:gd name="T41" fmla="*/ 169 h 620"/>
                <a:gd name="T42" fmla="*/ 164 w 760"/>
                <a:gd name="T43" fmla="*/ 132 h 620"/>
                <a:gd name="T44" fmla="*/ 141 w 760"/>
                <a:gd name="T45" fmla="*/ 314 h 620"/>
                <a:gd name="T46" fmla="*/ 128 w 760"/>
                <a:gd name="T47" fmla="*/ 329 h 620"/>
                <a:gd name="T48" fmla="*/ 104 w 760"/>
                <a:gd name="T49" fmla="*/ 329 h 620"/>
                <a:gd name="T50" fmla="*/ 43 w 760"/>
                <a:gd name="T51" fmla="*/ 321 h 620"/>
                <a:gd name="T52" fmla="*/ 43 w 760"/>
                <a:gd name="T53" fmla="*/ 309 h 620"/>
                <a:gd name="T54" fmla="*/ 33 w 760"/>
                <a:gd name="T55" fmla="*/ 294 h 620"/>
                <a:gd name="T56" fmla="*/ 13 w 760"/>
                <a:gd name="T57" fmla="*/ 311 h 620"/>
                <a:gd name="T58" fmla="*/ 5 w 760"/>
                <a:gd name="T59" fmla="*/ 327 h 620"/>
                <a:gd name="T60" fmla="*/ 87 w 760"/>
                <a:gd name="T61" fmla="*/ 508 h 620"/>
                <a:gd name="T62" fmla="*/ 67 w 760"/>
                <a:gd name="T63" fmla="*/ 530 h 620"/>
                <a:gd name="T64" fmla="*/ 72 w 760"/>
                <a:gd name="T65" fmla="*/ 536 h 620"/>
                <a:gd name="T66" fmla="*/ 92 w 760"/>
                <a:gd name="T67" fmla="*/ 568 h 620"/>
                <a:gd name="T68" fmla="*/ 95 w 760"/>
                <a:gd name="T69" fmla="*/ 597 h 620"/>
                <a:gd name="T70" fmla="*/ 108 w 760"/>
                <a:gd name="T71" fmla="*/ 584 h 620"/>
                <a:gd name="T72" fmla="*/ 117 w 760"/>
                <a:gd name="T73" fmla="*/ 597 h 620"/>
                <a:gd name="T74" fmla="*/ 130 w 760"/>
                <a:gd name="T75" fmla="*/ 600 h 620"/>
                <a:gd name="T76" fmla="*/ 135 w 760"/>
                <a:gd name="T77" fmla="*/ 610 h 620"/>
                <a:gd name="T78" fmla="*/ 159 w 760"/>
                <a:gd name="T79" fmla="*/ 620 h 620"/>
                <a:gd name="T80" fmla="*/ 196 w 760"/>
                <a:gd name="T81" fmla="*/ 604 h 620"/>
                <a:gd name="T82" fmla="*/ 212 w 760"/>
                <a:gd name="T83" fmla="*/ 600 h 620"/>
                <a:gd name="T84" fmla="*/ 247 w 760"/>
                <a:gd name="T85" fmla="*/ 596 h 620"/>
                <a:gd name="T86" fmla="*/ 294 w 760"/>
                <a:gd name="T87" fmla="*/ 586 h 620"/>
                <a:gd name="T88" fmla="*/ 311 w 760"/>
                <a:gd name="T89" fmla="*/ 586 h 620"/>
                <a:gd name="T90" fmla="*/ 380 w 760"/>
                <a:gd name="T91" fmla="*/ 581 h 620"/>
                <a:gd name="T92" fmla="*/ 411 w 760"/>
                <a:gd name="T93" fmla="*/ 574 h 620"/>
                <a:gd name="T94" fmla="*/ 516 w 760"/>
                <a:gd name="T95" fmla="*/ 533 h 620"/>
                <a:gd name="T96" fmla="*/ 580 w 760"/>
                <a:gd name="T97" fmla="*/ 475 h 620"/>
                <a:gd name="T98" fmla="*/ 663 w 760"/>
                <a:gd name="T99" fmla="*/ 388 h 620"/>
                <a:gd name="T100" fmla="*/ 681 w 760"/>
                <a:gd name="T101" fmla="*/ 360 h 620"/>
                <a:gd name="T102" fmla="*/ 741 w 760"/>
                <a:gd name="T103" fmla="*/ 239 h 620"/>
                <a:gd name="T104" fmla="*/ 534 w 760"/>
                <a:gd name="T105" fmla="*/ 401 h 620"/>
                <a:gd name="T106" fmla="*/ 529 w 760"/>
                <a:gd name="T107" fmla="*/ 419 h 620"/>
                <a:gd name="T108" fmla="*/ 496 w 760"/>
                <a:gd name="T109" fmla="*/ 403 h 620"/>
                <a:gd name="T110" fmla="*/ 487 w 760"/>
                <a:gd name="T111" fmla="*/ 382 h 620"/>
                <a:gd name="T112" fmla="*/ 503 w 760"/>
                <a:gd name="T113" fmla="*/ 354 h 620"/>
                <a:gd name="T114" fmla="*/ 538 w 760"/>
                <a:gd name="T115" fmla="*/ 324 h 620"/>
                <a:gd name="T116" fmla="*/ 577 w 760"/>
                <a:gd name="T117" fmla="*/ 33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0" h="620">
                  <a:moveTo>
                    <a:pt x="725" y="237"/>
                  </a:moveTo>
                  <a:lnTo>
                    <a:pt x="723" y="237"/>
                  </a:lnTo>
                  <a:lnTo>
                    <a:pt x="722" y="237"/>
                  </a:lnTo>
                  <a:lnTo>
                    <a:pt x="720" y="235"/>
                  </a:lnTo>
                  <a:lnTo>
                    <a:pt x="718" y="235"/>
                  </a:lnTo>
                  <a:lnTo>
                    <a:pt x="717" y="239"/>
                  </a:lnTo>
                  <a:lnTo>
                    <a:pt x="717" y="242"/>
                  </a:lnTo>
                  <a:lnTo>
                    <a:pt x="717" y="247"/>
                  </a:lnTo>
                  <a:lnTo>
                    <a:pt x="717" y="250"/>
                  </a:lnTo>
                  <a:lnTo>
                    <a:pt x="717" y="255"/>
                  </a:lnTo>
                  <a:lnTo>
                    <a:pt x="717" y="258"/>
                  </a:lnTo>
                  <a:lnTo>
                    <a:pt x="717" y="260"/>
                  </a:lnTo>
                  <a:lnTo>
                    <a:pt x="709" y="263"/>
                  </a:lnTo>
                  <a:lnTo>
                    <a:pt x="699" y="260"/>
                  </a:lnTo>
                  <a:lnTo>
                    <a:pt x="687" y="257"/>
                  </a:lnTo>
                  <a:lnTo>
                    <a:pt x="677" y="252"/>
                  </a:lnTo>
                  <a:lnTo>
                    <a:pt x="671" y="245"/>
                  </a:lnTo>
                  <a:lnTo>
                    <a:pt x="671" y="242"/>
                  </a:lnTo>
                  <a:lnTo>
                    <a:pt x="669" y="239"/>
                  </a:lnTo>
                  <a:lnTo>
                    <a:pt x="669" y="235"/>
                  </a:lnTo>
                  <a:lnTo>
                    <a:pt x="667" y="234"/>
                  </a:lnTo>
                  <a:lnTo>
                    <a:pt x="666" y="234"/>
                  </a:lnTo>
                  <a:lnTo>
                    <a:pt x="666" y="234"/>
                  </a:lnTo>
                  <a:lnTo>
                    <a:pt x="664" y="235"/>
                  </a:lnTo>
                  <a:lnTo>
                    <a:pt x="664" y="235"/>
                  </a:lnTo>
                  <a:lnTo>
                    <a:pt x="663" y="230"/>
                  </a:lnTo>
                  <a:lnTo>
                    <a:pt x="664" y="222"/>
                  </a:lnTo>
                  <a:lnTo>
                    <a:pt x="669" y="212"/>
                  </a:lnTo>
                  <a:lnTo>
                    <a:pt x="674" y="202"/>
                  </a:lnTo>
                  <a:lnTo>
                    <a:pt x="679" y="196"/>
                  </a:lnTo>
                  <a:lnTo>
                    <a:pt x="682" y="191"/>
                  </a:lnTo>
                  <a:lnTo>
                    <a:pt x="690" y="183"/>
                  </a:lnTo>
                  <a:lnTo>
                    <a:pt x="697" y="183"/>
                  </a:lnTo>
                  <a:lnTo>
                    <a:pt x="704" y="186"/>
                  </a:lnTo>
                  <a:lnTo>
                    <a:pt x="709" y="189"/>
                  </a:lnTo>
                  <a:lnTo>
                    <a:pt x="715" y="192"/>
                  </a:lnTo>
                  <a:lnTo>
                    <a:pt x="722" y="192"/>
                  </a:lnTo>
                  <a:lnTo>
                    <a:pt x="722" y="192"/>
                  </a:lnTo>
                  <a:lnTo>
                    <a:pt x="720" y="191"/>
                  </a:lnTo>
                  <a:lnTo>
                    <a:pt x="718" y="189"/>
                  </a:lnTo>
                  <a:lnTo>
                    <a:pt x="718" y="186"/>
                  </a:lnTo>
                  <a:lnTo>
                    <a:pt x="720" y="184"/>
                  </a:lnTo>
                  <a:lnTo>
                    <a:pt x="722" y="181"/>
                  </a:lnTo>
                  <a:lnTo>
                    <a:pt x="723" y="178"/>
                  </a:lnTo>
                  <a:lnTo>
                    <a:pt x="725" y="169"/>
                  </a:lnTo>
                  <a:lnTo>
                    <a:pt x="727" y="156"/>
                  </a:lnTo>
                  <a:lnTo>
                    <a:pt x="727" y="140"/>
                  </a:lnTo>
                  <a:lnTo>
                    <a:pt x="728" y="127"/>
                  </a:lnTo>
                  <a:lnTo>
                    <a:pt x="728" y="118"/>
                  </a:lnTo>
                  <a:lnTo>
                    <a:pt x="727" y="113"/>
                  </a:lnTo>
                  <a:lnTo>
                    <a:pt x="725" y="109"/>
                  </a:lnTo>
                  <a:lnTo>
                    <a:pt x="723" y="104"/>
                  </a:lnTo>
                  <a:lnTo>
                    <a:pt x="723" y="102"/>
                  </a:lnTo>
                  <a:lnTo>
                    <a:pt x="723" y="99"/>
                  </a:lnTo>
                  <a:lnTo>
                    <a:pt x="723" y="95"/>
                  </a:lnTo>
                  <a:lnTo>
                    <a:pt x="723" y="92"/>
                  </a:lnTo>
                  <a:lnTo>
                    <a:pt x="723" y="92"/>
                  </a:lnTo>
                  <a:lnTo>
                    <a:pt x="722" y="90"/>
                  </a:lnTo>
                  <a:lnTo>
                    <a:pt x="720" y="90"/>
                  </a:lnTo>
                  <a:lnTo>
                    <a:pt x="718" y="89"/>
                  </a:lnTo>
                  <a:lnTo>
                    <a:pt x="718" y="89"/>
                  </a:lnTo>
                  <a:lnTo>
                    <a:pt x="717" y="84"/>
                  </a:lnTo>
                  <a:lnTo>
                    <a:pt x="717" y="81"/>
                  </a:lnTo>
                  <a:lnTo>
                    <a:pt x="715" y="76"/>
                  </a:lnTo>
                  <a:lnTo>
                    <a:pt x="713" y="74"/>
                  </a:lnTo>
                  <a:lnTo>
                    <a:pt x="710" y="72"/>
                  </a:lnTo>
                  <a:lnTo>
                    <a:pt x="709" y="69"/>
                  </a:lnTo>
                  <a:lnTo>
                    <a:pt x="709" y="66"/>
                  </a:lnTo>
                  <a:lnTo>
                    <a:pt x="710" y="62"/>
                  </a:lnTo>
                  <a:lnTo>
                    <a:pt x="710" y="58"/>
                  </a:lnTo>
                  <a:lnTo>
                    <a:pt x="712" y="54"/>
                  </a:lnTo>
                  <a:lnTo>
                    <a:pt x="707" y="35"/>
                  </a:lnTo>
                  <a:lnTo>
                    <a:pt x="700" y="16"/>
                  </a:lnTo>
                  <a:lnTo>
                    <a:pt x="699" y="15"/>
                  </a:lnTo>
                  <a:lnTo>
                    <a:pt x="695" y="13"/>
                  </a:lnTo>
                  <a:lnTo>
                    <a:pt x="694" y="11"/>
                  </a:lnTo>
                  <a:lnTo>
                    <a:pt x="690" y="11"/>
                  </a:lnTo>
                  <a:lnTo>
                    <a:pt x="677" y="10"/>
                  </a:lnTo>
                  <a:lnTo>
                    <a:pt x="666" y="11"/>
                  </a:lnTo>
                  <a:lnTo>
                    <a:pt x="663" y="11"/>
                  </a:lnTo>
                  <a:lnTo>
                    <a:pt x="659" y="11"/>
                  </a:lnTo>
                  <a:lnTo>
                    <a:pt x="656" y="11"/>
                  </a:lnTo>
                  <a:lnTo>
                    <a:pt x="653" y="11"/>
                  </a:lnTo>
                  <a:lnTo>
                    <a:pt x="648" y="10"/>
                  </a:lnTo>
                  <a:lnTo>
                    <a:pt x="641" y="7"/>
                  </a:lnTo>
                  <a:lnTo>
                    <a:pt x="635" y="3"/>
                  </a:lnTo>
                  <a:lnTo>
                    <a:pt x="628" y="0"/>
                  </a:lnTo>
                  <a:lnTo>
                    <a:pt x="625" y="0"/>
                  </a:lnTo>
                  <a:lnTo>
                    <a:pt x="620" y="2"/>
                  </a:lnTo>
                  <a:lnTo>
                    <a:pt x="615" y="2"/>
                  </a:lnTo>
                  <a:lnTo>
                    <a:pt x="612" y="3"/>
                  </a:lnTo>
                  <a:lnTo>
                    <a:pt x="610" y="3"/>
                  </a:lnTo>
                  <a:lnTo>
                    <a:pt x="598" y="5"/>
                  </a:lnTo>
                  <a:lnTo>
                    <a:pt x="593" y="8"/>
                  </a:lnTo>
                  <a:lnTo>
                    <a:pt x="590" y="11"/>
                  </a:lnTo>
                  <a:lnTo>
                    <a:pt x="585" y="16"/>
                  </a:lnTo>
                  <a:lnTo>
                    <a:pt x="577" y="20"/>
                  </a:lnTo>
                  <a:lnTo>
                    <a:pt x="572" y="21"/>
                  </a:lnTo>
                  <a:lnTo>
                    <a:pt x="567" y="21"/>
                  </a:lnTo>
                  <a:lnTo>
                    <a:pt x="562" y="23"/>
                  </a:lnTo>
                  <a:lnTo>
                    <a:pt x="556" y="25"/>
                  </a:lnTo>
                  <a:lnTo>
                    <a:pt x="552" y="26"/>
                  </a:lnTo>
                  <a:lnTo>
                    <a:pt x="546" y="36"/>
                  </a:lnTo>
                  <a:lnTo>
                    <a:pt x="538" y="46"/>
                  </a:lnTo>
                  <a:lnTo>
                    <a:pt x="529" y="54"/>
                  </a:lnTo>
                  <a:lnTo>
                    <a:pt x="528" y="54"/>
                  </a:lnTo>
                  <a:lnTo>
                    <a:pt x="526" y="54"/>
                  </a:lnTo>
                  <a:lnTo>
                    <a:pt x="524" y="53"/>
                  </a:lnTo>
                  <a:lnTo>
                    <a:pt x="523" y="53"/>
                  </a:lnTo>
                  <a:lnTo>
                    <a:pt x="521" y="54"/>
                  </a:lnTo>
                  <a:lnTo>
                    <a:pt x="521" y="58"/>
                  </a:lnTo>
                  <a:lnTo>
                    <a:pt x="519" y="59"/>
                  </a:lnTo>
                  <a:lnTo>
                    <a:pt x="519" y="61"/>
                  </a:lnTo>
                  <a:lnTo>
                    <a:pt x="518" y="61"/>
                  </a:lnTo>
                  <a:lnTo>
                    <a:pt x="516" y="61"/>
                  </a:lnTo>
                  <a:lnTo>
                    <a:pt x="515" y="61"/>
                  </a:lnTo>
                  <a:lnTo>
                    <a:pt x="513" y="61"/>
                  </a:lnTo>
                  <a:lnTo>
                    <a:pt x="510" y="62"/>
                  </a:lnTo>
                  <a:lnTo>
                    <a:pt x="506" y="66"/>
                  </a:lnTo>
                  <a:lnTo>
                    <a:pt x="503" y="69"/>
                  </a:lnTo>
                  <a:lnTo>
                    <a:pt x="501" y="71"/>
                  </a:lnTo>
                  <a:lnTo>
                    <a:pt x="498" y="74"/>
                  </a:lnTo>
                  <a:lnTo>
                    <a:pt x="496" y="76"/>
                  </a:lnTo>
                  <a:lnTo>
                    <a:pt x="496" y="76"/>
                  </a:lnTo>
                  <a:lnTo>
                    <a:pt x="495" y="74"/>
                  </a:lnTo>
                  <a:lnTo>
                    <a:pt x="495" y="74"/>
                  </a:lnTo>
                  <a:lnTo>
                    <a:pt x="493" y="74"/>
                  </a:lnTo>
                  <a:lnTo>
                    <a:pt x="490" y="81"/>
                  </a:lnTo>
                  <a:lnTo>
                    <a:pt x="490" y="89"/>
                  </a:lnTo>
                  <a:lnTo>
                    <a:pt x="488" y="99"/>
                  </a:lnTo>
                  <a:lnTo>
                    <a:pt x="485" y="105"/>
                  </a:lnTo>
                  <a:lnTo>
                    <a:pt x="482" y="107"/>
                  </a:lnTo>
                  <a:lnTo>
                    <a:pt x="478" y="109"/>
                  </a:lnTo>
                  <a:lnTo>
                    <a:pt x="475" y="110"/>
                  </a:lnTo>
                  <a:lnTo>
                    <a:pt x="472" y="113"/>
                  </a:lnTo>
                  <a:lnTo>
                    <a:pt x="470" y="115"/>
                  </a:lnTo>
                  <a:lnTo>
                    <a:pt x="468" y="117"/>
                  </a:lnTo>
                  <a:lnTo>
                    <a:pt x="467" y="120"/>
                  </a:lnTo>
                  <a:lnTo>
                    <a:pt x="465" y="122"/>
                  </a:lnTo>
                  <a:lnTo>
                    <a:pt x="464" y="123"/>
                  </a:lnTo>
                  <a:lnTo>
                    <a:pt x="460" y="123"/>
                  </a:lnTo>
                  <a:lnTo>
                    <a:pt x="455" y="123"/>
                  </a:lnTo>
                  <a:lnTo>
                    <a:pt x="450" y="125"/>
                  </a:lnTo>
                  <a:lnTo>
                    <a:pt x="445" y="125"/>
                  </a:lnTo>
                  <a:lnTo>
                    <a:pt x="441" y="127"/>
                  </a:lnTo>
                  <a:lnTo>
                    <a:pt x="439" y="127"/>
                  </a:lnTo>
                  <a:lnTo>
                    <a:pt x="437" y="133"/>
                  </a:lnTo>
                  <a:lnTo>
                    <a:pt x="434" y="145"/>
                  </a:lnTo>
                  <a:lnTo>
                    <a:pt x="431" y="158"/>
                  </a:lnTo>
                  <a:lnTo>
                    <a:pt x="424" y="169"/>
                  </a:lnTo>
                  <a:lnTo>
                    <a:pt x="414" y="178"/>
                  </a:lnTo>
                  <a:lnTo>
                    <a:pt x="409" y="178"/>
                  </a:lnTo>
                  <a:lnTo>
                    <a:pt x="406" y="178"/>
                  </a:lnTo>
                  <a:lnTo>
                    <a:pt x="401" y="176"/>
                  </a:lnTo>
                  <a:lnTo>
                    <a:pt x="398" y="176"/>
                  </a:lnTo>
                  <a:lnTo>
                    <a:pt x="395" y="178"/>
                  </a:lnTo>
                  <a:lnTo>
                    <a:pt x="390" y="179"/>
                  </a:lnTo>
                  <a:lnTo>
                    <a:pt x="386" y="181"/>
                  </a:lnTo>
                  <a:lnTo>
                    <a:pt x="381" y="181"/>
                  </a:lnTo>
                  <a:lnTo>
                    <a:pt x="376" y="179"/>
                  </a:lnTo>
                  <a:lnTo>
                    <a:pt x="371" y="179"/>
                  </a:lnTo>
                  <a:lnTo>
                    <a:pt x="368" y="178"/>
                  </a:lnTo>
                  <a:lnTo>
                    <a:pt x="365" y="176"/>
                  </a:lnTo>
                  <a:lnTo>
                    <a:pt x="362" y="174"/>
                  </a:lnTo>
                  <a:lnTo>
                    <a:pt x="360" y="171"/>
                  </a:lnTo>
                  <a:lnTo>
                    <a:pt x="357" y="171"/>
                  </a:lnTo>
                  <a:lnTo>
                    <a:pt x="353" y="171"/>
                  </a:lnTo>
                  <a:lnTo>
                    <a:pt x="352" y="173"/>
                  </a:lnTo>
                  <a:lnTo>
                    <a:pt x="350" y="173"/>
                  </a:lnTo>
                  <a:lnTo>
                    <a:pt x="348" y="173"/>
                  </a:lnTo>
                  <a:lnTo>
                    <a:pt x="350" y="171"/>
                  </a:lnTo>
                  <a:lnTo>
                    <a:pt x="350" y="171"/>
                  </a:lnTo>
                  <a:lnTo>
                    <a:pt x="342" y="168"/>
                  </a:lnTo>
                  <a:lnTo>
                    <a:pt x="334" y="161"/>
                  </a:lnTo>
                  <a:lnTo>
                    <a:pt x="327" y="156"/>
                  </a:lnTo>
                  <a:lnTo>
                    <a:pt x="319" y="153"/>
                  </a:lnTo>
                  <a:lnTo>
                    <a:pt x="307" y="155"/>
                  </a:lnTo>
                  <a:lnTo>
                    <a:pt x="299" y="158"/>
                  </a:lnTo>
                  <a:lnTo>
                    <a:pt x="296" y="166"/>
                  </a:lnTo>
                  <a:lnTo>
                    <a:pt x="293" y="174"/>
                  </a:lnTo>
                  <a:lnTo>
                    <a:pt x="291" y="183"/>
                  </a:lnTo>
                  <a:lnTo>
                    <a:pt x="289" y="189"/>
                  </a:lnTo>
                  <a:lnTo>
                    <a:pt x="286" y="192"/>
                  </a:lnTo>
                  <a:lnTo>
                    <a:pt x="281" y="197"/>
                  </a:lnTo>
                  <a:lnTo>
                    <a:pt x="278" y="201"/>
                  </a:lnTo>
                  <a:lnTo>
                    <a:pt x="273" y="204"/>
                  </a:lnTo>
                  <a:lnTo>
                    <a:pt x="268" y="207"/>
                  </a:lnTo>
                  <a:lnTo>
                    <a:pt x="263" y="211"/>
                  </a:lnTo>
                  <a:lnTo>
                    <a:pt x="261" y="214"/>
                  </a:lnTo>
                  <a:lnTo>
                    <a:pt x="260" y="217"/>
                  </a:lnTo>
                  <a:lnTo>
                    <a:pt x="258" y="219"/>
                  </a:lnTo>
                  <a:lnTo>
                    <a:pt x="255" y="220"/>
                  </a:lnTo>
                  <a:lnTo>
                    <a:pt x="251" y="220"/>
                  </a:lnTo>
                  <a:lnTo>
                    <a:pt x="248" y="220"/>
                  </a:lnTo>
                  <a:lnTo>
                    <a:pt x="245" y="222"/>
                  </a:lnTo>
                  <a:lnTo>
                    <a:pt x="245" y="222"/>
                  </a:lnTo>
                  <a:lnTo>
                    <a:pt x="243" y="225"/>
                  </a:lnTo>
                  <a:lnTo>
                    <a:pt x="243" y="227"/>
                  </a:lnTo>
                  <a:lnTo>
                    <a:pt x="243" y="229"/>
                  </a:lnTo>
                  <a:lnTo>
                    <a:pt x="242" y="230"/>
                  </a:lnTo>
                  <a:lnTo>
                    <a:pt x="238" y="230"/>
                  </a:lnTo>
                  <a:lnTo>
                    <a:pt x="233" y="232"/>
                  </a:lnTo>
                  <a:lnTo>
                    <a:pt x="228" y="232"/>
                  </a:lnTo>
                  <a:lnTo>
                    <a:pt x="224" y="232"/>
                  </a:lnTo>
                  <a:lnTo>
                    <a:pt x="219" y="232"/>
                  </a:lnTo>
                  <a:lnTo>
                    <a:pt x="215" y="232"/>
                  </a:lnTo>
                  <a:lnTo>
                    <a:pt x="212" y="230"/>
                  </a:lnTo>
                  <a:lnTo>
                    <a:pt x="207" y="229"/>
                  </a:lnTo>
                  <a:lnTo>
                    <a:pt x="204" y="229"/>
                  </a:lnTo>
                  <a:lnTo>
                    <a:pt x="202" y="229"/>
                  </a:lnTo>
                  <a:lnTo>
                    <a:pt x="199" y="230"/>
                  </a:lnTo>
                  <a:lnTo>
                    <a:pt x="197" y="230"/>
                  </a:lnTo>
                  <a:lnTo>
                    <a:pt x="196" y="232"/>
                  </a:lnTo>
                  <a:lnTo>
                    <a:pt x="192" y="230"/>
                  </a:lnTo>
                  <a:lnTo>
                    <a:pt x="192" y="229"/>
                  </a:lnTo>
                  <a:lnTo>
                    <a:pt x="191" y="225"/>
                  </a:lnTo>
                  <a:lnTo>
                    <a:pt x="191" y="222"/>
                  </a:lnTo>
                  <a:lnTo>
                    <a:pt x="191" y="217"/>
                  </a:lnTo>
                  <a:lnTo>
                    <a:pt x="191" y="214"/>
                  </a:lnTo>
                  <a:lnTo>
                    <a:pt x="191" y="211"/>
                  </a:lnTo>
                  <a:lnTo>
                    <a:pt x="192" y="207"/>
                  </a:lnTo>
                  <a:lnTo>
                    <a:pt x="196" y="206"/>
                  </a:lnTo>
                  <a:lnTo>
                    <a:pt x="199" y="202"/>
                  </a:lnTo>
                  <a:lnTo>
                    <a:pt x="201" y="199"/>
                  </a:lnTo>
                  <a:lnTo>
                    <a:pt x="202" y="196"/>
                  </a:lnTo>
                  <a:lnTo>
                    <a:pt x="202" y="191"/>
                  </a:lnTo>
                  <a:lnTo>
                    <a:pt x="201" y="186"/>
                  </a:lnTo>
                  <a:lnTo>
                    <a:pt x="197" y="181"/>
                  </a:lnTo>
                  <a:lnTo>
                    <a:pt x="196" y="178"/>
                  </a:lnTo>
                  <a:lnTo>
                    <a:pt x="194" y="173"/>
                  </a:lnTo>
                  <a:lnTo>
                    <a:pt x="194" y="169"/>
                  </a:lnTo>
                  <a:lnTo>
                    <a:pt x="194" y="164"/>
                  </a:lnTo>
                  <a:lnTo>
                    <a:pt x="194" y="163"/>
                  </a:lnTo>
                  <a:lnTo>
                    <a:pt x="187" y="158"/>
                  </a:lnTo>
                  <a:lnTo>
                    <a:pt x="186" y="155"/>
                  </a:lnTo>
                  <a:lnTo>
                    <a:pt x="184" y="150"/>
                  </a:lnTo>
                  <a:lnTo>
                    <a:pt x="182" y="145"/>
                  </a:lnTo>
                  <a:lnTo>
                    <a:pt x="181" y="141"/>
                  </a:lnTo>
                  <a:lnTo>
                    <a:pt x="177" y="138"/>
                  </a:lnTo>
                  <a:lnTo>
                    <a:pt x="173" y="137"/>
                  </a:lnTo>
                  <a:lnTo>
                    <a:pt x="168" y="133"/>
                  </a:lnTo>
                  <a:lnTo>
                    <a:pt x="164" y="132"/>
                  </a:lnTo>
                  <a:lnTo>
                    <a:pt x="163" y="128"/>
                  </a:lnTo>
                  <a:lnTo>
                    <a:pt x="163" y="304"/>
                  </a:lnTo>
                  <a:lnTo>
                    <a:pt x="163" y="306"/>
                  </a:lnTo>
                  <a:lnTo>
                    <a:pt x="163" y="308"/>
                  </a:lnTo>
                  <a:lnTo>
                    <a:pt x="163" y="309"/>
                  </a:lnTo>
                  <a:lnTo>
                    <a:pt x="159" y="309"/>
                  </a:lnTo>
                  <a:lnTo>
                    <a:pt x="156" y="311"/>
                  </a:lnTo>
                  <a:lnTo>
                    <a:pt x="153" y="311"/>
                  </a:lnTo>
                  <a:lnTo>
                    <a:pt x="148" y="311"/>
                  </a:lnTo>
                  <a:lnTo>
                    <a:pt x="145" y="313"/>
                  </a:lnTo>
                  <a:lnTo>
                    <a:pt x="141" y="314"/>
                  </a:lnTo>
                  <a:lnTo>
                    <a:pt x="141" y="316"/>
                  </a:lnTo>
                  <a:lnTo>
                    <a:pt x="140" y="317"/>
                  </a:lnTo>
                  <a:lnTo>
                    <a:pt x="138" y="319"/>
                  </a:lnTo>
                  <a:lnTo>
                    <a:pt x="138" y="322"/>
                  </a:lnTo>
                  <a:lnTo>
                    <a:pt x="135" y="322"/>
                  </a:lnTo>
                  <a:lnTo>
                    <a:pt x="133" y="322"/>
                  </a:lnTo>
                  <a:lnTo>
                    <a:pt x="130" y="322"/>
                  </a:lnTo>
                  <a:lnTo>
                    <a:pt x="128" y="324"/>
                  </a:lnTo>
                  <a:lnTo>
                    <a:pt x="127" y="326"/>
                  </a:lnTo>
                  <a:lnTo>
                    <a:pt x="127" y="327"/>
                  </a:lnTo>
                  <a:lnTo>
                    <a:pt x="128" y="329"/>
                  </a:lnTo>
                  <a:lnTo>
                    <a:pt x="128" y="331"/>
                  </a:lnTo>
                  <a:lnTo>
                    <a:pt x="128" y="332"/>
                  </a:lnTo>
                  <a:lnTo>
                    <a:pt x="128" y="332"/>
                  </a:lnTo>
                  <a:lnTo>
                    <a:pt x="127" y="334"/>
                  </a:lnTo>
                  <a:lnTo>
                    <a:pt x="122" y="336"/>
                  </a:lnTo>
                  <a:lnTo>
                    <a:pt x="122" y="334"/>
                  </a:lnTo>
                  <a:lnTo>
                    <a:pt x="118" y="334"/>
                  </a:lnTo>
                  <a:lnTo>
                    <a:pt x="115" y="332"/>
                  </a:lnTo>
                  <a:lnTo>
                    <a:pt x="110" y="331"/>
                  </a:lnTo>
                  <a:lnTo>
                    <a:pt x="107" y="329"/>
                  </a:lnTo>
                  <a:lnTo>
                    <a:pt x="104" y="329"/>
                  </a:lnTo>
                  <a:lnTo>
                    <a:pt x="97" y="329"/>
                  </a:lnTo>
                  <a:lnTo>
                    <a:pt x="90" y="331"/>
                  </a:lnTo>
                  <a:lnTo>
                    <a:pt x="85" y="332"/>
                  </a:lnTo>
                  <a:lnTo>
                    <a:pt x="79" y="332"/>
                  </a:lnTo>
                  <a:lnTo>
                    <a:pt x="62" y="327"/>
                  </a:lnTo>
                  <a:lnTo>
                    <a:pt x="49" y="322"/>
                  </a:lnTo>
                  <a:lnTo>
                    <a:pt x="48" y="322"/>
                  </a:lnTo>
                  <a:lnTo>
                    <a:pt x="46" y="322"/>
                  </a:lnTo>
                  <a:lnTo>
                    <a:pt x="44" y="322"/>
                  </a:lnTo>
                  <a:lnTo>
                    <a:pt x="43" y="322"/>
                  </a:lnTo>
                  <a:lnTo>
                    <a:pt x="43" y="321"/>
                  </a:lnTo>
                  <a:lnTo>
                    <a:pt x="43" y="317"/>
                  </a:lnTo>
                  <a:lnTo>
                    <a:pt x="41" y="316"/>
                  </a:lnTo>
                  <a:lnTo>
                    <a:pt x="41" y="313"/>
                  </a:lnTo>
                  <a:lnTo>
                    <a:pt x="39" y="313"/>
                  </a:lnTo>
                  <a:lnTo>
                    <a:pt x="39" y="311"/>
                  </a:lnTo>
                  <a:lnTo>
                    <a:pt x="39" y="311"/>
                  </a:lnTo>
                  <a:lnTo>
                    <a:pt x="39" y="308"/>
                  </a:lnTo>
                  <a:lnTo>
                    <a:pt x="39" y="306"/>
                  </a:lnTo>
                  <a:lnTo>
                    <a:pt x="41" y="306"/>
                  </a:lnTo>
                  <a:lnTo>
                    <a:pt x="41" y="308"/>
                  </a:lnTo>
                  <a:lnTo>
                    <a:pt x="43" y="309"/>
                  </a:lnTo>
                  <a:lnTo>
                    <a:pt x="43" y="309"/>
                  </a:lnTo>
                  <a:lnTo>
                    <a:pt x="43" y="308"/>
                  </a:lnTo>
                  <a:lnTo>
                    <a:pt x="43" y="304"/>
                  </a:lnTo>
                  <a:lnTo>
                    <a:pt x="41" y="301"/>
                  </a:lnTo>
                  <a:lnTo>
                    <a:pt x="39" y="301"/>
                  </a:lnTo>
                  <a:lnTo>
                    <a:pt x="38" y="299"/>
                  </a:lnTo>
                  <a:lnTo>
                    <a:pt x="36" y="299"/>
                  </a:lnTo>
                  <a:lnTo>
                    <a:pt x="34" y="299"/>
                  </a:lnTo>
                  <a:lnTo>
                    <a:pt x="33" y="299"/>
                  </a:lnTo>
                  <a:lnTo>
                    <a:pt x="33" y="298"/>
                  </a:lnTo>
                  <a:lnTo>
                    <a:pt x="33" y="294"/>
                  </a:lnTo>
                  <a:lnTo>
                    <a:pt x="31" y="293"/>
                  </a:lnTo>
                  <a:lnTo>
                    <a:pt x="31" y="291"/>
                  </a:lnTo>
                  <a:lnTo>
                    <a:pt x="28" y="290"/>
                  </a:lnTo>
                  <a:lnTo>
                    <a:pt x="25" y="290"/>
                  </a:lnTo>
                  <a:lnTo>
                    <a:pt x="21" y="291"/>
                  </a:lnTo>
                  <a:lnTo>
                    <a:pt x="18" y="293"/>
                  </a:lnTo>
                  <a:lnTo>
                    <a:pt x="16" y="298"/>
                  </a:lnTo>
                  <a:lnTo>
                    <a:pt x="15" y="301"/>
                  </a:lnTo>
                  <a:lnTo>
                    <a:pt x="15" y="304"/>
                  </a:lnTo>
                  <a:lnTo>
                    <a:pt x="13" y="309"/>
                  </a:lnTo>
                  <a:lnTo>
                    <a:pt x="13" y="311"/>
                  </a:lnTo>
                  <a:lnTo>
                    <a:pt x="11" y="313"/>
                  </a:lnTo>
                  <a:lnTo>
                    <a:pt x="11" y="313"/>
                  </a:lnTo>
                  <a:lnTo>
                    <a:pt x="10" y="311"/>
                  </a:lnTo>
                  <a:lnTo>
                    <a:pt x="10" y="311"/>
                  </a:lnTo>
                  <a:lnTo>
                    <a:pt x="8" y="311"/>
                  </a:lnTo>
                  <a:lnTo>
                    <a:pt x="5" y="313"/>
                  </a:lnTo>
                  <a:lnTo>
                    <a:pt x="2" y="316"/>
                  </a:lnTo>
                  <a:lnTo>
                    <a:pt x="0" y="316"/>
                  </a:lnTo>
                  <a:lnTo>
                    <a:pt x="2" y="319"/>
                  </a:lnTo>
                  <a:lnTo>
                    <a:pt x="3" y="322"/>
                  </a:lnTo>
                  <a:lnTo>
                    <a:pt x="5" y="327"/>
                  </a:lnTo>
                  <a:lnTo>
                    <a:pt x="6" y="331"/>
                  </a:lnTo>
                  <a:lnTo>
                    <a:pt x="20" y="349"/>
                  </a:lnTo>
                  <a:lnTo>
                    <a:pt x="26" y="370"/>
                  </a:lnTo>
                  <a:lnTo>
                    <a:pt x="34" y="393"/>
                  </a:lnTo>
                  <a:lnTo>
                    <a:pt x="54" y="431"/>
                  </a:lnTo>
                  <a:lnTo>
                    <a:pt x="64" y="446"/>
                  </a:lnTo>
                  <a:lnTo>
                    <a:pt x="77" y="462"/>
                  </a:lnTo>
                  <a:lnTo>
                    <a:pt x="85" y="479"/>
                  </a:lnTo>
                  <a:lnTo>
                    <a:pt x="87" y="487"/>
                  </a:lnTo>
                  <a:lnTo>
                    <a:pt x="89" y="498"/>
                  </a:lnTo>
                  <a:lnTo>
                    <a:pt x="87" y="508"/>
                  </a:lnTo>
                  <a:lnTo>
                    <a:pt x="84" y="517"/>
                  </a:lnTo>
                  <a:lnTo>
                    <a:pt x="80" y="520"/>
                  </a:lnTo>
                  <a:lnTo>
                    <a:pt x="79" y="520"/>
                  </a:lnTo>
                  <a:lnTo>
                    <a:pt x="76" y="520"/>
                  </a:lnTo>
                  <a:lnTo>
                    <a:pt x="74" y="520"/>
                  </a:lnTo>
                  <a:lnTo>
                    <a:pt x="71" y="518"/>
                  </a:lnTo>
                  <a:lnTo>
                    <a:pt x="69" y="520"/>
                  </a:lnTo>
                  <a:lnTo>
                    <a:pt x="67" y="521"/>
                  </a:lnTo>
                  <a:lnTo>
                    <a:pt x="66" y="525"/>
                  </a:lnTo>
                  <a:lnTo>
                    <a:pt x="66" y="528"/>
                  </a:lnTo>
                  <a:lnTo>
                    <a:pt x="67" y="530"/>
                  </a:lnTo>
                  <a:lnTo>
                    <a:pt x="69" y="531"/>
                  </a:lnTo>
                  <a:lnTo>
                    <a:pt x="72" y="533"/>
                  </a:lnTo>
                  <a:lnTo>
                    <a:pt x="74" y="535"/>
                  </a:lnTo>
                  <a:lnTo>
                    <a:pt x="76" y="536"/>
                  </a:lnTo>
                  <a:lnTo>
                    <a:pt x="77" y="538"/>
                  </a:lnTo>
                  <a:lnTo>
                    <a:pt x="79" y="541"/>
                  </a:lnTo>
                  <a:lnTo>
                    <a:pt x="79" y="541"/>
                  </a:lnTo>
                  <a:lnTo>
                    <a:pt x="77" y="541"/>
                  </a:lnTo>
                  <a:lnTo>
                    <a:pt x="76" y="540"/>
                  </a:lnTo>
                  <a:lnTo>
                    <a:pt x="74" y="538"/>
                  </a:lnTo>
                  <a:lnTo>
                    <a:pt x="72" y="536"/>
                  </a:lnTo>
                  <a:lnTo>
                    <a:pt x="71" y="536"/>
                  </a:lnTo>
                  <a:lnTo>
                    <a:pt x="71" y="538"/>
                  </a:lnTo>
                  <a:lnTo>
                    <a:pt x="72" y="540"/>
                  </a:lnTo>
                  <a:lnTo>
                    <a:pt x="74" y="540"/>
                  </a:lnTo>
                  <a:lnTo>
                    <a:pt x="77" y="541"/>
                  </a:lnTo>
                  <a:lnTo>
                    <a:pt x="79" y="545"/>
                  </a:lnTo>
                  <a:lnTo>
                    <a:pt x="80" y="548"/>
                  </a:lnTo>
                  <a:lnTo>
                    <a:pt x="82" y="553"/>
                  </a:lnTo>
                  <a:lnTo>
                    <a:pt x="85" y="556"/>
                  </a:lnTo>
                  <a:lnTo>
                    <a:pt x="89" y="563"/>
                  </a:lnTo>
                  <a:lnTo>
                    <a:pt x="92" y="568"/>
                  </a:lnTo>
                  <a:lnTo>
                    <a:pt x="95" y="572"/>
                  </a:lnTo>
                  <a:lnTo>
                    <a:pt x="95" y="574"/>
                  </a:lnTo>
                  <a:lnTo>
                    <a:pt x="94" y="576"/>
                  </a:lnTo>
                  <a:lnTo>
                    <a:pt x="90" y="579"/>
                  </a:lnTo>
                  <a:lnTo>
                    <a:pt x="89" y="582"/>
                  </a:lnTo>
                  <a:lnTo>
                    <a:pt x="89" y="587"/>
                  </a:lnTo>
                  <a:lnTo>
                    <a:pt x="89" y="591"/>
                  </a:lnTo>
                  <a:lnTo>
                    <a:pt x="92" y="596"/>
                  </a:lnTo>
                  <a:lnTo>
                    <a:pt x="94" y="597"/>
                  </a:lnTo>
                  <a:lnTo>
                    <a:pt x="95" y="597"/>
                  </a:lnTo>
                  <a:lnTo>
                    <a:pt x="95" y="597"/>
                  </a:lnTo>
                  <a:lnTo>
                    <a:pt x="95" y="596"/>
                  </a:lnTo>
                  <a:lnTo>
                    <a:pt x="95" y="592"/>
                  </a:lnTo>
                  <a:lnTo>
                    <a:pt x="94" y="591"/>
                  </a:lnTo>
                  <a:lnTo>
                    <a:pt x="94" y="589"/>
                  </a:lnTo>
                  <a:lnTo>
                    <a:pt x="94" y="589"/>
                  </a:lnTo>
                  <a:lnTo>
                    <a:pt x="94" y="587"/>
                  </a:lnTo>
                  <a:lnTo>
                    <a:pt x="95" y="586"/>
                  </a:lnTo>
                  <a:lnTo>
                    <a:pt x="99" y="584"/>
                  </a:lnTo>
                  <a:lnTo>
                    <a:pt x="102" y="584"/>
                  </a:lnTo>
                  <a:lnTo>
                    <a:pt x="105" y="584"/>
                  </a:lnTo>
                  <a:lnTo>
                    <a:pt x="108" y="584"/>
                  </a:lnTo>
                  <a:lnTo>
                    <a:pt x="110" y="586"/>
                  </a:lnTo>
                  <a:lnTo>
                    <a:pt x="112" y="587"/>
                  </a:lnTo>
                  <a:lnTo>
                    <a:pt x="112" y="591"/>
                  </a:lnTo>
                  <a:lnTo>
                    <a:pt x="110" y="594"/>
                  </a:lnTo>
                  <a:lnTo>
                    <a:pt x="110" y="596"/>
                  </a:lnTo>
                  <a:lnTo>
                    <a:pt x="110" y="599"/>
                  </a:lnTo>
                  <a:lnTo>
                    <a:pt x="110" y="599"/>
                  </a:lnTo>
                  <a:lnTo>
                    <a:pt x="112" y="599"/>
                  </a:lnTo>
                  <a:lnTo>
                    <a:pt x="113" y="599"/>
                  </a:lnTo>
                  <a:lnTo>
                    <a:pt x="115" y="597"/>
                  </a:lnTo>
                  <a:lnTo>
                    <a:pt x="117" y="597"/>
                  </a:lnTo>
                  <a:lnTo>
                    <a:pt x="120" y="596"/>
                  </a:lnTo>
                  <a:lnTo>
                    <a:pt x="122" y="596"/>
                  </a:lnTo>
                  <a:lnTo>
                    <a:pt x="123" y="596"/>
                  </a:lnTo>
                  <a:lnTo>
                    <a:pt x="125" y="596"/>
                  </a:lnTo>
                  <a:lnTo>
                    <a:pt x="123" y="597"/>
                  </a:lnTo>
                  <a:lnTo>
                    <a:pt x="123" y="597"/>
                  </a:lnTo>
                  <a:lnTo>
                    <a:pt x="123" y="599"/>
                  </a:lnTo>
                  <a:lnTo>
                    <a:pt x="123" y="600"/>
                  </a:lnTo>
                  <a:lnTo>
                    <a:pt x="127" y="600"/>
                  </a:lnTo>
                  <a:lnTo>
                    <a:pt x="128" y="600"/>
                  </a:lnTo>
                  <a:lnTo>
                    <a:pt x="130" y="600"/>
                  </a:lnTo>
                  <a:lnTo>
                    <a:pt x="131" y="602"/>
                  </a:lnTo>
                  <a:lnTo>
                    <a:pt x="133" y="604"/>
                  </a:lnTo>
                  <a:lnTo>
                    <a:pt x="133" y="605"/>
                  </a:lnTo>
                  <a:lnTo>
                    <a:pt x="135" y="607"/>
                  </a:lnTo>
                  <a:lnTo>
                    <a:pt x="133" y="607"/>
                  </a:lnTo>
                  <a:lnTo>
                    <a:pt x="131" y="609"/>
                  </a:lnTo>
                  <a:lnTo>
                    <a:pt x="131" y="610"/>
                  </a:lnTo>
                  <a:lnTo>
                    <a:pt x="131" y="610"/>
                  </a:lnTo>
                  <a:lnTo>
                    <a:pt x="133" y="610"/>
                  </a:lnTo>
                  <a:lnTo>
                    <a:pt x="133" y="610"/>
                  </a:lnTo>
                  <a:lnTo>
                    <a:pt x="135" y="610"/>
                  </a:lnTo>
                  <a:lnTo>
                    <a:pt x="138" y="610"/>
                  </a:lnTo>
                  <a:lnTo>
                    <a:pt x="140" y="612"/>
                  </a:lnTo>
                  <a:lnTo>
                    <a:pt x="141" y="615"/>
                  </a:lnTo>
                  <a:lnTo>
                    <a:pt x="145" y="617"/>
                  </a:lnTo>
                  <a:lnTo>
                    <a:pt x="146" y="619"/>
                  </a:lnTo>
                  <a:lnTo>
                    <a:pt x="150" y="619"/>
                  </a:lnTo>
                  <a:lnTo>
                    <a:pt x="153" y="617"/>
                  </a:lnTo>
                  <a:lnTo>
                    <a:pt x="156" y="617"/>
                  </a:lnTo>
                  <a:lnTo>
                    <a:pt x="158" y="617"/>
                  </a:lnTo>
                  <a:lnTo>
                    <a:pt x="158" y="619"/>
                  </a:lnTo>
                  <a:lnTo>
                    <a:pt x="159" y="620"/>
                  </a:lnTo>
                  <a:lnTo>
                    <a:pt x="163" y="620"/>
                  </a:lnTo>
                  <a:lnTo>
                    <a:pt x="164" y="619"/>
                  </a:lnTo>
                  <a:lnTo>
                    <a:pt x="166" y="617"/>
                  </a:lnTo>
                  <a:lnTo>
                    <a:pt x="171" y="614"/>
                  </a:lnTo>
                  <a:lnTo>
                    <a:pt x="174" y="610"/>
                  </a:lnTo>
                  <a:lnTo>
                    <a:pt x="177" y="607"/>
                  </a:lnTo>
                  <a:lnTo>
                    <a:pt x="181" y="604"/>
                  </a:lnTo>
                  <a:lnTo>
                    <a:pt x="184" y="604"/>
                  </a:lnTo>
                  <a:lnTo>
                    <a:pt x="187" y="602"/>
                  </a:lnTo>
                  <a:lnTo>
                    <a:pt x="192" y="604"/>
                  </a:lnTo>
                  <a:lnTo>
                    <a:pt x="196" y="604"/>
                  </a:lnTo>
                  <a:lnTo>
                    <a:pt x="199" y="604"/>
                  </a:lnTo>
                  <a:lnTo>
                    <a:pt x="199" y="602"/>
                  </a:lnTo>
                  <a:lnTo>
                    <a:pt x="199" y="602"/>
                  </a:lnTo>
                  <a:lnTo>
                    <a:pt x="199" y="600"/>
                  </a:lnTo>
                  <a:lnTo>
                    <a:pt x="199" y="600"/>
                  </a:lnTo>
                  <a:lnTo>
                    <a:pt x="197" y="600"/>
                  </a:lnTo>
                  <a:lnTo>
                    <a:pt x="197" y="600"/>
                  </a:lnTo>
                  <a:lnTo>
                    <a:pt x="201" y="599"/>
                  </a:lnTo>
                  <a:lnTo>
                    <a:pt x="204" y="597"/>
                  </a:lnTo>
                  <a:lnTo>
                    <a:pt x="209" y="599"/>
                  </a:lnTo>
                  <a:lnTo>
                    <a:pt x="212" y="600"/>
                  </a:lnTo>
                  <a:lnTo>
                    <a:pt x="215" y="600"/>
                  </a:lnTo>
                  <a:lnTo>
                    <a:pt x="219" y="602"/>
                  </a:lnTo>
                  <a:lnTo>
                    <a:pt x="222" y="600"/>
                  </a:lnTo>
                  <a:lnTo>
                    <a:pt x="224" y="599"/>
                  </a:lnTo>
                  <a:lnTo>
                    <a:pt x="227" y="599"/>
                  </a:lnTo>
                  <a:lnTo>
                    <a:pt x="228" y="597"/>
                  </a:lnTo>
                  <a:lnTo>
                    <a:pt x="235" y="599"/>
                  </a:lnTo>
                  <a:lnTo>
                    <a:pt x="240" y="599"/>
                  </a:lnTo>
                  <a:lnTo>
                    <a:pt x="243" y="599"/>
                  </a:lnTo>
                  <a:lnTo>
                    <a:pt x="245" y="597"/>
                  </a:lnTo>
                  <a:lnTo>
                    <a:pt x="247" y="596"/>
                  </a:lnTo>
                  <a:lnTo>
                    <a:pt x="247" y="592"/>
                  </a:lnTo>
                  <a:lnTo>
                    <a:pt x="248" y="591"/>
                  </a:lnTo>
                  <a:lnTo>
                    <a:pt x="255" y="587"/>
                  </a:lnTo>
                  <a:lnTo>
                    <a:pt x="265" y="584"/>
                  </a:lnTo>
                  <a:lnTo>
                    <a:pt x="274" y="581"/>
                  </a:lnTo>
                  <a:lnTo>
                    <a:pt x="278" y="581"/>
                  </a:lnTo>
                  <a:lnTo>
                    <a:pt x="281" y="581"/>
                  </a:lnTo>
                  <a:lnTo>
                    <a:pt x="286" y="582"/>
                  </a:lnTo>
                  <a:lnTo>
                    <a:pt x="289" y="584"/>
                  </a:lnTo>
                  <a:lnTo>
                    <a:pt x="293" y="586"/>
                  </a:lnTo>
                  <a:lnTo>
                    <a:pt x="294" y="586"/>
                  </a:lnTo>
                  <a:lnTo>
                    <a:pt x="296" y="586"/>
                  </a:lnTo>
                  <a:lnTo>
                    <a:pt x="296" y="584"/>
                  </a:lnTo>
                  <a:lnTo>
                    <a:pt x="294" y="584"/>
                  </a:lnTo>
                  <a:lnTo>
                    <a:pt x="294" y="582"/>
                  </a:lnTo>
                  <a:lnTo>
                    <a:pt x="294" y="582"/>
                  </a:lnTo>
                  <a:lnTo>
                    <a:pt x="296" y="582"/>
                  </a:lnTo>
                  <a:lnTo>
                    <a:pt x="296" y="584"/>
                  </a:lnTo>
                  <a:lnTo>
                    <a:pt x="299" y="586"/>
                  </a:lnTo>
                  <a:lnTo>
                    <a:pt x="304" y="586"/>
                  </a:lnTo>
                  <a:lnTo>
                    <a:pt x="307" y="586"/>
                  </a:lnTo>
                  <a:lnTo>
                    <a:pt x="311" y="586"/>
                  </a:lnTo>
                  <a:lnTo>
                    <a:pt x="312" y="584"/>
                  </a:lnTo>
                  <a:lnTo>
                    <a:pt x="314" y="581"/>
                  </a:lnTo>
                  <a:lnTo>
                    <a:pt x="317" y="581"/>
                  </a:lnTo>
                  <a:lnTo>
                    <a:pt x="337" y="582"/>
                  </a:lnTo>
                  <a:lnTo>
                    <a:pt x="355" y="587"/>
                  </a:lnTo>
                  <a:lnTo>
                    <a:pt x="373" y="592"/>
                  </a:lnTo>
                  <a:lnTo>
                    <a:pt x="375" y="591"/>
                  </a:lnTo>
                  <a:lnTo>
                    <a:pt x="376" y="589"/>
                  </a:lnTo>
                  <a:lnTo>
                    <a:pt x="376" y="586"/>
                  </a:lnTo>
                  <a:lnTo>
                    <a:pt x="378" y="584"/>
                  </a:lnTo>
                  <a:lnTo>
                    <a:pt x="380" y="581"/>
                  </a:lnTo>
                  <a:lnTo>
                    <a:pt x="383" y="581"/>
                  </a:lnTo>
                  <a:lnTo>
                    <a:pt x="388" y="581"/>
                  </a:lnTo>
                  <a:lnTo>
                    <a:pt x="395" y="582"/>
                  </a:lnTo>
                  <a:lnTo>
                    <a:pt x="399" y="584"/>
                  </a:lnTo>
                  <a:lnTo>
                    <a:pt x="404" y="586"/>
                  </a:lnTo>
                  <a:lnTo>
                    <a:pt x="409" y="584"/>
                  </a:lnTo>
                  <a:lnTo>
                    <a:pt x="411" y="584"/>
                  </a:lnTo>
                  <a:lnTo>
                    <a:pt x="411" y="582"/>
                  </a:lnTo>
                  <a:lnTo>
                    <a:pt x="411" y="581"/>
                  </a:lnTo>
                  <a:lnTo>
                    <a:pt x="411" y="577"/>
                  </a:lnTo>
                  <a:lnTo>
                    <a:pt x="411" y="574"/>
                  </a:lnTo>
                  <a:lnTo>
                    <a:pt x="414" y="571"/>
                  </a:lnTo>
                  <a:lnTo>
                    <a:pt x="421" y="568"/>
                  </a:lnTo>
                  <a:lnTo>
                    <a:pt x="431" y="569"/>
                  </a:lnTo>
                  <a:lnTo>
                    <a:pt x="439" y="571"/>
                  </a:lnTo>
                  <a:lnTo>
                    <a:pt x="447" y="571"/>
                  </a:lnTo>
                  <a:lnTo>
                    <a:pt x="459" y="568"/>
                  </a:lnTo>
                  <a:lnTo>
                    <a:pt x="473" y="561"/>
                  </a:lnTo>
                  <a:lnTo>
                    <a:pt x="488" y="553"/>
                  </a:lnTo>
                  <a:lnTo>
                    <a:pt x="501" y="545"/>
                  </a:lnTo>
                  <a:lnTo>
                    <a:pt x="511" y="536"/>
                  </a:lnTo>
                  <a:lnTo>
                    <a:pt x="516" y="533"/>
                  </a:lnTo>
                  <a:lnTo>
                    <a:pt x="519" y="530"/>
                  </a:lnTo>
                  <a:lnTo>
                    <a:pt x="523" y="526"/>
                  </a:lnTo>
                  <a:lnTo>
                    <a:pt x="526" y="525"/>
                  </a:lnTo>
                  <a:lnTo>
                    <a:pt x="529" y="523"/>
                  </a:lnTo>
                  <a:lnTo>
                    <a:pt x="534" y="521"/>
                  </a:lnTo>
                  <a:lnTo>
                    <a:pt x="551" y="507"/>
                  </a:lnTo>
                  <a:lnTo>
                    <a:pt x="569" y="492"/>
                  </a:lnTo>
                  <a:lnTo>
                    <a:pt x="570" y="487"/>
                  </a:lnTo>
                  <a:lnTo>
                    <a:pt x="574" y="484"/>
                  </a:lnTo>
                  <a:lnTo>
                    <a:pt x="577" y="479"/>
                  </a:lnTo>
                  <a:lnTo>
                    <a:pt x="580" y="475"/>
                  </a:lnTo>
                  <a:lnTo>
                    <a:pt x="584" y="472"/>
                  </a:lnTo>
                  <a:lnTo>
                    <a:pt x="597" y="464"/>
                  </a:lnTo>
                  <a:lnTo>
                    <a:pt x="612" y="454"/>
                  </a:lnTo>
                  <a:lnTo>
                    <a:pt x="631" y="433"/>
                  </a:lnTo>
                  <a:lnTo>
                    <a:pt x="648" y="408"/>
                  </a:lnTo>
                  <a:lnTo>
                    <a:pt x="651" y="403"/>
                  </a:lnTo>
                  <a:lnTo>
                    <a:pt x="654" y="398"/>
                  </a:lnTo>
                  <a:lnTo>
                    <a:pt x="658" y="393"/>
                  </a:lnTo>
                  <a:lnTo>
                    <a:pt x="659" y="392"/>
                  </a:lnTo>
                  <a:lnTo>
                    <a:pt x="661" y="390"/>
                  </a:lnTo>
                  <a:lnTo>
                    <a:pt x="663" y="388"/>
                  </a:lnTo>
                  <a:lnTo>
                    <a:pt x="664" y="388"/>
                  </a:lnTo>
                  <a:lnTo>
                    <a:pt x="666" y="387"/>
                  </a:lnTo>
                  <a:lnTo>
                    <a:pt x="664" y="387"/>
                  </a:lnTo>
                  <a:lnTo>
                    <a:pt x="663" y="385"/>
                  </a:lnTo>
                  <a:lnTo>
                    <a:pt x="663" y="385"/>
                  </a:lnTo>
                  <a:lnTo>
                    <a:pt x="663" y="383"/>
                  </a:lnTo>
                  <a:lnTo>
                    <a:pt x="664" y="380"/>
                  </a:lnTo>
                  <a:lnTo>
                    <a:pt x="666" y="378"/>
                  </a:lnTo>
                  <a:lnTo>
                    <a:pt x="669" y="375"/>
                  </a:lnTo>
                  <a:lnTo>
                    <a:pt x="672" y="368"/>
                  </a:lnTo>
                  <a:lnTo>
                    <a:pt x="681" y="360"/>
                  </a:lnTo>
                  <a:lnTo>
                    <a:pt x="689" y="350"/>
                  </a:lnTo>
                  <a:lnTo>
                    <a:pt x="695" y="344"/>
                  </a:lnTo>
                  <a:lnTo>
                    <a:pt x="700" y="341"/>
                  </a:lnTo>
                  <a:lnTo>
                    <a:pt x="715" y="334"/>
                  </a:lnTo>
                  <a:lnTo>
                    <a:pt x="728" y="322"/>
                  </a:lnTo>
                  <a:lnTo>
                    <a:pt x="738" y="303"/>
                  </a:lnTo>
                  <a:lnTo>
                    <a:pt x="743" y="290"/>
                  </a:lnTo>
                  <a:lnTo>
                    <a:pt x="746" y="275"/>
                  </a:lnTo>
                  <a:lnTo>
                    <a:pt x="753" y="257"/>
                  </a:lnTo>
                  <a:lnTo>
                    <a:pt x="760" y="239"/>
                  </a:lnTo>
                  <a:lnTo>
                    <a:pt x="741" y="239"/>
                  </a:lnTo>
                  <a:lnTo>
                    <a:pt x="725" y="237"/>
                  </a:lnTo>
                  <a:close/>
                  <a:moveTo>
                    <a:pt x="579" y="373"/>
                  </a:moveTo>
                  <a:lnTo>
                    <a:pt x="577" y="377"/>
                  </a:lnTo>
                  <a:lnTo>
                    <a:pt x="577" y="378"/>
                  </a:lnTo>
                  <a:lnTo>
                    <a:pt x="579" y="382"/>
                  </a:lnTo>
                  <a:lnTo>
                    <a:pt x="579" y="383"/>
                  </a:lnTo>
                  <a:lnTo>
                    <a:pt x="579" y="387"/>
                  </a:lnTo>
                  <a:lnTo>
                    <a:pt x="570" y="392"/>
                  </a:lnTo>
                  <a:lnTo>
                    <a:pt x="559" y="395"/>
                  </a:lnTo>
                  <a:lnTo>
                    <a:pt x="544" y="398"/>
                  </a:lnTo>
                  <a:lnTo>
                    <a:pt x="534" y="401"/>
                  </a:lnTo>
                  <a:lnTo>
                    <a:pt x="534" y="403"/>
                  </a:lnTo>
                  <a:lnTo>
                    <a:pt x="534" y="403"/>
                  </a:lnTo>
                  <a:lnTo>
                    <a:pt x="534" y="405"/>
                  </a:lnTo>
                  <a:lnTo>
                    <a:pt x="536" y="405"/>
                  </a:lnTo>
                  <a:lnTo>
                    <a:pt x="536" y="405"/>
                  </a:lnTo>
                  <a:lnTo>
                    <a:pt x="534" y="408"/>
                  </a:lnTo>
                  <a:lnTo>
                    <a:pt x="533" y="410"/>
                  </a:lnTo>
                  <a:lnTo>
                    <a:pt x="531" y="411"/>
                  </a:lnTo>
                  <a:lnTo>
                    <a:pt x="531" y="413"/>
                  </a:lnTo>
                  <a:lnTo>
                    <a:pt x="529" y="416"/>
                  </a:lnTo>
                  <a:lnTo>
                    <a:pt x="529" y="419"/>
                  </a:lnTo>
                  <a:lnTo>
                    <a:pt x="528" y="421"/>
                  </a:lnTo>
                  <a:lnTo>
                    <a:pt x="524" y="423"/>
                  </a:lnTo>
                  <a:lnTo>
                    <a:pt x="521" y="421"/>
                  </a:lnTo>
                  <a:lnTo>
                    <a:pt x="516" y="419"/>
                  </a:lnTo>
                  <a:lnTo>
                    <a:pt x="513" y="418"/>
                  </a:lnTo>
                  <a:lnTo>
                    <a:pt x="510" y="415"/>
                  </a:lnTo>
                  <a:lnTo>
                    <a:pt x="506" y="411"/>
                  </a:lnTo>
                  <a:lnTo>
                    <a:pt x="505" y="408"/>
                  </a:lnTo>
                  <a:lnTo>
                    <a:pt x="501" y="406"/>
                  </a:lnTo>
                  <a:lnTo>
                    <a:pt x="498" y="405"/>
                  </a:lnTo>
                  <a:lnTo>
                    <a:pt x="496" y="403"/>
                  </a:lnTo>
                  <a:lnTo>
                    <a:pt x="496" y="403"/>
                  </a:lnTo>
                  <a:lnTo>
                    <a:pt x="496" y="401"/>
                  </a:lnTo>
                  <a:lnTo>
                    <a:pt x="498" y="398"/>
                  </a:lnTo>
                  <a:lnTo>
                    <a:pt x="498" y="396"/>
                  </a:lnTo>
                  <a:lnTo>
                    <a:pt x="498" y="395"/>
                  </a:lnTo>
                  <a:lnTo>
                    <a:pt x="496" y="395"/>
                  </a:lnTo>
                  <a:lnTo>
                    <a:pt x="495" y="395"/>
                  </a:lnTo>
                  <a:lnTo>
                    <a:pt x="495" y="395"/>
                  </a:lnTo>
                  <a:lnTo>
                    <a:pt x="492" y="392"/>
                  </a:lnTo>
                  <a:lnTo>
                    <a:pt x="490" y="387"/>
                  </a:lnTo>
                  <a:lnTo>
                    <a:pt x="487" y="382"/>
                  </a:lnTo>
                  <a:lnTo>
                    <a:pt x="485" y="378"/>
                  </a:lnTo>
                  <a:lnTo>
                    <a:pt x="483" y="375"/>
                  </a:lnTo>
                  <a:lnTo>
                    <a:pt x="482" y="373"/>
                  </a:lnTo>
                  <a:lnTo>
                    <a:pt x="482" y="370"/>
                  </a:lnTo>
                  <a:lnTo>
                    <a:pt x="483" y="368"/>
                  </a:lnTo>
                  <a:lnTo>
                    <a:pt x="485" y="367"/>
                  </a:lnTo>
                  <a:lnTo>
                    <a:pt x="488" y="367"/>
                  </a:lnTo>
                  <a:lnTo>
                    <a:pt x="492" y="365"/>
                  </a:lnTo>
                  <a:lnTo>
                    <a:pt x="495" y="364"/>
                  </a:lnTo>
                  <a:lnTo>
                    <a:pt x="496" y="364"/>
                  </a:lnTo>
                  <a:lnTo>
                    <a:pt x="503" y="354"/>
                  </a:lnTo>
                  <a:lnTo>
                    <a:pt x="508" y="344"/>
                  </a:lnTo>
                  <a:lnTo>
                    <a:pt x="516" y="336"/>
                  </a:lnTo>
                  <a:lnTo>
                    <a:pt x="519" y="336"/>
                  </a:lnTo>
                  <a:lnTo>
                    <a:pt x="523" y="334"/>
                  </a:lnTo>
                  <a:lnTo>
                    <a:pt x="526" y="334"/>
                  </a:lnTo>
                  <a:lnTo>
                    <a:pt x="528" y="334"/>
                  </a:lnTo>
                  <a:lnTo>
                    <a:pt x="529" y="332"/>
                  </a:lnTo>
                  <a:lnTo>
                    <a:pt x="531" y="331"/>
                  </a:lnTo>
                  <a:lnTo>
                    <a:pt x="534" y="327"/>
                  </a:lnTo>
                  <a:lnTo>
                    <a:pt x="536" y="326"/>
                  </a:lnTo>
                  <a:lnTo>
                    <a:pt x="538" y="324"/>
                  </a:lnTo>
                  <a:lnTo>
                    <a:pt x="542" y="322"/>
                  </a:lnTo>
                  <a:lnTo>
                    <a:pt x="547" y="321"/>
                  </a:lnTo>
                  <a:lnTo>
                    <a:pt x="552" y="319"/>
                  </a:lnTo>
                  <a:lnTo>
                    <a:pt x="556" y="319"/>
                  </a:lnTo>
                  <a:lnTo>
                    <a:pt x="559" y="319"/>
                  </a:lnTo>
                  <a:lnTo>
                    <a:pt x="562" y="321"/>
                  </a:lnTo>
                  <a:lnTo>
                    <a:pt x="566" y="324"/>
                  </a:lnTo>
                  <a:lnTo>
                    <a:pt x="569" y="327"/>
                  </a:lnTo>
                  <a:lnTo>
                    <a:pt x="570" y="332"/>
                  </a:lnTo>
                  <a:lnTo>
                    <a:pt x="574" y="336"/>
                  </a:lnTo>
                  <a:lnTo>
                    <a:pt x="577" y="339"/>
                  </a:lnTo>
                  <a:lnTo>
                    <a:pt x="580" y="341"/>
                  </a:lnTo>
                  <a:lnTo>
                    <a:pt x="584" y="342"/>
                  </a:lnTo>
                  <a:lnTo>
                    <a:pt x="585" y="344"/>
                  </a:lnTo>
                  <a:lnTo>
                    <a:pt x="589" y="345"/>
                  </a:lnTo>
                  <a:lnTo>
                    <a:pt x="592" y="355"/>
                  </a:lnTo>
                  <a:lnTo>
                    <a:pt x="590" y="362"/>
                  </a:lnTo>
                  <a:lnTo>
                    <a:pt x="585" y="368"/>
                  </a:lnTo>
                  <a:lnTo>
                    <a:pt x="579" y="373"/>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5"/>
            <p:cNvSpPr>
              <a:spLocks/>
            </p:cNvSpPr>
            <p:nvPr/>
          </p:nvSpPr>
          <p:spPr bwMode="auto">
            <a:xfrm>
              <a:off x="2748306" y="4152031"/>
              <a:ext cx="117095" cy="110708"/>
            </a:xfrm>
            <a:custGeom>
              <a:avLst/>
              <a:gdLst>
                <a:gd name="T0" fmla="*/ 92 w 110"/>
                <a:gd name="T1" fmla="*/ 17 h 104"/>
                <a:gd name="T2" fmla="*/ 87 w 110"/>
                <a:gd name="T3" fmla="*/ 8 h 104"/>
                <a:gd name="T4" fmla="*/ 80 w 110"/>
                <a:gd name="T5" fmla="*/ 2 h 104"/>
                <a:gd name="T6" fmla="*/ 74 w 110"/>
                <a:gd name="T7" fmla="*/ 0 h 104"/>
                <a:gd name="T8" fmla="*/ 65 w 110"/>
                <a:gd name="T9" fmla="*/ 2 h 104"/>
                <a:gd name="T10" fmla="*/ 56 w 110"/>
                <a:gd name="T11" fmla="*/ 5 h 104"/>
                <a:gd name="T12" fmla="*/ 52 w 110"/>
                <a:gd name="T13" fmla="*/ 8 h 104"/>
                <a:gd name="T14" fmla="*/ 47 w 110"/>
                <a:gd name="T15" fmla="*/ 13 h 104"/>
                <a:gd name="T16" fmla="*/ 44 w 110"/>
                <a:gd name="T17" fmla="*/ 15 h 104"/>
                <a:gd name="T18" fmla="*/ 37 w 110"/>
                <a:gd name="T19" fmla="*/ 17 h 104"/>
                <a:gd name="T20" fmla="*/ 26 w 110"/>
                <a:gd name="T21" fmla="*/ 25 h 104"/>
                <a:gd name="T22" fmla="*/ 14 w 110"/>
                <a:gd name="T23" fmla="*/ 45 h 104"/>
                <a:gd name="T24" fmla="*/ 10 w 110"/>
                <a:gd name="T25" fmla="*/ 46 h 104"/>
                <a:gd name="T26" fmla="*/ 3 w 110"/>
                <a:gd name="T27" fmla="*/ 48 h 104"/>
                <a:gd name="T28" fmla="*/ 0 w 110"/>
                <a:gd name="T29" fmla="*/ 51 h 104"/>
                <a:gd name="T30" fmla="*/ 1 w 110"/>
                <a:gd name="T31" fmla="*/ 56 h 104"/>
                <a:gd name="T32" fmla="*/ 5 w 110"/>
                <a:gd name="T33" fmla="*/ 63 h 104"/>
                <a:gd name="T34" fmla="*/ 10 w 110"/>
                <a:gd name="T35" fmla="*/ 73 h 104"/>
                <a:gd name="T36" fmla="*/ 13 w 110"/>
                <a:gd name="T37" fmla="*/ 76 h 104"/>
                <a:gd name="T38" fmla="*/ 16 w 110"/>
                <a:gd name="T39" fmla="*/ 76 h 104"/>
                <a:gd name="T40" fmla="*/ 16 w 110"/>
                <a:gd name="T41" fmla="*/ 79 h 104"/>
                <a:gd name="T42" fmla="*/ 14 w 110"/>
                <a:gd name="T43" fmla="*/ 84 h 104"/>
                <a:gd name="T44" fmla="*/ 16 w 110"/>
                <a:gd name="T45" fmla="*/ 86 h 104"/>
                <a:gd name="T46" fmla="*/ 23 w 110"/>
                <a:gd name="T47" fmla="*/ 89 h 104"/>
                <a:gd name="T48" fmla="*/ 28 w 110"/>
                <a:gd name="T49" fmla="*/ 96 h 104"/>
                <a:gd name="T50" fmla="*/ 34 w 110"/>
                <a:gd name="T51" fmla="*/ 100 h 104"/>
                <a:gd name="T52" fmla="*/ 42 w 110"/>
                <a:gd name="T53" fmla="*/ 104 h 104"/>
                <a:gd name="T54" fmla="*/ 47 w 110"/>
                <a:gd name="T55" fmla="*/ 100 h 104"/>
                <a:gd name="T56" fmla="*/ 49 w 110"/>
                <a:gd name="T57" fmla="*/ 94 h 104"/>
                <a:gd name="T58" fmla="*/ 51 w 110"/>
                <a:gd name="T59" fmla="*/ 91 h 104"/>
                <a:gd name="T60" fmla="*/ 54 w 110"/>
                <a:gd name="T61" fmla="*/ 86 h 104"/>
                <a:gd name="T62" fmla="*/ 52 w 110"/>
                <a:gd name="T63" fmla="*/ 86 h 104"/>
                <a:gd name="T64" fmla="*/ 52 w 110"/>
                <a:gd name="T65" fmla="*/ 84 h 104"/>
                <a:gd name="T66" fmla="*/ 62 w 110"/>
                <a:gd name="T67" fmla="*/ 79 h 104"/>
                <a:gd name="T68" fmla="*/ 88 w 110"/>
                <a:gd name="T69" fmla="*/ 73 h 104"/>
                <a:gd name="T70" fmla="*/ 97 w 110"/>
                <a:gd name="T71" fmla="*/ 64 h 104"/>
                <a:gd name="T72" fmla="*/ 95 w 110"/>
                <a:gd name="T73" fmla="*/ 59 h 104"/>
                <a:gd name="T74" fmla="*/ 97 w 110"/>
                <a:gd name="T75" fmla="*/ 54 h 104"/>
                <a:gd name="T76" fmla="*/ 108 w 110"/>
                <a:gd name="T77" fmla="*/ 43 h 104"/>
                <a:gd name="T78" fmla="*/ 107 w 110"/>
                <a:gd name="T79" fmla="*/ 26 h 104"/>
                <a:gd name="T80" fmla="*/ 102 w 110"/>
                <a:gd name="T81" fmla="*/ 23 h 104"/>
                <a:gd name="T82" fmla="*/ 95 w 110"/>
                <a:gd name="T83" fmla="*/ 2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0" h="104">
                  <a:moveTo>
                    <a:pt x="95" y="20"/>
                  </a:moveTo>
                  <a:lnTo>
                    <a:pt x="92" y="17"/>
                  </a:lnTo>
                  <a:lnTo>
                    <a:pt x="88" y="13"/>
                  </a:lnTo>
                  <a:lnTo>
                    <a:pt x="87" y="8"/>
                  </a:lnTo>
                  <a:lnTo>
                    <a:pt x="84" y="5"/>
                  </a:lnTo>
                  <a:lnTo>
                    <a:pt x="80" y="2"/>
                  </a:lnTo>
                  <a:lnTo>
                    <a:pt x="77" y="0"/>
                  </a:lnTo>
                  <a:lnTo>
                    <a:pt x="74" y="0"/>
                  </a:lnTo>
                  <a:lnTo>
                    <a:pt x="70" y="0"/>
                  </a:lnTo>
                  <a:lnTo>
                    <a:pt x="65" y="2"/>
                  </a:lnTo>
                  <a:lnTo>
                    <a:pt x="60" y="3"/>
                  </a:lnTo>
                  <a:lnTo>
                    <a:pt x="56" y="5"/>
                  </a:lnTo>
                  <a:lnTo>
                    <a:pt x="54" y="7"/>
                  </a:lnTo>
                  <a:lnTo>
                    <a:pt x="52" y="8"/>
                  </a:lnTo>
                  <a:lnTo>
                    <a:pt x="49" y="12"/>
                  </a:lnTo>
                  <a:lnTo>
                    <a:pt x="47" y="13"/>
                  </a:lnTo>
                  <a:lnTo>
                    <a:pt x="46" y="15"/>
                  </a:lnTo>
                  <a:lnTo>
                    <a:pt x="44" y="15"/>
                  </a:lnTo>
                  <a:lnTo>
                    <a:pt x="41" y="15"/>
                  </a:lnTo>
                  <a:lnTo>
                    <a:pt x="37" y="17"/>
                  </a:lnTo>
                  <a:lnTo>
                    <a:pt x="34" y="17"/>
                  </a:lnTo>
                  <a:lnTo>
                    <a:pt x="26" y="25"/>
                  </a:lnTo>
                  <a:lnTo>
                    <a:pt x="21" y="35"/>
                  </a:lnTo>
                  <a:lnTo>
                    <a:pt x="14" y="45"/>
                  </a:lnTo>
                  <a:lnTo>
                    <a:pt x="13" y="45"/>
                  </a:lnTo>
                  <a:lnTo>
                    <a:pt x="10" y="46"/>
                  </a:lnTo>
                  <a:lnTo>
                    <a:pt x="6" y="48"/>
                  </a:lnTo>
                  <a:lnTo>
                    <a:pt x="3" y="48"/>
                  </a:lnTo>
                  <a:lnTo>
                    <a:pt x="1" y="49"/>
                  </a:lnTo>
                  <a:lnTo>
                    <a:pt x="0" y="51"/>
                  </a:lnTo>
                  <a:lnTo>
                    <a:pt x="0" y="54"/>
                  </a:lnTo>
                  <a:lnTo>
                    <a:pt x="1" y="56"/>
                  </a:lnTo>
                  <a:lnTo>
                    <a:pt x="3" y="59"/>
                  </a:lnTo>
                  <a:lnTo>
                    <a:pt x="5" y="63"/>
                  </a:lnTo>
                  <a:lnTo>
                    <a:pt x="8" y="68"/>
                  </a:lnTo>
                  <a:lnTo>
                    <a:pt x="10" y="73"/>
                  </a:lnTo>
                  <a:lnTo>
                    <a:pt x="13" y="76"/>
                  </a:lnTo>
                  <a:lnTo>
                    <a:pt x="13" y="76"/>
                  </a:lnTo>
                  <a:lnTo>
                    <a:pt x="14" y="76"/>
                  </a:lnTo>
                  <a:lnTo>
                    <a:pt x="16" y="76"/>
                  </a:lnTo>
                  <a:lnTo>
                    <a:pt x="16" y="77"/>
                  </a:lnTo>
                  <a:lnTo>
                    <a:pt x="16" y="79"/>
                  </a:lnTo>
                  <a:lnTo>
                    <a:pt x="14" y="82"/>
                  </a:lnTo>
                  <a:lnTo>
                    <a:pt x="14" y="84"/>
                  </a:lnTo>
                  <a:lnTo>
                    <a:pt x="14" y="84"/>
                  </a:lnTo>
                  <a:lnTo>
                    <a:pt x="16" y="86"/>
                  </a:lnTo>
                  <a:lnTo>
                    <a:pt x="19" y="87"/>
                  </a:lnTo>
                  <a:lnTo>
                    <a:pt x="23" y="89"/>
                  </a:lnTo>
                  <a:lnTo>
                    <a:pt x="24" y="92"/>
                  </a:lnTo>
                  <a:lnTo>
                    <a:pt x="28" y="96"/>
                  </a:lnTo>
                  <a:lnTo>
                    <a:pt x="31" y="99"/>
                  </a:lnTo>
                  <a:lnTo>
                    <a:pt x="34" y="100"/>
                  </a:lnTo>
                  <a:lnTo>
                    <a:pt x="39" y="102"/>
                  </a:lnTo>
                  <a:lnTo>
                    <a:pt x="42" y="104"/>
                  </a:lnTo>
                  <a:lnTo>
                    <a:pt x="46" y="102"/>
                  </a:lnTo>
                  <a:lnTo>
                    <a:pt x="47" y="100"/>
                  </a:lnTo>
                  <a:lnTo>
                    <a:pt x="47" y="97"/>
                  </a:lnTo>
                  <a:lnTo>
                    <a:pt x="49" y="94"/>
                  </a:lnTo>
                  <a:lnTo>
                    <a:pt x="49" y="92"/>
                  </a:lnTo>
                  <a:lnTo>
                    <a:pt x="51" y="91"/>
                  </a:lnTo>
                  <a:lnTo>
                    <a:pt x="52" y="89"/>
                  </a:lnTo>
                  <a:lnTo>
                    <a:pt x="54" y="86"/>
                  </a:lnTo>
                  <a:lnTo>
                    <a:pt x="54" y="86"/>
                  </a:lnTo>
                  <a:lnTo>
                    <a:pt x="52" y="86"/>
                  </a:lnTo>
                  <a:lnTo>
                    <a:pt x="52" y="84"/>
                  </a:lnTo>
                  <a:lnTo>
                    <a:pt x="52" y="84"/>
                  </a:lnTo>
                  <a:lnTo>
                    <a:pt x="52" y="82"/>
                  </a:lnTo>
                  <a:lnTo>
                    <a:pt x="62" y="79"/>
                  </a:lnTo>
                  <a:lnTo>
                    <a:pt x="77" y="76"/>
                  </a:lnTo>
                  <a:lnTo>
                    <a:pt x="88" y="73"/>
                  </a:lnTo>
                  <a:lnTo>
                    <a:pt x="97" y="68"/>
                  </a:lnTo>
                  <a:lnTo>
                    <a:pt x="97" y="64"/>
                  </a:lnTo>
                  <a:lnTo>
                    <a:pt x="97" y="63"/>
                  </a:lnTo>
                  <a:lnTo>
                    <a:pt x="95" y="59"/>
                  </a:lnTo>
                  <a:lnTo>
                    <a:pt x="95" y="58"/>
                  </a:lnTo>
                  <a:lnTo>
                    <a:pt x="97" y="54"/>
                  </a:lnTo>
                  <a:lnTo>
                    <a:pt x="103" y="49"/>
                  </a:lnTo>
                  <a:lnTo>
                    <a:pt x="108" y="43"/>
                  </a:lnTo>
                  <a:lnTo>
                    <a:pt x="110" y="36"/>
                  </a:lnTo>
                  <a:lnTo>
                    <a:pt x="107" y="26"/>
                  </a:lnTo>
                  <a:lnTo>
                    <a:pt x="103" y="25"/>
                  </a:lnTo>
                  <a:lnTo>
                    <a:pt x="102" y="23"/>
                  </a:lnTo>
                  <a:lnTo>
                    <a:pt x="98" y="22"/>
                  </a:lnTo>
                  <a:lnTo>
                    <a:pt x="95" y="20"/>
                  </a:lnTo>
                  <a:close/>
                </a:path>
              </a:pathLst>
            </a:custGeom>
            <a:gradFill>
              <a:gsLst>
                <a:gs pos="100000">
                  <a:srgbClr val="15C2FF"/>
                </a:gs>
                <a:gs pos="0">
                  <a:srgbClr val="ABE9FF"/>
                </a:gs>
              </a:gsLst>
              <a:path path="circle">
                <a:fillToRect l="50000" t="50000" r="50000" b="50000"/>
              </a:path>
            </a:gra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6"/>
            <p:cNvSpPr>
              <a:spLocks/>
            </p:cNvSpPr>
            <p:nvPr/>
          </p:nvSpPr>
          <p:spPr bwMode="auto">
            <a:xfrm>
              <a:off x="2035089" y="2936369"/>
              <a:ext cx="5323" cy="2129"/>
            </a:xfrm>
            <a:custGeom>
              <a:avLst/>
              <a:gdLst>
                <a:gd name="T0" fmla="*/ 2 w 5"/>
                <a:gd name="T1" fmla="*/ 2 h 2"/>
                <a:gd name="T2" fmla="*/ 5 w 5"/>
                <a:gd name="T3" fmla="*/ 0 h 2"/>
                <a:gd name="T4" fmla="*/ 0 w 5"/>
                <a:gd name="T5" fmla="*/ 2 h 2"/>
                <a:gd name="T6" fmla="*/ 2 w 5"/>
                <a:gd name="T7" fmla="*/ 2 h 2"/>
              </a:gdLst>
              <a:ahLst/>
              <a:cxnLst>
                <a:cxn ang="0">
                  <a:pos x="T0" y="T1"/>
                </a:cxn>
                <a:cxn ang="0">
                  <a:pos x="T2" y="T3"/>
                </a:cxn>
                <a:cxn ang="0">
                  <a:pos x="T4" y="T5"/>
                </a:cxn>
                <a:cxn ang="0">
                  <a:pos x="T6" y="T7"/>
                </a:cxn>
              </a:cxnLst>
              <a:rect l="0" t="0" r="r" b="b"/>
              <a:pathLst>
                <a:path w="5" h="2">
                  <a:moveTo>
                    <a:pt x="2" y="2"/>
                  </a:moveTo>
                  <a:lnTo>
                    <a:pt x="5" y="0"/>
                  </a:lnTo>
                  <a:lnTo>
                    <a:pt x="0" y="2"/>
                  </a:lnTo>
                  <a:lnTo>
                    <a:pt x="2" y="2"/>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7"/>
            <p:cNvSpPr>
              <a:spLocks/>
            </p:cNvSpPr>
            <p:nvPr/>
          </p:nvSpPr>
          <p:spPr bwMode="auto">
            <a:xfrm>
              <a:off x="1977605" y="2857595"/>
              <a:ext cx="59612" cy="77708"/>
            </a:xfrm>
            <a:custGeom>
              <a:avLst/>
              <a:gdLst>
                <a:gd name="T0" fmla="*/ 27 w 56"/>
                <a:gd name="T1" fmla="*/ 61 h 73"/>
                <a:gd name="T2" fmla="*/ 27 w 56"/>
                <a:gd name="T3" fmla="*/ 42 h 73"/>
                <a:gd name="T4" fmla="*/ 27 w 56"/>
                <a:gd name="T5" fmla="*/ 38 h 73"/>
                <a:gd name="T6" fmla="*/ 25 w 56"/>
                <a:gd name="T7" fmla="*/ 37 h 73"/>
                <a:gd name="T8" fmla="*/ 23 w 56"/>
                <a:gd name="T9" fmla="*/ 37 h 73"/>
                <a:gd name="T10" fmla="*/ 31 w 56"/>
                <a:gd name="T11" fmla="*/ 32 h 73"/>
                <a:gd name="T12" fmla="*/ 38 w 56"/>
                <a:gd name="T13" fmla="*/ 25 h 73"/>
                <a:gd name="T14" fmla="*/ 41 w 56"/>
                <a:gd name="T15" fmla="*/ 19 h 73"/>
                <a:gd name="T16" fmla="*/ 48 w 56"/>
                <a:gd name="T17" fmla="*/ 17 h 73"/>
                <a:gd name="T18" fmla="*/ 54 w 56"/>
                <a:gd name="T19" fmla="*/ 14 h 73"/>
                <a:gd name="T20" fmla="*/ 56 w 56"/>
                <a:gd name="T21" fmla="*/ 10 h 73"/>
                <a:gd name="T22" fmla="*/ 54 w 56"/>
                <a:gd name="T23" fmla="*/ 10 h 73"/>
                <a:gd name="T24" fmla="*/ 51 w 56"/>
                <a:gd name="T25" fmla="*/ 10 h 73"/>
                <a:gd name="T26" fmla="*/ 48 w 56"/>
                <a:gd name="T27" fmla="*/ 7 h 73"/>
                <a:gd name="T28" fmla="*/ 45 w 56"/>
                <a:gd name="T29" fmla="*/ 2 h 73"/>
                <a:gd name="T30" fmla="*/ 40 w 56"/>
                <a:gd name="T31" fmla="*/ 0 h 73"/>
                <a:gd name="T32" fmla="*/ 36 w 56"/>
                <a:gd name="T33" fmla="*/ 4 h 73"/>
                <a:gd name="T34" fmla="*/ 33 w 56"/>
                <a:gd name="T35" fmla="*/ 9 h 73"/>
                <a:gd name="T36" fmla="*/ 30 w 56"/>
                <a:gd name="T37" fmla="*/ 10 h 73"/>
                <a:gd name="T38" fmla="*/ 23 w 56"/>
                <a:gd name="T39" fmla="*/ 10 h 73"/>
                <a:gd name="T40" fmla="*/ 18 w 56"/>
                <a:gd name="T41" fmla="*/ 14 h 73"/>
                <a:gd name="T42" fmla="*/ 17 w 56"/>
                <a:gd name="T43" fmla="*/ 20 h 73"/>
                <a:gd name="T44" fmla="*/ 13 w 56"/>
                <a:gd name="T45" fmla="*/ 22 h 73"/>
                <a:gd name="T46" fmla="*/ 12 w 56"/>
                <a:gd name="T47" fmla="*/ 20 h 73"/>
                <a:gd name="T48" fmla="*/ 8 w 56"/>
                <a:gd name="T49" fmla="*/ 27 h 73"/>
                <a:gd name="T50" fmla="*/ 4 w 56"/>
                <a:gd name="T51" fmla="*/ 32 h 73"/>
                <a:gd name="T52" fmla="*/ 2 w 56"/>
                <a:gd name="T53" fmla="*/ 33 h 73"/>
                <a:gd name="T54" fmla="*/ 5 w 56"/>
                <a:gd name="T55" fmla="*/ 32 h 73"/>
                <a:gd name="T56" fmla="*/ 5 w 56"/>
                <a:gd name="T57" fmla="*/ 32 h 73"/>
                <a:gd name="T58" fmla="*/ 4 w 56"/>
                <a:gd name="T59" fmla="*/ 35 h 73"/>
                <a:gd name="T60" fmla="*/ 2 w 56"/>
                <a:gd name="T61" fmla="*/ 33 h 73"/>
                <a:gd name="T62" fmla="*/ 2 w 56"/>
                <a:gd name="T63" fmla="*/ 35 h 73"/>
                <a:gd name="T64" fmla="*/ 4 w 56"/>
                <a:gd name="T65" fmla="*/ 40 h 73"/>
                <a:gd name="T66" fmla="*/ 7 w 56"/>
                <a:gd name="T67" fmla="*/ 46 h 73"/>
                <a:gd name="T68" fmla="*/ 8 w 56"/>
                <a:gd name="T69" fmla="*/ 53 h 73"/>
                <a:gd name="T70" fmla="*/ 8 w 56"/>
                <a:gd name="T71" fmla="*/ 61 h 73"/>
                <a:gd name="T72" fmla="*/ 8 w 56"/>
                <a:gd name="T73" fmla="*/ 68 h 73"/>
                <a:gd name="T74" fmla="*/ 13 w 56"/>
                <a:gd name="T75" fmla="*/ 71 h 73"/>
                <a:gd name="T76" fmla="*/ 22 w 56"/>
                <a:gd name="T77" fmla="*/ 69 h 73"/>
                <a:gd name="T78" fmla="*/ 27 w 56"/>
                <a:gd name="T79" fmla="*/ 68 h 73"/>
                <a:gd name="T80" fmla="*/ 27 w 56"/>
                <a:gd name="T81"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3">
                  <a:moveTo>
                    <a:pt x="27" y="65"/>
                  </a:moveTo>
                  <a:lnTo>
                    <a:pt x="27" y="61"/>
                  </a:lnTo>
                  <a:lnTo>
                    <a:pt x="27" y="46"/>
                  </a:lnTo>
                  <a:lnTo>
                    <a:pt x="27" y="42"/>
                  </a:lnTo>
                  <a:lnTo>
                    <a:pt x="27" y="40"/>
                  </a:lnTo>
                  <a:lnTo>
                    <a:pt x="27" y="38"/>
                  </a:lnTo>
                  <a:lnTo>
                    <a:pt x="27" y="38"/>
                  </a:lnTo>
                  <a:lnTo>
                    <a:pt x="25" y="37"/>
                  </a:lnTo>
                  <a:lnTo>
                    <a:pt x="23" y="37"/>
                  </a:lnTo>
                  <a:lnTo>
                    <a:pt x="23" y="37"/>
                  </a:lnTo>
                  <a:lnTo>
                    <a:pt x="27" y="33"/>
                  </a:lnTo>
                  <a:lnTo>
                    <a:pt x="31" y="32"/>
                  </a:lnTo>
                  <a:lnTo>
                    <a:pt x="35" y="28"/>
                  </a:lnTo>
                  <a:lnTo>
                    <a:pt x="38" y="25"/>
                  </a:lnTo>
                  <a:lnTo>
                    <a:pt x="40" y="22"/>
                  </a:lnTo>
                  <a:lnTo>
                    <a:pt x="41" y="19"/>
                  </a:lnTo>
                  <a:lnTo>
                    <a:pt x="45" y="17"/>
                  </a:lnTo>
                  <a:lnTo>
                    <a:pt x="48" y="17"/>
                  </a:lnTo>
                  <a:lnTo>
                    <a:pt x="51" y="15"/>
                  </a:lnTo>
                  <a:lnTo>
                    <a:pt x="54" y="14"/>
                  </a:lnTo>
                  <a:lnTo>
                    <a:pt x="56" y="10"/>
                  </a:lnTo>
                  <a:lnTo>
                    <a:pt x="56" y="10"/>
                  </a:lnTo>
                  <a:lnTo>
                    <a:pt x="56" y="10"/>
                  </a:lnTo>
                  <a:lnTo>
                    <a:pt x="54" y="10"/>
                  </a:lnTo>
                  <a:lnTo>
                    <a:pt x="53" y="10"/>
                  </a:lnTo>
                  <a:lnTo>
                    <a:pt x="51" y="10"/>
                  </a:lnTo>
                  <a:lnTo>
                    <a:pt x="50" y="10"/>
                  </a:lnTo>
                  <a:lnTo>
                    <a:pt x="48" y="7"/>
                  </a:lnTo>
                  <a:lnTo>
                    <a:pt x="46" y="5"/>
                  </a:lnTo>
                  <a:lnTo>
                    <a:pt x="45" y="2"/>
                  </a:lnTo>
                  <a:lnTo>
                    <a:pt x="43" y="0"/>
                  </a:lnTo>
                  <a:lnTo>
                    <a:pt x="40" y="0"/>
                  </a:lnTo>
                  <a:lnTo>
                    <a:pt x="38" y="2"/>
                  </a:lnTo>
                  <a:lnTo>
                    <a:pt x="36" y="4"/>
                  </a:lnTo>
                  <a:lnTo>
                    <a:pt x="35" y="7"/>
                  </a:lnTo>
                  <a:lnTo>
                    <a:pt x="33" y="9"/>
                  </a:lnTo>
                  <a:lnTo>
                    <a:pt x="33" y="10"/>
                  </a:lnTo>
                  <a:lnTo>
                    <a:pt x="30" y="10"/>
                  </a:lnTo>
                  <a:lnTo>
                    <a:pt x="27" y="10"/>
                  </a:lnTo>
                  <a:lnTo>
                    <a:pt x="23" y="10"/>
                  </a:lnTo>
                  <a:lnTo>
                    <a:pt x="20" y="12"/>
                  </a:lnTo>
                  <a:lnTo>
                    <a:pt x="18" y="14"/>
                  </a:lnTo>
                  <a:lnTo>
                    <a:pt x="18" y="17"/>
                  </a:lnTo>
                  <a:lnTo>
                    <a:pt x="17" y="20"/>
                  </a:lnTo>
                  <a:lnTo>
                    <a:pt x="15" y="22"/>
                  </a:lnTo>
                  <a:lnTo>
                    <a:pt x="13" y="22"/>
                  </a:lnTo>
                  <a:lnTo>
                    <a:pt x="12" y="22"/>
                  </a:lnTo>
                  <a:lnTo>
                    <a:pt x="12" y="20"/>
                  </a:lnTo>
                  <a:lnTo>
                    <a:pt x="10" y="20"/>
                  </a:lnTo>
                  <a:lnTo>
                    <a:pt x="8" y="27"/>
                  </a:lnTo>
                  <a:lnTo>
                    <a:pt x="7" y="30"/>
                  </a:lnTo>
                  <a:lnTo>
                    <a:pt x="4" y="32"/>
                  </a:lnTo>
                  <a:lnTo>
                    <a:pt x="2" y="33"/>
                  </a:lnTo>
                  <a:lnTo>
                    <a:pt x="2" y="33"/>
                  </a:lnTo>
                  <a:lnTo>
                    <a:pt x="4" y="33"/>
                  </a:lnTo>
                  <a:lnTo>
                    <a:pt x="5" y="32"/>
                  </a:lnTo>
                  <a:lnTo>
                    <a:pt x="5" y="32"/>
                  </a:lnTo>
                  <a:lnTo>
                    <a:pt x="5" y="32"/>
                  </a:lnTo>
                  <a:lnTo>
                    <a:pt x="5" y="33"/>
                  </a:lnTo>
                  <a:lnTo>
                    <a:pt x="4" y="35"/>
                  </a:lnTo>
                  <a:lnTo>
                    <a:pt x="4" y="35"/>
                  </a:lnTo>
                  <a:lnTo>
                    <a:pt x="2" y="33"/>
                  </a:lnTo>
                  <a:lnTo>
                    <a:pt x="0" y="33"/>
                  </a:lnTo>
                  <a:lnTo>
                    <a:pt x="2" y="35"/>
                  </a:lnTo>
                  <a:lnTo>
                    <a:pt x="2" y="37"/>
                  </a:lnTo>
                  <a:lnTo>
                    <a:pt x="4" y="40"/>
                  </a:lnTo>
                  <a:lnTo>
                    <a:pt x="5" y="43"/>
                  </a:lnTo>
                  <a:lnTo>
                    <a:pt x="7" y="46"/>
                  </a:lnTo>
                  <a:lnTo>
                    <a:pt x="7" y="48"/>
                  </a:lnTo>
                  <a:lnTo>
                    <a:pt x="8" y="53"/>
                  </a:lnTo>
                  <a:lnTo>
                    <a:pt x="8" y="56"/>
                  </a:lnTo>
                  <a:lnTo>
                    <a:pt x="8" y="61"/>
                  </a:lnTo>
                  <a:lnTo>
                    <a:pt x="8" y="65"/>
                  </a:lnTo>
                  <a:lnTo>
                    <a:pt x="8" y="68"/>
                  </a:lnTo>
                  <a:lnTo>
                    <a:pt x="10" y="73"/>
                  </a:lnTo>
                  <a:lnTo>
                    <a:pt x="13" y="71"/>
                  </a:lnTo>
                  <a:lnTo>
                    <a:pt x="17" y="71"/>
                  </a:lnTo>
                  <a:lnTo>
                    <a:pt x="22" y="69"/>
                  </a:lnTo>
                  <a:lnTo>
                    <a:pt x="25" y="69"/>
                  </a:lnTo>
                  <a:lnTo>
                    <a:pt x="27" y="68"/>
                  </a:lnTo>
                  <a:lnTo>
                    <a:pt x="28" y="66"/>
                  </a:lnTo>
                  <a:lnTo>
                    <a:pt x="27" y="65"/>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p:cNvSpPr>
            <p:nvPr/>
          </p:nvSpPr>
          <p:spPr bwMode="auto">
            <a:xfrm>
              <a:off x="1988250" y="2332795"/>
              <a:ext cx="1027247" cy="1015537"/>
            </a:xfrm>
            <a:custGeom>
              <a:avLst/>
              <a:gdLst>
                <a:gd name="T0" fmla="*/ 965 w 965"/>
                <a:gd name="T1" fmla="*/ 163 h 954"/>
                <a:gd name="T2" fmla="*/ 947 w 965"/>
                <a:gd name="T3" fmla="*/ 148 h 954"/>
                <a:gd name="T4" fmla="*/ 941 w 965"/>
                <a:gd name="T5" fmla="*/ 120 h 954"/>
                <a:gd name="T6" fmla="*/ 942 w 965"/>
                <a:gd name="T7" fmla="*/ 90 h 954"/>
                <a:gd name="T8" fmla="*/ 921 w 965"/>
                <a:gd name="T9" fmla="*/ 72 h 954"/>
                <a:gd name="T10" fmla="*/ 895 w 965"/>
                <a:gd name="T11" fmla="*/ 49 h 954"/>
                <a:gd name="T12" fmla="*/ 868 w 965"/>
                <a:gd name="T13" fmla="*/ 39 h 954"/>
                <a:gd name="T14" fmla="*/ 827 w 965"/>
                <a:gd name="T15" fmla="*/ 49 h 954"/>
                <a:gd name="T16" fmla="*/ 796 w 965"/>
                <a:gd name="T17" fmla="*/ 39 h 954"/>
                <a:gd name="T18" fmla="*/ 753 w 965"/>
                <a:gd name="T19" fmla="*/ 6 h 954"/>
                <a:gd name="T20" fmla="*/ 689 w 965"/>
                <a:gd name="T21" fmla="*/ 5 h 954"/>
                <a:gd name="T22" fmla="*/ 635 w 965"/>
                <a:gd name="T23" fmla="*/ 21 h 954"/>
                <a:gd name="T24" fmla="*/ 607 w 965"/>
                <a:gd name="T25" fmla="*/ 21 h 954"/>
                <a:gd name="T26" fmla="*/ 531 w 965"/>
                <a:gd name="T27" fmla="*/ 43 h 954"/>
                <a:gd name="T28" fmla="*/ 488 w 965"/>
                <a:gd name="T29" fmla="*/ 54 h 954"/>
                <a:gd name="T30" fmla="*/ 429 w 965"/>
                <a:gd name="T31" fmla="*/ 48 h 954"/>
                <a:gd name="T32" fmla="*/ 329 w 965"/>
                <a:gd name="T33" fmla="*/ 49 h 954"/>
                <a:gd name="T34" fmla="*/ 326 w 965"/>
                <a:gd name="T35" fmla="*/ 100 h 954"/>
                <a:gd name="T36" fmla="*/ 291 w 965"/>
                <a:gd name="T37" fmla="*/ 206 h 954"/>
                <a:gd name="T38" fmla="*/ 230 w 965"/>
                <a:gd name="T39" fmla="*/ 340 h 954"/>
                <a:gd name="T40" fmla="*/ 204 w 965"/>
                <a:gd name="T41" fmla="*/ 439 h 954"/>
                <a:gd name="T42" fmla="*/ 160 w 965"/>
                <a:gd name="T43" fmla="*/ 490 h 954"/>
                <a:gd name="T44" fmla="*/ 110 w 965"/>
                <a:gd name="T45" fmla="*/ 502 h 954"/>
                <a:gd name="T46" fmla="*/ 82 w 965"/>
                <a:gd name="T47" fmla="*/ 497 h 954"/>
                <a:gd name="T48" fmla="*/ 61 w 965"/>
                <a:gd name="T49" fmla="*/ 520 h 954"/>
                <a:gd name="T50" fmla="*/ 28 w 965"/>
                <a:gd name="T51" fmla="*/ 518 h 954"/>
                <a:gd name="T52" fmla="*/ 15 w 965"/>
                <a:gd name="T53" fmla="*/ 562 h 954"/>
                <a:gd name="T54" fmla="*/ 31 w 965"/>
                <a:gd name="T55" fmla="*/ 567 h 954"/>
                <a:gd name="T56" fmla="*/ 222 w 965"/>
                <a:gd name="T57" fmla="*/ 571 h 954"/>
                <a:gd name="T58" fmla="*/ 242 w 965"/>
                <a:gd name="T59" fmla="*/ 628 h 954"/>
                <a:gd name="T60" fmla="*/ 270 w 965"/>
                <a:gd name="T61" fmla="*/ 681 h 954"/>
                <a:gd name="T62" fmla="*/ 303 w 965"/>
                <a:gd name="T63" fmla="*/ 676 h 954"/>
                <a:gd name="T64" fmla="*/ 359 w 965"/>
                <a:gd name="T65" fmla="*/ 676 h 954"/>
                <a:gd name="T66" fmla="*/ 368 w 965"/>
                <a:gd name="T67" fmla="*/ 653 h 954"/>
                <a:gd name="T68" fmla="*/ 403 w 965"/>
                <a:gd name="T69" fmla="*/ 627 h 954"/>
                <a:gd name="T70" fmla="*/ 424 w 965"/>
                <a:gd name="T71" fmla="*/ 640 h 954"/>
                <a:gd name="T72" fmla="*/ 485 w 965"/>
                <a:gd name="T73" fmla="*/ 742 h 954"/>
                <a:gd name="T74" fmla="*/ 505 w 965"/>
                <a:gd name="T75" fmla="*/ 827 h 954"/>
                <a:gd name="T76" fmla="*/ 533 w 965"/>
                <a:gd name="T77" fmla="*/ 832 h 954"/>
                <a:gd name="T78" fmla="*/ 590 w 965"/>
                <a:gd name="T79" fmla="*/ 826 h 954"/>
                <a:gd name="T80" fmla="*/ 615 w 965"/>
                <a:gd name="T81" fmla="*/ 841 h 954"/>
                <a:gd name="T82" fmla="*/ 659 w 965"/>
                <a:gd name="T83" fmla="*/ 839 h 954"/>
                <a:gd name="T84" fmla="*/ 674 w 965"/>
                <a:gd name="T85" fmla="*/ 867 h 954"/>
                <a:gd name="T86" fmla="*/ 738 w 965"/>
                <a:gd name="T87" fmla="*/ 877 h 954"/>
                <a:gd name="T88" fmla="*/ 765 w 965"/>
                <a:gd name="T89" fmla="*/ 877 h 954"/>
                <a:gd name="T90" fmla="*/ 794 w 965"/>
                <a:gd name="T91" fmla="*/ 900 h 954"/>
                <a:gd name="T92" fmla="*/ 825 w 965"/>
                <a:gd name="T93" fmla="*/ 923 h 954"/>
                <a:gd name="T94" fmla="*/ 876 w 965"/>
                <a:gd name="T95" fmla="*/ 954 h 954"/>
                <a:gd name="T96" fmla="*/ 870 w 965"/>
                <a:gd name="T97" fmla="*/ 892 h 954"/>
                <a:gd name="T98" fmla="*/ 844 w 965"/>
                <a:gd name="T99" fmla="*/ 900 h 954"/>
                <a:gd name="T100" fmla="*/ 814 w 965"/>
                <a:gd name="T101" fmla="*/ 842 h 954"/>
                <a:gd name="T102" fmla="*/ 827 w 965"/>
                <a:gd name="T103" fmla="*/ 780 h 954"/>
                <a:gd name="T104" fmla="*/ 814 w 965"/>
                <a:gd name="T105" fmla="*/ 740 h 954"/>
                <a:gd name="T106" fmla="*/ 845 w 965"/>
                <a:gd name="T107" fmla="*/ 701 h 954"/>
                <a:gd name="T108" fmla="*/ 929 w 965"/>
                <a:gd name="T109" fmla="*/ 673 h 954"/>
                <a:gd name="T110" fmla="*/ 878 w 965"/>
                <a:gd name="T111" fmla="*/ 567 h 954"/>
                <a:gd name="T112" fmla="*/ 868 w 965"/>
                <a:gd name="T113" fmla="*/ 485 h 954"/>
                <a:gd name="T114" fmla="*/ 850 w 965"/>
                <a:gd name="T115" fmla="*/ 411 h 954"/>
                <a:gd name="T116" fmla="*/ 857 w 965"/>
                <a:gd name="T117" fmla="*/ 375 h 954"/>
                <a:gd name="T118" fmla="*/ 886 w 965"/>
                <a:gd name="T119" fmla="*/ 265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5" h="954">
                  <a:moveTo>
                    <a:pt x="911" y="220"/>
                  </a:moveTo>
                  <a:lnTo>
                    <a:pt x="911" y="219"/>
                  </a:lnTo>
                  <a:lnTo>
                    <a:pt x="911" y="217"/>
                  </a:lnTo>
                  <a:lnTo>
                    <a:pt x="911" y="214"/>
                  </a:lnTo>
                  <a:lnTo>
                    <a:pt x="913" y="214"/>
                  </a:lnTo>
                  <a:lnTo>
                    <a:pt x="914" y="212"/>
                  </a:lnTo>
                  <a:lnTo>
                    <a:pt x="916" y="210"/>
                  </a:lnTo>
                  <a:lnTo>
                    <a:pt x="919" y="210"/>
                  </a:lnTo>
                  <a:lnTo>
                    <a:pt x="922" y="209"/>
                  </a:lnTo>
                  <a:lnTo>
                    <a:pt x="924" y="209"/>
                  </a:lnTo>
                  <a:lnTo>
                    <a:pt x="929" y="204"/>
                  </a:lnTo>
                  <a:lnTo>
                    <a:pt x="936" y="196"/>
                  </a:lnTo>
                  <a:lnTo>
                    <a:pt x="945" y="186"/>
                  </a:lnTo>
                  <a:lnTo>
                    <a:pt x="955" y="176"/>
                  </a:lnTo>
                  <a:lnTo>
                    <a:pt x="962" y="168"/>
                  </a:lnTo>
                  <a:lnTo>
                    <a:pt x="965" y="163"/>
                  </a:lnTo>
                  <a:lnTo>
                    <a:pt x="965" y="161"/>
                  </a:lnTo>
                  <a:lnTo>
                    <a:pt x="965" y="159"/>
                  </a:lnTo>
                  <a:lnTo>
                    <a:pt x="964" y="159"/>
                  </a:lnTo>
                  <a:lnTo>
                    <a:pt x="962" y="158"/>
                  </a:lnTo>
                  <a:lnTo>
                    <a:pt x="960" y="158"/>
                  </a:lnTo>
                  <a:lnTo>
                    <a:pt x="959" y="155"/>
                  </a:lnTo>
                  <a:lnTo>
                    <a:pt x="959" y="155"/>
                  </a:lnTo>
                  <a:lnTo>
                    <a:pt x="957" y="155"/>
                  </a:lnTo>
                  <a:lnTo>
                    <a:pt x="957" y="155"/>
                  </a:lnTo>
                  <a:lnTo>
                    <a:pt x="955" y="155"/>
                  </a:lnTo>
                  <a:lnTo>
                    <a:pt x="952" y="155"/>
                  </a:lnTo>
                  <a:lnTo>
                    <a:pt x="952" y="153"/>
                  </a:lnTo>
                  <a:lnTo>
                    <a:pt x="952" y="151"/>
                  </a:lnTo>
                  <a:lnTo>
                    <a:pt x="950" y="150"/>
                  </a:lnTo>
                  <a:lnTo>
                    <a:pt x="949" y="148"/>
                  </a:lnTo>
                  <a:lnTo>
                    <a:pt x="947" y="148"/>
                  </a:lnTo>
                  <a:lnTo>
                    <a:pt x="945" y="153"/>
                  </a:lnTo>
                  <a:lnTo>
                    <a:pt x="944" y="153"/>
                  </a:lnTo>
                  <a:lnTo>
                    <a:pt x="944" y="151"/>
                  </a:lnTo>
                  <a:lnTo>
                    <a:pt x="942" y="150"/>
                  </a:lnTo>
                  <a:lnTo>
                    <a:pt x="942" y="148"/>
                  </a:lnTo>
                  <a:lnTo>
                    <a:pt x="942" y="146"/>
                  </a:lnTo>
                  <a:lnTo>
                    <a:pt x="937" y="146"/>
                  </a:lnTo>
                  <a:lnTo>
                    <a:pt x="937" y="143"/>
                  </a:lnTo>
                  <a:lnTo>
                    <a:pt x="937" y="140"/>
                  </a:lnTo>
                  <a:lnTo>
                    <a:pt x="939" y="136"/>
                  </a:lnTo>
                  <a:lnTo>
                    <a:pt x="941" y="131"/>
                  </a:lnTo>
                  <a:lnTo>
                    <a:pt x="942" y="130"/>
                  </a:lnTo>
                  <a:lnTo>
                    <a:pt x="944" y="127"/>
                  </a:lnTo>
                  <a:lnTo>
                    <a:pt x="944" y="123"/>
                  </a:lnTo>
                  <a:lnTo>
                    <a:pt x="942" y="122"/>
                  </a:lnTo>
                  <a:lnTo>
                    <a:pt x="941" y="120"/>
                  </a:lnTo>
                  <a:lnTo>
                    <a:pt x="941" y="118"/>
                  </a:lnTo>
                  <a:lnTo>
                    <a:pt x="939" y="117"/>
                  </a:lnTo>
                  <a:lnTo>
                    <a:pt x="939" y="115"/>
                  </a:lnTo>
                  <a:lnTo>
                    <a:pt x="939" y="113"/>
                  </a:lnTo>
                  <a:lnTo>
                    <a:pt x="939" y="112"/>
                  </a:lnTo>
                  <a:lnTo>
                    <a:pt x="941" y="108"/>
                  </a:lnTo>
                  <a:lnTo>
                    <a:pt x="942" y="105"/>
                  </a:lnTo>
                  <a:lnTo>
                    <a:pt x="944" y="102"/>
                  </a:lnTo>
                  <a:lnTo>
                    <a:pt x="945" y="99"/>
                  </a:lnTo>
                  <a:lnTo>
                    <a:pt x="947" y="95"/>
                  </a:lnTo>
                  <a:lnTo>
                    <a:pt x="947" y="94"/>
                  </a:lnTo>
                  <a:lnTo>
                    <a:pt x="947" y="92"/>
                  </a:lnTo>
                  <a:lnTo>
                    <a:pt x="945" y="92"/>
                  </a:lnTo>
                  <a:lnTo>
                    <a:pt x="944" y="94"/>
                  </a:lnTo>
                  <a:lnTo>
                    <a:pt x="942" y="92"/>
                  </a:lnTo>
                  <a:lnTo>
                    <a:pt x="942" y="90"/>
                  </a:lnTo>
                  <a:lnTo>
                    <a:pt x="941" y="89"/>
                  </a:lnTo>
                  <a:lnTo>
                    <a:pt x="941" y="85"/>
                  </a:lnTo>
                  <a:lnTo>
                    <a:pt x="937" y="84"/>
                  </a:lnTo>
                  <a:lnTo>
                    <a:pt x="937" y="84"/>
                  </a:lnTo>
                  <a:lnTo>
                    <a:pt x="936" y="85"/>
                  </a:lnTo>
                  <a:lnTo>
                    <a:pt x="932" y="87"/>
                  </a:lnTo>
                  <a:lnTo>
                    <a:pt x="931" y="87"/>
                  </a:lnTo>
                  <a:lnTo>
                    <a:pt x="929" y="89"/>
                  </a:lnTo>
                  <a:lnTo>
                    <a:pt x="927" y="87"/>
                  </a:lnTo>
                  <a:lnTo>
                    <a:pt x="927" y="85"/>
                  </a:lnTo>
                  <a:lnTo>
                    <a:pt x="927" y="82"/>
                  </a:lnTo>
                  <a:lnTo>
                    <a:pt x="929" y="79"/>
                  </a:lnTo>
                  <a:lnTo>
                    <a:pt x="927" y="77"/>
                  </a:lnTo>
                  <a:lnTo>
                    <a:pt x="927" y="74"/>
                  </a:lnTo>
                  <a:lnTo>
                    <a:pt x="924" y="72"/>
                  </a:lnTo>
                  <a:lnTo>
                    <a:pt x="921" y="72"/>
                  </a:lnTo>
                  <a:lnTo>
                    <a:pt x="916" y="72"/>
                  </a:lnTo>
                  <a:lnTo>
                    <a:pt x="913" y="71"/>
                  </a:lnTo>
                  <a:lnTo>
                    <a:pt x="909" y="69"/>
                  </a:lnTo>
                  <a:lnTo>
                    <a:pt x="909" y="69"/>
                  </a:lnTo>
                  <a:lnTo>
                    <a:pt x="908" y="66"/>
                  </a:lnTo>
                  <a:lnTo>
                    <a:pt x="908" y="64"/>
                  </a:lnTo>
                  <a:lnTo>
                    <a:pt x="906" y="62"/>
                  </a:lnTo>
                  <a:lnTo>
                    <a:pt x="906" y="62"/>
                  </a:lnTo>
                  <a:lnTo>
                    <a:pt x="903" y="59"/>
                  </a:lnTo>
                  <a:lnTo>
                    <a:pt x="899" y="57"/>
                  </a:lnTo>
                  <a:lnTo>
                    <a:pt x="896" y="54"/>
                  </a:lnTo>
                  <a:lnTo>
                    <a:pt x="896" y="53"/>
                  </a:lnTo>
                  <a:lnTo>
                    <a:pt x="896" y="53"/>
                  </a:lnTo>
                  <a:lnTo>
                    <a:pt x="896" y="51"/>
                  </a:lnTo>
                  <a:lnTo>
                    <a:pt x="896" y="51"/>
                  </a:lnTo>
                  <a:lnTo>
                    <a:pt x="895" y="49"/>
                  </a:lnTo>
                  <a:lnTo>
                    <a:pt x="893" y="49"/>
                  </a:lnTo>
                  <a:lnTo>
                    <a:pt x="891" y="49"/>
                  </a:lnTo>
                  <a:lnTo>
                    <a:pt x="890" y="49"/>
                  </a:lnTo>
                  <a:lnTo>
                    <a:pt x="890" y="48"/>
                  </a:lnTo>
                  <a:lnTo>
                    <a:pt x="890" y="46"/>
                  </a:lnTo>
                  <a:lnTo>
                    <a:pt x="890" y="43"/>
                  </a:lnTo>
                  <a:lnTo>
                    <a:pt x="890" y="41"/>
                  </a:lnTo>
                  <a:lnTo>
                    <a:pt x="890" y="39"/>
                  </a:lnTo>
                  <a:lnTo>
                    <a:pt x="888" y="38"/>
                  </a:lnTo>
                  <a:lnTo>
                    <a:pt x="885" y="36"/>
                  </a:lnTo>
                  <a:lnTo>
                    <a:pt x="881" y="34"/>
                  </a:lnTo>
                  <a:lnTo>
                    <a:pt x="878" y="33"/>
                  </a:lnTo>
                  <a:lnTo>
                    <a:pt x="875" y="33"/>
                  </a:lnTo>
                  <a:lnTo>
                    <a:pt x="873" y="33"/>
                  </a:lnTo>
                  <a:lnTo>
                    <a:pt x="870" y="34"/>
                  </a:lnTo>
                  <a:lnTo>
                    <a:pt x="868" y="39"/>
                  </a:lnTo>
                  <a:lnTo>
                    <a:pt x="865" y="44"/>
                  </a:lnTo>
                  <a:lnTo>
                    <a:pt x="863" y="48"/>
                  </a:lnTo>
                  <a:lnTo>
                    <a:pt x="862" y="49"/>
                  </a:lnTo>
                  <a:lnTo>
                    <a:pt x="860" y="49"/>
                  </a:lnTo>
                  <a:lnTo>
                    <a:pt x="858" y="49"/>
                  </a:lnTo>
                  <a:lnTo>
                    <a:pt x="855" y="48"/>
                  </a:lnTo>
                  <a:lnTo>
                    <a:pt x="850" y="44"/>
                  </a:lnTo>
                  <a:lnTo>
                    <a:pt x="847" y="43"/>
                  </a:lnTo>
                  <a:lnTo>
                    <a:pt x="844" y="41"/>
                  </a:lnTo>
                  <a:lnTo>
                    <a:pt x="839" y="39"/>
                  </a:lnTo>
                  <a:lnTo>
                    <a:pt x="837" y="39"/>
                  </a:lnTo>
                  <a:lnTo>
                    <a:pt x="837" y="41"/>
                  </a:lnTo>
                  <a:lnTo>
                    <a:pt x="834" y="41"/>
                  </a:lnTo>
                  <a:lnTo>
                    <a:pt x="832" y="44"/>
                  </a:lnTo>
                  <a:lnTo>
                    <a:pt x="829" y="46"/>
                  </a:lnTo>
                  <a:lnTo>
                    <a:pt x="827" y="49"/>
                  </a:lnTo>
                  <a:lnTo>
                    <a:pt x="824" y="51"/>
                  </a:lnTo>
                  <a:lnTo>
                    <a:pt x="822" y="53"/>
                  </a:lnTo>
                  <a:lnTo>
                    <a:pt x="821" y="54"/>
                  </a:lnTo>
                  <a:lnTo>
                    <a:pt x="819" y="54"/>
                  </a:lnTo>
                  <a:lnTo>
                    <a:pt x="817" y="54"/>
                  </a:lnTo>
                  <a:lnTo>
                    <a:pt x="817" y="53"/>
                  </a:lnTo>
                  <a:lnTo>
                    <a:pt x="816" y="51"/>
                  </a:lnTo>
                  <a:lnTo>
                    <a:pt x="816" y="49"/>
                  </a:lnTo>
                  <a:lnTo>
                    <a:pt x="812" y="49"/>
                  </a:lnTo>
                  <a:lnTo>
                    <a:pt x="809" y="49"/>
                  </a:lnTo>
                  <a:lnTo>
                    <a:pt x="807" y="49"/>
                  </a:lnTo>
                  <a:lnTo>
                    <a:pt x="804" y="48"/>
                  </a:lnTo>
                  <a:lnTo>
                    <a:pt x="801" y="46"/>
                  </a:lnTo>
                  <a:lnTo>
                    <a:pt x="799" y="39"/>
                  </a:lnTo>
                  <a:lnTo>
                    <a:pt x="798" y="39"/>
                  </a:lnTo>
                  <a:lnTo>
                    <a:pt x="796" y="39"/>
                  </a:lnTo>
                  <a:lnTo>
                    <a:pt x="793" y="39"/>
                  </a:lnTo>
                  <a:lnTo>
                    <a:pt x="789" y="39"/>
                  </a:lnTo>
                  <a:lnTo>
                    <a:pt x="788" y="38"/>
                  </a:lnTo>
                  <a:lnTo>
                    <a:pt x="788" y="36"/>
                  </a:lnTo>
                  <a:lnTo>
                    <a:pt x="788" y="34"/>
                  </a:lnTo>
                  <a:lnTo>
                    <a:pt x="788" y="29"/>
                  </a:lnTo>
                  <a:lnTo>
                    <a:pt x="784" y="26"/>
                  </a:lnTo>
                  <a:lnTo>
                    <a:pt x="779" y="21"/>
                  </a:lnTo>
                  <a:lnTo>
                    <a:pt x="774" y="18"/>
                  </a:lnTo>
                  <a:lnTo>
                    <a:pt x="771" y="15"/>
                  </a:lnTo>
                  <a:lnTo>
                    <a:pt x="770" y="15"/>
                  </a:lnTo>
                  <a:lnTo>
                    <a:pt x="766" y="13"/>
                  </a:lnTo>
                  <a:lnTo>
                    <a:pt x="763" y="11"/>
                  </a:lnTo>
                  <a:lnTo>
                    <a:pt x="758" y="10"/>
                  </a:lnTo>
                  <a:lnTo>
                    <a:pt x="755" y="8"/>
                  </a:lnTo>
                  <a:lnTo>
                    <a:pt x="753" y="6"/>
                  </a:lnTo>
                  <a:lnTo>
                    <a:pt x="750" y="8"/>
                  </a:lnTo>
                  <a:lnTo>
                    <a:pt x="747" y="8"/>
                  </a:lnTo>
                  <a:lnTo>
                    <a:pt x="745" y="11"/>
                  </a:lnTo>
                  <a:lnTo>
                    <a:pt x="745" y="13"/>
                  </a:lnTo>
                  <a:lnTo>
                    <a:pt x="743" y="15"/>
                  </a:lnTo>
                  <a:lnTo>
                    <a:pt x="742" y="15"/>
                  </a:lnTo>
                  <a:lnTo>
                    <a:pt x="733" y="16"/>
                  </a:lnTo>
                  <a:lnTo>
                    <a:pt x="722" y="13"/>
                  </a:lnTo>
                  <a:lnTo>
                    <a:pt x="714" y="8"/>
                  </a:lnTo>
                  <a:lnTo>
                    <a:pt x="705" y="5"/>
                  </a:lnTo>
                  <a:lnTo>
                    <a:pt x="702" y="5"/>
                  </a:lnTo>
                  <a:lnTo>
                    <a:pt x="699" y="6"/>
                  </a:lnTo>
                  <a:lnTo>
                    <a:pt x="696" y="6"/>
                  </a:lnTo>
                  <a:lnTo>
                    <a:pt x="694" y="8"/>
                  </a:lnTo>
                  <a:lnTo>
                    <a:pt x="691" y="6"/>
                  </a:lnTo>
                  <a:lnTo>
                    <a:pt x="689" y="5"/>
                  </a:lnTo>
                  <a:lnTo>
                    <a:pt x="686" y="3"/>
                  </a:lnTo>
                  <a:lnTo>
                    <a:pt x="681" y="2"/>
                  </a:lnTo>
                  <a:lnTo>
                    <a:pt x="676" y="0"/>
                  </a:lnTo>
                  <a:lnTo>
                    <a:pt x="671" y="0"/>
                  </a:lnTo>
                  <a:lnTo>
                    <a:pt x="668" y="0"/>
                  </a:lnTo>
                  <a:lnTo>
                    <a:pt x="664" y="2"/>
                  </a:lnTo>
                  <a:lnTo>
                    <a:pt x="663" y="3"/>
                  </a:lnTo>
                  <a:lnTo>
                    <a:pt x="663" y="6"/>
                  </a:lnTo>
                  <a:lnTo>
                    <a:pt x="663" y="8"/>
                  </a:lnTo>
                  <a:lnTo>
                    <a:pt x="663" y="11"/>
                  </a:lnTo>
                  <a:lnTo>
                    <a:pt x="663" y="15"/>
                  </a:lnTo>
                  <a:lnTo>
                    <a:pt x="661" y="16"/>
                  </a:lnTo>
                  <a:lnTo>
                    <a:pt x="658" y="18"/>
                  </a:lnTo>
                  <a:lnTo>
                    <a:pt x="653" y="18"/>
                  </a:lnTo>
                  <a:lnTo>
                    <a:pt x="645" y="20"/>
                  </a:lnTo>
                  <a:lnTo>
                    <a:pt x="635" y="21"/>
                  </a:lnTo>
                  <a:lnTo>
                    <a:pt x="630" y="21"/>
                  </a:lnTo>
                  <a:lnTo>
                    <a:pt x="628" y="20"/>
                  </a:lnTo>
                  <a:lnTo>
                    <a:pt x="627" y="18"/>
                  </a:lnTo>
                  <a:lnTo>
                    <a:pt x="625" y="15"/>
                  </a:lnTo>
                  <a:lnTo>
                    <a:pt x="623" y="13"/>
                  </a:lnTo>
                  <a:lnTo>
                    <a:pt x="622" y="13"/>
                  </a:lnTo>
                  <a:lnTo>
                    <a:pt x="620" y="13"/>
                  </a:lnTo>
                  <a:lnTo>
                    <a:pt x="618" y="15"/>
                  </a:lnTo>
                  <a:lnTo>
                    <a:pt x="617" y="13"/>
                  </a:lnTo>
                  <a:lnTo>
                    <a:pt x="617" y="11"/>
                  </a:lnTo>
                  <a:lnTo>
                    <a:pt x="617" y="11"/>
                  </a:lnTo>
                  <a:lnTo>
                    <a:pt x="615" y="13"/>
                  </a:lnTo>
                  <a:lnTo>
                    <a:pt x="613" y="15"/>
                  </a:lnTo>
                  <a:lnTo>
                    <a:pt x="612" y="16"/>
                  </a:lnTo>
                  <a:lnTo>
                    <a:pt x="608" y="20"/>
                  </a:lnTo>
                  <a:lnTo>
                    <a:pt x="607" y="21"/>
                  </a:lnTo>
                  <a:lnTo>
                    <a:pt x="603" y="23"/>
                  </a:lnTo>
                  <a:lnTo>
                    <a:pt x="592" y="25"/>
                  </a:lnTo>
                  <a:lnTo>
                    <a:pt x="579" y="28"/>
                  </a:lnTo>
                  <a:lnTo>
                    <a:pt x="569" y="34"/>
                  </a:lnTo>
                  <a:lnTo>
                    <a:pt x="567" y="36"/>
                  </a:lnTo>
                  <a:lnTo>
                    <a:pt x="567" y="36"/>
                  </a:lnTo>
                  <a:lnTo>
                    <a:pt x="567" y="38"/>
                  </a:lnTo>
                  <a:lnTo>
                    <a:pt x="564" y="38"/>
                  </a:lnTo>
                  <a:lnTo>
                    <a:pt x="557" y="34"/>
                  </a:lnTo>
                  <a:lnTo>
                    <a:pt x="549" y="31"/>
                  </a:lnTo>
                  <a:lnTo>
                    <a:pt x="543" y="28"/>
                  </a:lnTo>
                  <a:lnTo>
                    <a:pt x="539" y="26"/>
                  </a:lnTo>
                  <a:lnTo>
                    <a:pt x="538" y="29"/>
                  </a:lnTo>
                  <a:lnTo>
                    <a:pt x="534" y="34"/>
                  </a:lnTo>
                  <a:lnTo>
                    <a:pt x="533" y="39"/>
                  </a:lnTo>
                  <a:lnTo>
                    <a:pt x="531" y="43"/>
                  </a:lnTo>
                  <a:lnTo>
                    <a:pt x="530" y="43"/>
                  </a:lnTo>
                  <a:lnTo>
                    <a:pt x="526" y="43"/>
                  </a:lnTo>
                  <a:lnTo>
                    <a:pt x="526" y="44"/>
                  </a:lnTo>
                  <a:lnTo>
                    <a:pt x="525" y="46"/>
                  </a:lnTo>
                  <a:lnTo>
                    <a:pt x="525" y="46"/>
                  </a:lnTo>
                  <a:lnTo>
                    <a:pt x="525" y="48"/>
                  </a:lnTo>
                  <a:lnTo>
                    <a:pt x="525" y="48"/>
                  </a:lnTo>
                  <a:lnTo>
                    <a:pt x="526" y="48"/>
                  </a:lnTo>
                  <a:lnTo>
                    <a:pt x="526" y="49"/>
                  </a:lnTo>
                  <a:lnTo>
                    <a:pt x="525" y="54"/>
                  </a:lnTo>
                  <a:lnTo>
                    <a:pt x="521" y="57"/>
                  </a:lnTo>
                  <a:lnTo>
                    <a:pt x="518" y="61"/>
                  </a:lnTo>
                  <a:lnTo>
                    <a:pt x="513" y="61"/>
                  </a:lnTo>
                  <a:lnTo>
                    <a:pt x="508" y="61"/>
                  </a:lnTo>
                  <a:lnTo>
                    <a:pt x="498" y="59"/>
                  </a:lnTo>
                  <a:lnTo>
                    <a:pt x="488" y="54"/>
                  </a:lnTo>
                  <a:lnTo>
                    <a:pt x="479" y="53"/>
                  </a:lnTo>
                  <a:lnTo>
                    <a:pt x="477" y="54"/>
                  </a:lnTo>
                  <a:lnTo>
                    <a:pt x="474" y="54"/>
                  </a:lnTo>
                  <a:lnTo>
                    <a:pt x="472" y="56"/>
                  </a:lnTo>
                  <a:lnTo>
                    <a:pt x="469" y="56"/>
                  </a:lnTo>
                  <a:lnTo>
                    <a:pt x="465" y="54"/>
                  </a:lnTo>
                  <a:lnTo>
                    <a:pt x="462" y="53"/>
                  </a:lnTo>
                  <a:lnTo>
                    <a:pt x="459" y="51"/>
                  </a:lnTo>
                  <a:lnTo>
                    <a:pt x="452" y="53"/>
                  </a:lnTo>
                  <a:lnTo>
                    <a:pt x="449" y="51"/>
                  </a:lnTo>
                  <a:lnTo>
                    <a:pt x="447" y="49"/>
                  </a:lnTo>
                  <a:lnTo>
                    <a:pt x="444" y="46"/>
                  </a:lnTo>
                  <a:lnTo>
                    <a:pt x="441" y="46"/>
                  </a:lnTo>
                  <a:lnTo>
                    <a:pt x="437" y="46"/>
                  </a:lnTo>
                  <a:lnTo>
                    <a:pt x="433" y="48"/>
                  </a:lnTo>
                  <a:lnTo>
                    <a:pt x="429" y="48"/>
                  </a:lnTo>
                  <a:lnTo>
                    <a:pt x="426" y="48"/>
                  </a:lnTo>
                  <a:lnTo>
                    <a:pt x="423" y="48"/>
                  </a:lnTo>
                  <a:lnTo>
                    <a:pt x="419" y="44"/>
                  </a:lnTo>
                  <a:lnTo>
                    <a:pt x="416" y="39"/>
                  </a:lnTo>
                  <a:lnTo>
                    <a:pt x="414" y="36"/>
                  </a:lnTo>
                  <a:lnTo>
                    <a:pt x="413" y="31"/>
                  </a:lnTo>
                  <a:lnTo>
                    <a:pt x="406" y="25"/>
                  </a:lnTo>
                  <a:lnTo>
                    <a:pt x="396" y="20"/>
                  </a:lnTo>
                  <a:lnTo>
                    <a:pt x="383" y="15"/>
                  </a:lnTo>
                  <a:lnTo>
                    <a:pt x="372" y="11"/>
                  </a:lnTo>
                  <a:lnTo>
                    <a:pt x="363" y="11"/>
                  </a:lnTo>
                  <a:lnTo>
                    <a:pt x="350" y="21"/>
                  </a:lnTo>
                  <a:lnTo>
                    <a:pt x="340" y="33"/>
                  </a:lnTo>
                  <a:lnTo>
                    <a:pt x="332" y="48"/>
                  </a:lnTo>
                  <a:lnTo>
                    <a:pt x="331" y="49"/>
                  </a:lnTo>
                  <a:lnTo>
                    <a:pt x="329" y="49"/>
                  </a:lnTo>
                  <a:lnTo>
                    <a:pt x="326" y="49"/>
                  </a:lnTo>
                  <a:lnTo>
                    <a:pt x="324" y="49"/>
                  </a:lnTo>
                  <a:lnTo>
                    <a:pt x="322" y="51"/>
                  </a:lnTo>
                  <a:lnTo>
                    <a:pt x="321" y="51"/>
                  </a:lnTo>
                  <a:lnTo>
                    <a:pt x="319" y="53"/>
                  </a:lnTo>
                  <a:lnTo>
                    <a:pt x="321" y="56"/>
                  </a:lnTo>
                  <a:lnTo>
                    <a:pt x="322" y="61"/>
                  </a:lnTo>
                  <a:lnTo>
                    <a:pt x="324" y="64"/>
                  </a:lnTo>
                  <a:lnTo>
                    <a:pt x="326" y="69"/>
                  </a:lnTo>
                  <a:lnTo>
                    <a:pt x="326" y="72"/>
                  </a:lnTo>
                  <a:lnTo>
                    <a:pt x="324" y="76"/>
                  </a:lnTo>
                  <a:lnTo>
                    <a:pt x="322" y="80"/>
                  </a:lnTo>
                  <a:lnTo>
                    <a:pt x="324" y="84"/>
                  </a:lnTo>
                  <a:lnTo>
                    <a:pt x="324" y="89"/>
                  </a:lnTo>
                  <a:lnTo>
                    <a:pt x="326" y="95"/>
                  </a:lnTo>
                  <a:lnTo>
                    <a:pt x="326" y="100"/>
                  </a:lnTo>
                  <a:lnTo>
                    <a:pt x="326" y="105"/>
                  </a:lnTo>
                  <a:lnTo>
                    <a:pt x="326" y="108"/>
                  </a:lnTo>
                  <a:lnTo>
                    <a:pt x="324" y="112"/>
                  </a:lnTo>
                  <a:lnTo>
                    <a:pt x="319" y="115"/>
                  </a:lnTo>
                  <a:lnTo>
                    <a:pt x="317" y="118"/>
                  </a:lnTo>
                  <a:lnTo>
                    <a:pt x="316" y="123"/>
                  </a:lnTo>
                  <a:lnTo>
                    <a:pt x="314" y="128"/>
                  </a:lnTo>
                  <a:lnTo>
                    <a:pt x="312" y="135"/>
                  </a:lnTo>
                  <a:lnTo>
                    <a:pt x="311" y="138"/>
                  </a:lnTo>
                  <a:lnTo>
                    <a:pt x="308" y="143"/>
                  </a:lnTo>
                  <a:lnTo>
                    <a:pt x="304" y="148"/>
                  </a:lnTo>
                  <a:lnTo>
                    <a:pt x="299" y="153"/>
                  </a:lnTo>
                  <a:lnTo>
                    <a:pt x="298" y="158"/>
                  </a:lnTo>
                  <a:lnTo>
                    <a:pt x="296" y="173"/>
                  </a:lnTo>
                  <a:lnTo>
                    <a:pt x="296" y="187"/>
                  </a:lnTo>
                  <a:lnTo>
                    <a:pt x="291" y="206"/>
                  </a:lnTo>
                  <a:lnTo>
                    <a:pt x="286" y="224"/>
                  </a:lnTo>
                  <a:lnTo>
                    <a:pt x="288" y="233"/>
                  </a:lnTo>
                  <a:lnTo>
                    <a:pt x="291" y="243"/>
                  </a:lnTo>
                  <a:lnTo>
                    <a:pt x="289" y="253"/>
                  </a:lnTo>
                  <a:lnTo>
                    <a:pt x="286" y="257"/>
                  </a:lnTo>
                  <a:lnTo>
                    <a:pt x="285" y="260"/>
                  </a:lnTo>
                  <a:lnTo>
                    <a:pt x="283" y="263"/>
                  </a:lnTo>
                  <a:lnTo>
                    <a:pt x="280" y="278"/>
                  </a:lnTo>
                  <a:lnTo>
                    <a:pt x="278" y="291"/>
                  </a:lnTo>
                  <a:lnTo>
                    <a:pt x="275" y="304"/>
                  </a:lnTo>
                  <a:lnTo>
                    <a:pt x="266" y="314"/>
                  </a:lnTo>
                  <a:lnTo>
                    <a:pt x="258" y="321"/>
                  </a:lnTo>
                  <a:lnTo>
                    <a:pt x="250" y="324"/>
                  </a:lnTo>
                  <a:lnTo>
                    <a:pt x="240" y="329"/>
                  </a:lnTo>
                  <a:lnTo>
                    <a:pt x="235" y="335"/>
                  </a:lnTo>
                  <a:lnTo>
                    <a:pt x="230" y="340"/>
                  </a:lnTo>
                  <a:lnTo>
                    <a:pt x="227" y="347"/>
                  </a:lnTo>
                  <a:lnTo>
                    <a:pt x="224" y="354"/>
                  </a:lnTo>
                  <a:lnTo>
                    <a:pt x="220" y="360"/>
                  </a:lnTo>
                  <a:lnTo>
                    <a:pt x="217" y="367"/>
                  </a:lnTo>
                  <a:lnTo>
                    <a:pt x="211" y="372"/>
                  </a:lnTo>
                  <a:lnTo>
                    <a:pt x="206" y="377"/>
                  </a:lnTo>
                  <a:lnTo>
                    <a:pt x="201" y="382"/>
                  </a:lnTo>
                  <a:lnTo>
                    <a:pt x="201" y="386"/>
                  </a:lnTo>
                  <a:lnTo>
                    <a:pt x="201" y="396"/>
                  </a:lnTo>
                  <a:lnTo>
                    <a:pt x="201" y="410"/>
                  </a:lnTo>
                  <a:lnTo>
                    <a:pt x="201" y="419"/>
                  </a:lnTo>
                  <a:lnTo>
                    <a:pt x="201" y="426"/>
                  </a:lnTo>
                  <a:lnTo>
                    <a:pt x="201" y="429"/>
                  </a:lnTo>
                  <a:lnTo>
                    <a:pt x="202" y="433"/>
                  </a:lnTo>
                  <a:lnTo>
                    <a:pt x="204" y="436"/>
                  </a:lnTo>
                  <a:lnTo>
                    <a:pt x="204" y="439"/>
                  </a:lnTo>
                  <a:lnTo>
                    <a:pt x="199" y="449"/>
                  </a:lnTo>
                  <a:lnTo>
                    <a:pt x="192" y="461"/>
                  </a:lnTo>
                  <a:lnTo>
                    <a:pt x="188" y="470"/>
                  </a:lnTo>
                  <a:lnTo>
                    <a:pt x="184" y="472"/>
                  </a:lnTo>
                  <a:lnTo>
                    <a:pt x="181" y="474"/>
                  </a:lnTo>
                  <a:lnTo>
                    <a:pt x="178" y="474"/>
                  </a:lnTo>
                  <a:lnTo>
                    <a:pt x="173" y="475"/>
                  </a:lnTo>
                  <a:lnTo>
                    <a:pt x="169" y="475"/>
                  </a:lnTo>
                  <a:lnTo>
                    <a:pt x="168" y="479"/>
                  </a:lnTo>
                  <a:lnTo>
                    <a:pt x="166" y="480"/>
                  </a:lnTo>
                  <a:lnTo>
                    <a:pt x="166" y="484"/>
                  </a:lnTo>
                  <a:lnTo>
                    <a:pt x="165" y="487"/>
                  </a:lnTo>
                  <a:lnTo>
                    <a:pt x="163" y="490"/>
                  </a:lnTo>
                  <a:lnTo>
                    <a:pt x="161" y="490"/>
                  </a:lnTo>
                  <a:lnTo>
                    <a:pt x="160" y="490"/>
                  </a:lnTo>
                  <a:lnTo>
                    <a:pt x="160" y="490"/>
                  </a:lnTo>
                  <a:lnTo>
                    <a:pt x="158" y="490"/>
                  </a:lnTo>
                  <a:lnTo>
                    <a:pt x="155" y="490"/>
                  </a:lnTo>
                  <a:lnTo>
                    <a:pt x="155" y="490"/>
                  </a:lnTo>
                  <a:lnTo>
                    <a:pt x="146" y="495"/>
                  </a:lnTo>
                  <a:lnTo>
                    <a:pt x="141" y="503"/>
                  </a:lnTo>
                  <a:lnTo>
                    <a:pt x="138" y="510"/>
                  </a:lnTo>
                  <a:lnTo>
                    <a:pt x="133" y="515"/>
                  </a:lnTo>
                  <a:lnTo>
                    <a:pt x="125" y="518"/>
                  </a:lnTo>
                  <a:lnTo>
                    <a:pt x="114" y="518"/>
                  </a:lnTo>
                  <a:lnTo>
                    <a:pt x="112" y="516"/>
                  </a:lnTo>
                  <a:lnTo>
                    <a:pt x="112" y="513"/>
                  </a:lnTo>
                  <a:lnTo>
                    <a:pt x="110" y="510"/>
                  </a:lnTo>
                  <a:lnTo>
                    <a:pt x="109" y="507"/>
                  </a:lnTo>
                  <a:lnTo>
                    <a:pt x="109" y="503"/>
                  </a:lnTo>
                  <a:lnTo>
                    <a:pt x="109" y="502"/>
                  </a:lnTo>
                  <a:lnTo>
                    <a:pt x="110" y="502"/>
                  </a:lnTo>
                  <a:lnTo>
                    <a:pt x="110" y="500"/>
                  </a:lnTo>
                  <a:lnTo>
                    <a:pt x="112" y="498"/>
                  </a:lnTo>
                  <a:lnTo>
                    <a:pt x="114" y="497"/>
                  </a:lnTo>
                  <a:lnTo>
                    <a:pt x="115" y="495"/>
                  </a:lnTo>
                  <a:lnTo>
                    <a:pt x="115" y="493"/>
                  </a:lnTo>
                  <a:lnTo>
                    <a:pt x="114" y="492"/>
                  </a:lnTo>
                  <a:lnTo>
                    <a:pt x="112" y="490"/>
                  </a:lnTo>
                  <a:lnTo>
                    <a:pt x="109" y="490"/>
                  </a:lnTo>
                  <a:lnTo>
                    <a:pt x="104" y="490"/>
                  </a:lnTo>
                  <a:lnTo>
                    <a:pt x="100" y="492"/>
                  </a:lnTo>
                  <a:lnTo>
                    <a:pt x="95" y="495"/>
                  </a:lnTo>
                  <a:lnTo>
                    <a:pt x="92" y="498"/>
                  </a:lnTo>
                  <a:lnTo>
                    <a:pt x="89" y="500"/>
                  </a:lnTo>
                  <a:lnTo>
                    <a:pt x="87" y="500"/>
                  </a:lnTo>
                  <a:lnTo>
                    <a:pt x="86" y="498"/>
                  </a:lnTo>
                  <a:lnTo>
                    <a:pt x="82" y="497"/>
                  </a:lnTo>
                  <a:lnTo>
                    <a:pt x="81" y="497"/>
                  </a:lnTo>
                  <a:lnTo>
                    <a:pt x="79" y="495"/>
                  </a:lnTo>
                  <a:lnTo>
                    <a:pt x="77" y="497"/>
                  </a:lnTo>
                  <a:lnTo>
                    <a:pt x="76" y="498"/>
                  </a:lnTo>
                  <a:lnTo>
                    <a:pt x="76" y="502"/>
                  </a:lnTo>
                  <a:lnTo>
                    <a:pt x="76" y="505"/>
                  </a:lnTo>
                  <a:lnTo>
                    <a:pt x="76" y="508"/>
                  </a:lnTo>
                  <a:lnTo>
                    <a:pt x="76" y="512"/>
                  </a:lnTo>
                  <a:lnTo>
                    <a:pt x="74" y="512"/>
                  </a:lnTo>
                  <a:lnTo>
                    <a:pt x="71" y="513"/>
                  </a:lnTo>
                  <a:lnTo>
                    <a:pt x="68" y="513"/>
                  </a:lnTo>
                  <a:lnTo>
                    <a:pt x="66" y="515"/>
                  </a:lnTo>
                  <a:lnTo>
                    <a:pt x="64" y="516"/>
                  </a:lnTo>
                  <a:lnTo>
                    <a:pt x="64" y="518"/>
                  </a:lnTo>
                  <a:lnTo>
                    <a:pt x="63" y="518"/>
                  </a:lnTo>
                  <a:lnTo>
                    <a:pt x="61" y="520"/>
                  </a:lnTo>
                  <a:lnTo>
                    <a:pt x="59" y="515"/>
                  </a:lnTo>
                  <a:lnTo>
                    <a:pt x="56" y="512"/>
                  </a:lnTo>
                  <a:lnTo>
                    <a:pt x="53" y="512"/>
                  </a:lnTo>
                  <a:lnTo>
                    <a:pt x="51" y="510"/>
                  </a:lnTo>
                  <a:lnTo>
                    <a:pt x="49" y="508"/>
                  </a:lnTo>
                  <a:lnTo>
                    <a:pt x="49" y="505"/>
                  </a:lnTo>
                  <a:lnTo>
                    <a:pt x="48" y="503"/>
                  </a:lnTo>
                  <a:lnTo>
                    <a:pt x="46" y="503"/>
                  </a:lnTo>
                  <a:lnTo>
                    <a:pt x="46" y="503"/>
                  </a:lnTo>
                  <a:lnTo>
                    <a:pt x="44" y="507"/>
                  </a:lnTo>
                  <a:lnTo>
                    <a:pt x="41" y="508"/>
                  </a:lnTo>
                  <a:lnTo>
                    <a:pt x="38" y="510"/>
                  </a:lnTo>
                  <a:lnTo>
                    <a:pt x="35" y="510"/>
                  </a:lnTo>
                  <a:lnTo>
                    <a:pt x="31" y="512"/>
                  </a:lnTo>
                  <a:lnTo>
                    <a:pt x="30" y="515"/>
                  </a:lnTo>
                  <a:lnTo>
                    <a:pt x="28" y="518"/>
                  </a:lnTo>
                  <a:lnTo>
                    <a:pt x="25" y="521"/>
                  </a:lnTo>
                  <a:lnTo>
                    <a:pt x="21" y="525"/>
                  </a:lnTo>
                  <a:lnTo>
                    <a:pt x="17" y="526"/>
                  </a:lnTo>
                  <a:lnTo>
                    <a:pt x="13" y="530"/>
                  </a:lnTo>
                  <a:lnTo>
                    <a:pt x="13" y="530"/>
                  </a:lnTo>
                  <a:lnTo>
                    <a:pt x="15" y="530"/>
                  </a:lnTo>
                  <a:lnTo>
                    <a:pt x="17" y="531"/>
                  </a:lnTo>
                  <a:lnTo>
                    <a:pt x="17" y="531"/>
                  </a:lnTo>
                  <a:lnTo>
                    <a:pt x="17" y="533"/>
                  </a:lnTo>
                  <a:lnTo>
                    <a:pt x="17" y="535"/>
                  </a:lnTo>
                  <a:lnTo>
                    <a:pt x="17" y="539"/>
                  </a:lnTo>
                  <a:lnTo>
                    <a:pt x="17" y="554"/>
                  </a:lnTo>
                  <a:lnTo>
                    <a:pt x="17" y="558"/>
                  </a:lnTo>
                  <a:lnTo>
                    <a:pt x="18" y="559"/>
                  </a:lnTo>
                  <a:lnTo>
                    <a:pt x="17" y="561"/>
                  </a:lnTo>
                  <a:lnTo>
                    <a:pt x="15" y="562"/>
                  </a:lnTo>
                  <a:lnTo>
                    <a:pt x="12" y="562"/>
                  </a:lnTo>
                  <a:lnTo>
                    <a:pt x="7" y="564"/>
                  </a:lnTo>
                  <a:lnTo>
                    <a:pt x="3" y="564"/>
                  </a:lnTo>
                  <a:lnTo>
                    <a:pt x="0" y="566"/>
                  </a:lnTo>
                  <a:lnTo>
                    <a:pt x="3" y="569"/>
                  </a:lnTo>
                  <a:lnTo>
                    <a:pt x="7" y="572"/>
                  </a:lnTo>
                  <a:lnTo>
                    <a:pt x="8" y="574"/>
                  </a:lnTo>
                  <a:lnTo>
                    <a:pt x="10" y="576"/>
                  </a:lnTo>
                  <a:lnTo>
                    <a:pt x="13" y="576"/>
                  </a:lnTo>
                  <a:lnTo>
                    <a:pt x="15" y="576"/>
                  </a:lnTo>
                  <a:lnTo>
                    <a:pt x="18" y="576"/>
                  </a:lnTo>
                  <a:lnTo>
                    <a:pt x="21" y="576"/>
                  </a:lnTo>
                  <a:lnTo>
                    <a:pt x="23" y="576"/>
                  </a:lnTo>
                  <a:lnTo>
                    <a:pt x="26" y="574"/>
                  </a:lnTo>
                  <a:lnTo>
                    <a:pt x="28" y="569"/>
                  </a:lnTo>
                  <a:lnTo>
                    <a:pt x="31" y="567"/>
                  </a:lnTo>
                  <a:lnTo>
                    <a:pt x="36" y="567"/>
                  </a:lnTo>
                  <a:lnTo>
                    <a:pt x="40" y="567"/>
                  </a:lnTo>
                  <a:lnTo>
                    <a:pt x="44" y="569"/>
                  </a:lnTo>
                  <a:lnTo>
                    <a:pt x="49" y="567"/>
                  </a:lnTo>
                  <a:lnTo>
                    <a:pt x="69" y="567"/>
                  </a:lnTo>
                  <a:lnTo>
                    <a:pt x="91" y="567"/>
                  </a:lnTo>
                  <a:lnTo>
                    <a:pt x="95" y="569"/>
                  </a:lnTo>
                  <a:lnTo>
                    <a:pt x="102" y="569"/>
                  </a:lnTo>
                  <a:lnTo>
                    <a:pt x="109" y="571"/>
                  </a:lnTo>
                  <a:lnTo>
                    <a:pt x="137" y="571"/>
                  </a:lnTo>
                  <a:lnTo>
                    <a:pt x="166" y="569"/>
                  </a:lnTo>
                  <a:lnTo>
                    <a:pt x="174" y="569"/>
                  </a:lnTo>
                  <a:lnTo>
                    <a:pt x="188" y="567"/>
                  </a:lnTo>
                  <a:lnTo>
                    <a:pt x="202" y="567"/>
                  </a:lnTo>
                  <a:lnTo>
                    <a:pt x="214" y="567"/>
                  </a:lnTo>
                  <a:lnTo>
                    <a:pt x="222" y="571"/>
                  </a:lnTo>
                  <a:lnTo>
                    <a:pt x="222" y="572"/>
                  </a:lnTo>
                  <a:lnTo>
                    <a:pt x="222" y="574"/>
                  </a:lnTo>
                  <a:lnTo>
                    <a:pt x="222" y="576"/>
                  </a:lnTo>
                  <a:lnTo>
                    <a:pt x="224" y="579"/>
                  </a:lnTo>
                  <a:lnTo>
                    <a:pt x="227" y="582"/>
                  </a:lnTo>
                  <a:lnTo>
                    <a:pt x="229" y="586"/>
                  </a:lnTo>
                  <a:lnTo>
                    <a:pt x="229" y="589"/>
                  </a:lnTo>
                  <a:lnTo>
                    <a:pt x="229" y="594"/>
                  </a:lnTo>
                  <a:lnTo>
                    <a:pt x="229" y="599"/>
                  </a:lnTo>
                  <a:lnTo>
                    <a:pt x="230" y="604"/>
                  </a:lnTo>
                  <a:lnTo>
                    <a:pt x="232" y="609"/>
                  </a:lnTo>
                  <a:lnTo>
                    <a:pt x="234" y="613"/>
                  </a:lnTo>
                  <a:lnTo>
                    <a:pt x="237" y="617"/>
                  </a:lnTo>
                  <a:lnTo>
                    <a:pt x="238" y="622"/>
                  </a:lnTo>
                  <a:lnTo>
                    <a:pt x="242" y="625"/>
                  </a:lnTo>
                  <a:lnTo>
                    <a:pt x="242" y="628"/>
                  </a:lnTo>
                  <a:lnTo>
                    <a:pt x="240" y="632"/>
                  </a:lnTo>
                  <a:lnTo>
                    <a:pt x="240" y="633"/>
                  </a:lnTo>
                  <a:lnTo>
                    <a:pt x="240" y="637"/>
                  </a:lnTo>
                  <a:lnTo>
                    <a:pt x="242" y="638"/>
                  </a:lnTo>
                  <a:lnTo>
                    <a:pt x="243" y="640"/>
                  </a:lnTo>
                  <a:lnTo>
                    <a:pt x="245" y="643"/>
                  </a:lnTo>
                  <a:lnTo>
                    <a:pt x="247" y="646"/>
                  </a:lnTo>
                  <a:lnTo>
                    <a:pt x="248" y="646"/>
                  </a:lnTo>
                  <a:lnTo>
                    <a:pt x="252" y="648"/>
                  </a:lnTo>
                  <a:lnTo>
                    <a:pt x="255" y="656"/>
                  </a:lnTo>
                  <a:lnTo>
                    <a:pt x="260" y="664"/>
                  </a:lnTo>
                  <a:lnTo>
                    <a:pt x="265" y="673"/>
                  </a:lnTo>
                  <a:lnTo>
                    <a:pt x="271" y="678"/>
                  </a:lnTo>
                  <a:lnTo>
                    <a:pt x="270" y="679"/>
                  </a:lnTo>
                  <a:lnTo>
                    <a:pt x="270" y="679"/>
                  </a:lnTo>
                  <a:lnTo>
                    <a:pt x="270" y="681"/>
                  </a:lnTo>
                  <a:lnTo>
                    <a:pt x="271" y="683"/>
                  </a:lnTo>
                  <a:lnTo>
                    <a:pt x="275" y="683"/>
                  </a:lnTo>
                  <a:lnTo>
                    <a:pt x="278" y="681"/>
                  </a:lnTo>
                  <a:lnTo>
                    <a:pt x="281" y="681"/>
                  </a:lnTo>
                  <a:lnTo>
                    <a:pt x="285" y="679"/>
                  </a:lnTo>
                  <a:lnTo>
                    <a:pt x="286" y="679"/>
                  </a:lnTo>
                  <a:lnTo>
                    <a:pt x="289" y="679"/>
                  </a:lnTo>
                  <a:lnTo>
                    <a:pt x="291" y="681"/>
                  </a:lnTo>
                  <a:lnTo>
                    <a:pt x="294" y="681"/>
                  </a:lnTo>
                  <a:lnTo>
                    <a:pt x="296" y="683"/>
                  </a:lnTo>
                  <a:lnTo>
                    <a:pt x="299" y="681"/>
                  </a:lnTo>
                  <a:lnTo>
                    <a:pt x="299" y="681"/>
                  </a:lnTo>
                  <a:lnTo>
                    <a:pt x="299" y="679"/>
                  </a:lnTo>
                  <a:lnTo>
                    <a:pt x="299" y="678"/>
                  </a:lnTo>
                  <a:lnTo>
                    <a:pt x="299" y="678"/>
                  </a:lnTo>
                  <a:lnTo>
                    <a:pt x="303" y="676"/>
                  </a:lnTo>
                  <a:lnTo>
                    <a:pt x="306" y="676"/>
                  </a:lnTo>
                  <a:lnTo>
                    <a:pt x="311" y="678"/>
                  </a:lnTo>
                  <a:lnTo>
                    <a:pt x="314" y="678"/>
                  </a:lnTo>
                  <a:lnTo>
                    <a:pt x="317" y="678"/>
                  </a:lnTo>
                  <a:lnTo>
                    <a:pt x="321" y="676"/>
                  </a:lnTo>
                  <a:lnTo>
                    <a:pt x="321" y="676"/>
                  </a:lnTo>
                  <a:lnTo>
                    <a:pt x="321" y="674"/>
                  </a:lnTo>
                  <a:lnTo>
                    <a:pt x="321" y="673"/>
                  </a:lnTo>
                  <a:lnTo>
                    <a:pt x="322" y="673"/>
                  </a:lnTo>
                  <a:lnTo>
                    <a:pt x="326" y="673"/>
                  </a:lnTo>
                  <a:lnTo>
                    <a:pt x="329" y="673"/>
                  </a:lnTo>
                  <a:lnTo>
                    <a:pt x="332" y="674"/>
                  </a:lnTo>
                  <a:lnTo>
                    <a:pt x="336" y="676"/>
                  </a:lnTo>
                  <a:lnTo>
                    <a:pt x="337" y="676"/>
                  </a:lnTo>
                  <a:lnTo>
                    <a:pt x="354" y="676"/>
                  </a:lnTo>
                  <a:lnTo>
                    <a:pt x="359" y="676"/>
                  </a:lnTo>
                  <a:lnTo>
                    <a:pt x="360" y="676"/>
                  </a:lnTo>
                  <a:lnTo>
                    <a:pt x="360" y="678"/>
                  </a:lnTo>
                  <a:lnTo>
                    <a:pt x="362" y="676"/>
                  </a:lnTo>
                  <a:lnTo>
                    <a:pt x="362" y="676"/>
                  </a:lnTo>
                  <a:lnTo>
                    <a:pt x="362" y="674"/>
                  </a:lnTo>
                  <a:lnTo>
                    <a:pt x="362" y="673"/>
                  </a:lnTo>
                  <a:lnTo>
                    <a:pt x="362" y="671"/>
                  </a:lnTo>
                  <a:lnTo>
                    <a:pt x="362" y="668"/>
                  </a:lnTo>
                  <a:lnTo>
                    <a:pt x="362" y="663"/>
                  </a:lnTo>
                  <a:lnTo>
                    <a:pt x="362" y="660"/>
                  </a:lnTo>
                  <a:lnTo>
                    <a:pt x="362" y="656"/>
                  </a:lnTo>
                  <a:lnTo>
                    <a:pt x="363" y="655"/>
                  </a:lnTo>
                  <a:lnTo>
                    <a:pt x="363" y="655"/>
                  </a:lnTo>
                  <a:lnTo>
                    <a:pt x="365" y="655"/>
                  </a:lnTo>
                  <a:lnTo>
                    <a:pt x="367" y="655"/>
                  </a:lnTo>
                  <a:lnTo>
                    <a:pt x="368" y="653"/>
                  </a:lnTo>
                  <a:lnTo>
                    <a:pt x="370" y="650"/>
                  </a:lnTo>
                  <a:lnTo>
                    <a:pt x="370" y="646"/>
                  </a:lnTo>
                  <a:lnTo>
                    <a:pt x="370" y="643"/>
                  </a:lnTo>
                  <a:lnTo>
                    <a:pt x="368" y="640"/>
                  </a:lnTo>
                  <a:lnTo>
                    <a:pt x="368" y="637"/>
                  </a:lnTo>
                  <a:lnTo>
                    <a:pt x="368" y="633"/>
                  </a:lnTo>
                  <a:lnTo>
                    <a:pt x="370" y="632"/>
                  </a:lnTo>
                  <a:lnTo>
                    <a:pt x="372" y="630"/>
                  </a:lnTo>
                  <a:lnTo>
                    <a:pt x="372" y="628"/>
                  </a:lnTo>
                  <a:lnTo>
                    <a:pt x="372" y="628"/>
                  </a:lnTo>
                  <a:lnTo>
                    <a:pt x="372" y="627"/>
                  </a:lnTo>
                  <a:lnTo>
                    <a:pt x="372" y="627"/>
                  </a:lnTo>
                  <a:lnTo>
                    <a:pt x="373" y="625"/>
                  </a:lnTo>
                  <a:lnTo>
                    <a:pt x="373" y="625"/>
                  </a:lnTo>
                  <a:lnTo>
                    <a:pt x="375" y="627"/>
                  </a:lnTo>
                  <a:lnTo>
                    <a:pt x="403" y="627"/>
                  </a:lnTo>
                  <a:lnTo>
                    <a:pt x="406" y="625"/>
                  </a:lnTo>
                  <a:lnTo>
                    <a:pt x="411" y="623"/>
                  </a:lnTo>
                  <a:lnTo>
                    <a:pt x="414" y="622"/>
                  </a:lnTo>
                  <a:lnTo>
                    <a:pt x="418" y="620"/>
                  </a:lnTo>
                  <a:lnTo>
                    <a:pt x="423" y="622"/>
                  </a:lnTo>
                  <a:lnTo>
                    <a:pt x="424" y="623"/>
                  </a:lnTo>
                  <a:lnTo>
                    <a:pt x="424" y="625"/>
                  </a:lnTo>
                  <a:lnTo>
                    <a:pt x="424" y="628"/>
                  </a:lnTo>
                  <a:lnTo>
                    <a:pt x="423" y="630"/>
                  </a:lnTo>
                  <a:lnTo>
                    <a:pt x="421" y="633"/>
                  </a:lnTo>
                  <a:lnTo>
                    <a:pt x="419" y="637"/>
                  </a:lnTo>
                  <a:lnTo>
                    <a:pt x="419" y="638"/>
                  </a:lnTo>
                  <a:lnTo>
                    <a:pt x="421" y="640"/>
                  </a:lnTo>
                  <a:lnTo>
                    <a:pt x="423" y="641"/>
                  </a:lnTo>
                  <a:lnTo>
                    <a:pt x="423" y="640"/>
                  </a:lnTo>
                  <a:lnTo>
                    <a:pt x="424" y="640"/>
                  </a:lnTo>
                  <a:lnTo>
                    <a:pt x="472" y="640"/>
                  </a:lnTo>
                  <a:lnTo>
                    <a:pt x="480" y="640"/>
                  </a:lnTo>
                  <a:lnTo>
                    <a:pt x="482" y="640"/>
                  </a:lnTo>
                  <a:lnTo>
                    <a:pt x="483" y="640"/>
                  </a:lnTo>
                  <a:lnTo>
                    <a:pt x="487" y="645"/>
                  </a:lnTo>
                  <a:lnTo>
                    <a:pt x="487" y="653"/>
                  </a:lnTo>
                  <a:lnTo>
                    <a:pt x="485" y="661"/>
                  </a:lnTo>
                  <a:lnTo>
                    <a:pt x="483" y="668"/>
                  </a:lnTo>
                  <a:lnTo>
                    <a:pt x="482" y="674"/>
                  </a:lnTo>
                  <a:lnTo>
                    <a:pt x="483" y="678"/>
                  </a:lnTo>
                  <a:lnTo>
                    <a:pt x="485" y="683"/>
                  </a:lnTo>
                  <a:lnTo>
                    <a:pt x="488" y="688"/>
                  </a:lnTo>
                  <a:lnTo>
                    <a:pt x="490" y="704"/>
                  </a:lnTo>
                  <a:lnTo>
                    <a:pt x="490" y="722"/>
                  </a:lnTo>
                  <a:lnTo>
                    <a:pt x="487" y="739"/>
                  </a:lnTo>
                  <a:lnTo>
                    <a:pt x="485" y="742"/>
                  </a:lnTo>
                  <a:lnTo>
                    <a:pt x="483" y="745"/>
                  </a:lnTo>
                  <a:lnTo>
                    <a:pt x="483" y="747"/>
                  </a:lnTo>
                  <a:lnTo>
                    <a:pt x="488" y="758"/>
                  </a:lnTo>
                  <a:lnTo>
                    <a:pt x="497" y="770"/>
                  </a:lnTo>
                  <a:lnTo>
                    <a:pt x="506" y="783"/>
                  </a:lnTo>
                  <a:lnTo>
                    <a:pt x="510" y="798"/>
                  </a:lnTo>
                  <a:lnTo>
                    <a:pt x="508" y="803"/>
                  </a:lnTo>
                  <a:lnTo>
                    <a:pt x="508" y="806"/>
                  </a:lnTo>
                  <a:lnTo>
                    <a:pt x="508" y="808"/>
                  </a:lnTo>
                  <a:lnTo>
                    <a:pt x="510" y="811"/>
                  </a:lnTo>
                  <a:lnTo>
                    <a:pt x="510" y="814"/>
                  </a:lnTo>
                  <a:lnTo>
                    <a:pt x="510" y="816"/>
                  </a:lnTo>
                  <a:lnTo>
                    <a:pt x="508" y="819"/>
                  </a:lnTo>
                  <a:lnTo>
                    <a:pt x="506" y="822"/>
                  </a:lnTo>
                  <a:lnTo>
                    <a:pt x="505" y="822"/>
                  </a:lnTo>
                  <a:lnTo>
                    <a:pt x="505" y="827"/>
                  </a:lnTo>
                  <a:lnTo>
                    <a:pt x="506" y="832"/>
                  </a:lnTo>
                  <a:lnTo>
                    <a:pt x="506" y="836"/>
                  </a:lnTo>
                  <a:lnTo>
                    <a:pt x="506" y="836"/>
                  </a:lnTo>
                  <a:lnTo>
                    <a:pt x="506" y="837"/>
                  </a:lnTo>
                  <a:lnTo>
                    <a:pt x="508" y="839"/>
                  </a:lnTo>
                  <a:lnTo>
                    <a:pt x="510" y="839"/>
                  </a:lnTo>
                  <a:lnTo>
                    <a:pt x="513" y="839"/>
                  </a:lnTo>
                  <a:lnTo>
                    <a:pt x="515" y="837"/>
                  </a:lnTo>
                  <a:lnTo>
                    <a:pt x="518" y="834"/>
                  </a:lnTo>
                  <a:lnTo>
                    <a:pt x="520" y="832"/>
                  </a:lnTo>
                  <a:lnTo>
                    <a:pt x="521" y="831"/>
                  </a:lnTo>
                  <a:lnTo>
                    <a:pt x="523" y="831"/>
                  </a:lnTo>
                  <a:lnTo>
                    <a:pt x="525" y="831"/>
                  </a:lnTo>
                  <a:lnTo>
                    <a:pt x="528" y="832"/>
                  </a:lnTo>
                  <a:lnTo>
                    <a:pt x="530" y="834"/>
                  </a:lnTo>
                  <a:lnTo>
                    <a:pt x="533" y="832"/>
                  </a:lnTo>
                  <a:lnTo>
                    <a:pt x="534" y="832"/>
                  </a:lnTo>
                  <a:lnTo>
                    <a:pt x="538" y="831"/>
                  </a:lnTo>
                  <a:lnTo>
                    <a:pt x="539" y="831"/>
                  </a:lnTo>
                  <a:lnTo>
                    <a:pt x="543" y="832"/>
                  </a:lnTo>
                  <a:lnTo>
                    <a:pt x="546" y="834"/>
                  </a:lnTo>
                  <a:lnTo>
                    <a:pt x="549" y="834"/>
                  </a:lnTo>
                  <a:lnTo>
                    <a:pt x="554" y="832"/>
                  </a:lnTo>
                  <a:lnTo>
                    <a:pt x="559" y="829"/>
                  </a:lnTo>
                  <a:lnTo>
                    <a:pt x="564" y="827"/>
                  </a:lnTo>
                  <a:lnTo>
                    <a:pt x="569" y="826"/>
                  </a:lnTo>
                  <a:lnTo>
                    <a:pt x="576" y="827"/>
                  </a:lnTo>
                  <a:lnTo>
                    <a:pt x="580" y="829"/>
                  </a:lnTo>
                  <a:lnTo>
                    <a:pt x="587" y="831"/>
                  </a:lnTo>
                  <a:lnTo>
                    <a:pt x="589" y="829"/>
                  </a:lnTo>
                  <a:lnTo>
                    <a:pt x="590" y="827"/>
                  </a:lnTo>
                  <a:lnTo>
                    <a:pt x="590" y="826"/>
                  </a:lnTo>
                  <a:lnTo>
                    <a:pt x="592" y="822"/>
                  </a:lnTo>
                  <a:lnTo>
                    <a:pt x="594" y="822"/>
                  </a:lnTo>
                  <a:lnTo>
                    <a:pt x="595" y="821"/>
                  </a:lnTo>
                  <a:lnTo>
                    <a:pt x="599" y="822"/>
                  </a:lnTo>
                  <a:lnTo>
                    <a:pt x="599" y="824"/>
                  </a:lnTo>
                  <a:lnTo>
                    <a:pt x="600" y="826"/>
                  </a:lnTo>
                  <a:lnTo>
                    <a:pt x="600" y="827"/>
                  </a:lnTo>
                  <a:lnTo>
                    <a:pt x="600" y="829"/>
                  </a:lnTo>
                  <a:lnTo>
                    <a:pt x="602" y="831"/>
                  </a:lnTo>
                  <a:lnTo>
                    <a:pt x="603" y="831"/>
                  </a:lnTo>
                  <a:lnTo>
                    <a:pt x="607" y="831"/>
                  </a:lnTo>
                  <a:lnTo>
                    <a:pt x="608" y="831"/>
                  </a:lnTo>
                  <a:lnTo>
                    <a:pt x="612" y="832"/>
                  </a:lnTo>
                  <a:lnTo>
                    <a:pt x="613" y="834"/>
                  </a:lnTo>
                  <a:lnTo>
                    <a:pt x="615" y="837"/>
                  </a:lnTo>
                  <a:lnTo>
                    <a:pt x="615" y="841"/>
                  </a:lnTo>
                  <a:lnTo>
                    <a:pt x="613" y="842"/>
                  </a:lnTo>
                  <a:lnTo>
                    <a:pt x="612" y="845"/>
                  </a:lnTo>
                  <a:lnTo>
                    <a:pt x="612" y="847"/>
                  </a:lnTo>
                  <a:lnTo>
                    <a:pt x="610" y="847"/>
                  </a:lnTo>
                  <a:lnTo>
                    <a:pt x="610" y="849"/>
                  </a:lnTo>
                  <a:lnTo>
                    <a:pt x="612" y="850"/>
                  </a:lnTo>
                  <a:lnTo>
                    <a:pt x="617" y="852"/>
                  </a:lnTo>
                  <a:lnTo>
                    <a:pt x="618" y="852"/>
                  </a:lnTo>
                  <a:lnTo>
                    <a:pt x="620" y="852"/>
                  </a:lnTo>
                  <a:lnTo>
                    <a:pt x="623" y="850"/>
                  </a:lnTo>
                  <a:lnTo>
                    <a:pt x="627" y="847"/>
                  </a:lnTo>
                  <a:lnTo>
                    <a:pt x="628" y="845"/>
                  </a:lnTo>
                  <a:lnTo>
                    <a:pt x="643" y="842"/>
                  </a:lnTo>
                  <a:lnTo>
                    <a:pt x="656" y="841"/>
                  </a:lnTo>
                  <a:lnTo>
                    <a:pt x="658" y="839"/>
                  </a:lnTo>
                  <a:lnTo>
                    <a:pt x="659" y="839"/>
                  </a:lnTo>
                  <a:lnTo>
                    <a:pt x="661" y="839"/>
                  </a:lnTo>
                  <a:lnTo>
                    <a:pt x="661" y="841"/>
                  </a:lnTo>
                  <a:lnTo>
                    <a:pt x="659" y="842"/>
                  </a:lnTo>
                  <a:lnTo>
                    <a:pt x="658" y="845"/>
                  </a:lnTo>
                  <a:lnTo>
                    <a:pt x="658" y="849"/>
                  </a:lnTo>
                  <a:lnTo>
                    <a:pt x="658" y="852"/>
                  </a:lnTo>
                  <a:lnTo>
                    <a:pt x="659" y="855"/>
                  </a:lnTo>
                  <a:lnTo>
                    <a:pt x="661" y="859"/>
                  </a:lnTo>
                  <a:lnTo>
                    <a:pt x="664" y="860"/>
                  </a:lnTo>
                  <a:lnTo>
                    <a:pt x="666" y="862"/>
                  </a:lnTo>
                  <a:lnTo>
                    <a:pt x="668" y="865"/>
                  </a:lnTo>
                  <a:lnTo>
                    <a:pt x="669" y="867"/>
                  </a:lnTo>
                  <a:lnTo>
                    <a:pt x="669" y="867"/>
                  </a:lnTo>
                  <a:lnTo>
                    <a:pt x="669" y="868"/>
                  </a:lnTo>
                  <a:lnTo>
                    <a:pt x="669" y="868"/>
                  </a:lnTo>
                  <a:lnTo>
                    <a:pt x="674" y="867"/>
                  </a:lnTo>
                  <a:lnTo>
                    <a:pt x="677" y="867"/>
                  </a:lnTo>
                  <a:lnTo>
                    <a:pt x="681" y="868"/>
                  </a:lnTo>
                  <a:lnTo>
                    <a:pt x="684" y="870"/>
                  </a:lnTo>
                  <a:lnTo>
                    <a:pt x="687" y="872"/>
                  </a:lnTo>
                  <a:lnTo>
                    <a:pt x="691" y="873"/>
                  </a:lnTo>
                  <a:lnTo>
                    <a:pt x="694" y="875"/>
                  </a:lnTo>
                  <a:lnTo>
                    <a:pt x="699" y="875"/>
                  </a:lnTo>
                  <a:lnTo>
                    <a:pt x="705" y="875"/>
                  </a:lnTo>
                  <a:lnTo>
                    <a:pt x="710" y="875"/>
                  </a:lnTo>
                  <a:lnTo>
                    <a:pt x="717" y="875"/>
                  </a:lnTo>
                  <a:lnTo>
                    <a:pt x="720" y="877"/>
                  </a:lnTo>
                  <a:lnTo>
                    <a:pt x="725" y="880"/>
                  </a:lnTo>
                  <a:lnTo>
                    <a:pt x="728" y="880"/>
                  </a:lnTo>
                  <a:lnTo>
                    <a:pt x="733" y="880"/>
                  </a:lnTo>
                  <a:lnTo>
                    <a:pt x="737" y="878"/>
                  </a:lnTo>
                  <a:lnTo>
                    <a:pt x="738" y="877"/>
                  </a:lnTo>
                  <a:lnTo>
                    <a:pt x="740" y="873"/>
                  </a:lnTo>
                  <a:lnTo>
                    <a:pt x="742" y="870"/>
                  </a:lnTo>
                  <a:lnTo>
                    <a:pt x="743" y="867"/>
                  </a:lnTo>
                  <a:lnTo>
                    <a:pt x="743" y="864"/>
                  </a:lnTo>
                  <a:lnTo>
                    <a:pt x="745" y="862"/>
                  </a:lnTo>
                  <a:lnTo>
                    <a:pt x="748" y="859"/>
                  </a:lnTo>
                  <a:lnTo>
                    <a:pt x="751" y="859"/>
                  </a:lnTo>
                  <a:lnTo>
                    <a:pt x="753" y="859"/>
                  </a:lnTo>
                  <a:lnTo>
                    <a:pt x="753" y="859"/>
                  </a:lnTo>
                  <a:lnTo>
                    <a:pt x="755" y="862"/>
                  </a:lnTo>
                  <a:lnTo>
                    <a:pt x="755" y="864"/>
                  </a:lnTo>
                  <a:lnTo>
                    <a:pt x="755" y="867"/>
                  </a:lnTo>
                  <a:lnTo>
                    <a:pt x="755" y="870"/>
                  </a:lnTo>
                  <a:lnTo>
                    <a:pt x="756" y="872"/>
                  </a:lnTo>
                  <a:lnTo>
                    <a:pt x="760" y="873"/>
                  </a:lnTo>
                  <a:lnTo>
                    <a:pt x="765" y="877"/>
                  </a:lnTo>
                  <a:lnTo>
                    <a:pt x="766" y="878"/>
                  </a:lnTo>
                  <a:lnTo>
                    <a:pt x="768" y="882"/>
                  </a:lnTo>
                  <a:lnTo>
                    <a:pt x="770" y="885"/>
                  </a:lnTo>
                  <a:lnTo>
                    <a:pt x="770" y="887"/>
                  </a:lnTo>
                  <a:lnTo>
                    <a:pt x="771" y="890"/>
                  </a:lnTo>
                  <a:lnTo>
                    <a:pt x="773" y="893"/>
                  </a:lnTo>
                  <a:lnTo>
                    <a:pt x="776" y="895"/>
                  </a:lnTo>
                  <a:lnTo>
                    <a:pt x="778" y="896"/>
                  </a:lnTo>
                  <a:lnTo>
                    <a:pt x="781" y="895"/>
                  </a:lnTo>
                  <a:lnTo>
                    <a:pt x="783" y="893"/>
                  </a:lnTo>
                  <a:lnTo>
                    <a:pt x="784" y="893"/>
                  </a:lnTo>
                  <a:lnTo>
                    <a:pt x="788" y="893"/>
                  </a:lnTo>
                  <a:lnTo>
                    <a:pt x="789" y="895"/>
                  </a:lnTo>
                  <a:lnTo>
                    <a:pt x="789" y="896"/>
                  </a:lnTo>
                  <a:lnTo>
                    <a:pt x="791" y="898"/>
                  </a:lnTo>
                  <a:lnTo>
                    <a:pt x="794" y="900"/>
                  </a:lnTo>
                  <a:lnTo>
                    <a:pt x="799" y="901"/>
                  </a:lnTo>
                  <a:lnTo>
                    <a:pt x="802" y="901"/>
                  </a:lnTo>
                  <a:lnTo>
                    <a:pt x="806" y="901"/>
                  </a:lnTo>
                  <a:lnTo>
                    <a:pt x="811" y="903"/>
                  </a:lnTo>
                  <a:lnTo>
                    <a:pt x="814" y="906"/>
                  </a:lnTo>
                  <a:lnTo>
                    <a:pt x="816" y="910"/>
                  </a:lnTo>
                  <a:lnTo>
                    <a:pt x="816" y="915"/>
                  </a:lnTo>
                  <a:lnTo>
                    <a:pt x="817" y="918"/>
                  </a:lnTo>
                  <a:lnTo>
                    <a:pt x="817" y="921"/>
                  </a:lnTo>
                  <a:lnTo>
                    <a:pt x="819" y="924"/>
                  </a:lnTo>
                  <a:lnTo>
                    <a:pt x="821" y="926"/>
                  </a:lnTo>
                  <a:lnTo>
                    <a:pt x="821" y="926"/>
                  </a:lnTo>
                  <a:lnTo>
                    <a:pt x="822" y="924"/>
                  </a:lnTo>
                  <a:lnTo>
                    <a:pt x="822" y="923"/>
                  </a:lnTo>
                  <a:lnTo>
                    <a:pt x="824" y="923"/>
                  </a:lnTo>
                  <a:lnTo>
                    <a:pt x="825" y="923"/>
                  </a:lnTo>
                  <a:lnTo>
                    <a:pt x="830" y="929"/>
                  </a:lnTo>
                  <a:lnTo>
                    <a:pt x="835" y="939"/>
                  </a:lnTo>
                  <a:lnTo>
                    <a:pt x="839" y="947"/>
                  </a:lnTo>
                  <a:lnTo>
                    <a:pt x="842" y="951"/>
                  </a:lnTo>
                  <a:lnTo>
                    <a:pt x="850" y="951"/>
                  </a:lnTo>
                  <a:lnTo>
                    <a:pt x="860" y="946"/>
                  </a:lnTo>
                  <a:lnTo>
                    <a:pt x="870" y="943"/>
                  </a:lnTo>
                  <a:lnTo>
                    <a:pt x="871" y="943"/>
                  </a:lnTo>
                  <a:lnTo>
                    <a:pt x="873" y="944"/>
                  </a:lnTo>
                  <a:lnTo>
                    <a:pt x="873" y="944"/>
                  </a:lnTo>
                  <a:lnTo>
                    <a:pt x="873" y="946"/>
                  </a:lnTo>
                  <a:lnTo>
                    <a:pt x="873" y="947"/>
                  </a:lnTo>
                  <a:lnTo>
                    <a:pt x="871" y="951"/>
                  </a:lnTo>
                  <a:lnTo>
                    <a:pt x="871" y="952"/>
                  </a:lnTo>
                  <a:lnTo>
                    <a:pt x="873" y="952"/>
                  </a:lnTo>
                  <a:lnTo>
                    <a:pt x="876" y="954"/>
                  </a:lnTo>
                  <a:lnTo>
                    <a:pt x="878" y="954"/>
                  </a:lnTo>
                  <a:lnTo>
                    <a:pt x="878" y="954"/>
                  </a:lnTo>
                  <a:lnTo>
                    <a:pt x="880" y="954"/>
                  </a:lnTo>
                  <a:lnTo>
                    <a:pt x="880" y="949"/>
                  </a:lnTo>
                  <a:lnTo>
                    <a:pt x="881" y="938"/>
                  </a:lnTo>
                  <a:lnTo>
                    <a:pt x="881" y="923"/>
                  </a:lnTo>
                  <a:lnTo>
                    <a:pt x="881" y="911"/>
                  </a:lnTo>
                  <a:lnTo>
                    <a:pt x="881" y="903"/>
                  </a:lnTo>
                  <a:lnTo>
                    <a:pt x="881" y="892"/>
                  </a:lnTo>
                  <a:lnTo>
                    <a:pt x="881" y="892"/>
                  </a:lnTo>
                  <a:lnTo>
                    <a:pt x="881" y="890"/>
                  </a:lnTo>
                  <a:lnTo>
                    <a:pt x="881" y="888"/>
                  </a:lnTo>
                  <a:lnTo>
                    <a:pt x="880" y="888"/>
                  </a:lnTo>
                  <a:lnTo>
                    <a:pt x="876" y="888"/>
                  </a:lnTo>
                  <a:lnTo>
                    <a:pt x="873" y="890"/>
                  </a:lnTo>
                  <a:lnTo>
                    <a:pt x="870" y="892"/>
                  </a:lnTo>
                  <a:lnTo>
                    <a:pt x="867" y="893"/>
                  </a:lnTo>
                  <a:lnTo>
                    <a:pt x="865" y="895"/>
                  </a:lnTo>
                  <a:lnTo>
                    <a:pt x="865" y="896"/>
                  </a:lnTo>
                  <a:lnTo>
                    <a:pt x="867" y="898"/>
                  </a:lnTo>
                  <a:lnTo>
                    <a:pt x="867" y="901"/>
                  </a:lnTo>
                  <a:lnTo>
                    <a:pt x="868" y="903"/>
                  </a:lnTo>
                  <a:lnTo>
                    <a:pt x="867" y="903"/>
                  </a:lnTo>
                  <a:lnTo>
                    <a:pt x="865" y="905"/>
                  </a:lnTo>
                  <a:lnTo>
                    <a:pt x="862" y="903"/>
                  </a:lnTo>
                  <a:lnTo>
                    <a:pt x="858" y="901"/>
                  </a:lnTo>
                  <a:lnTo>
                    <a:pt x="855" y="900"/>
                  </a:lnTo>
                  <a:lnTo>
                    <a:pt x="852" y="900"/>
                  </a:lnTo>
                  <a:lnTo>
                    <a:pt x="850" y="900"/>
                  </a:lnTo>
                  <a:lnTo>
                    <a:pt x="848" y="900"/>
                  </a:lnTo>
                  <a:lnTo>
                    <a:pt x="845" y="900"/>
                  </a:lnTo>
                  <a:lnTo>
                    <a:pt x="844" y="900"/>
                  </a:lnTo>
                  <a:lnTo>
                    <a:pt x="840" y="898"/>
                  </a:lnTo>
                  <a:lnTo>
                    <a:pt x="839" y="895"/>
                  </a:lnTo>
                  <a:lnTo>
                    <a:pt x="837" y="890"/>
                  </a:lnTo>
                  <a:lnTo>
                    <a:pt x="835" y="887"/>
                  </a:lnTo>
                  <a:lnTo>
                    <a:pt x="834" y="883"/>
                  </a:lnTo>
                  <a:lnTo>
                    <a:pt x="829" y="880"/>
                  </a:lnTo>
                  <a:lnTo>
                    <a:pt x="824" y="877"/>
                  </a:lnTo>
                  <a:lnTo>
                    <a:pt x="819" y="873"/>
                  </a:lnTo>
                  <a:lnTo>
                    <a:pt x="816" y="870"/>
                  </a:lnTo>
                  <a:lnTo>
                    <a:pt x="814" y="868"/>
                  </a:lnTo>
                  <a:lnTo>
                    <a:pt x="814" y="865"/>
                  </a:lnTo>
                  <a:lnTo>
                    <a:pt x="812" y="862"/>
                  </a:lnTo>
                  <a:lnTo>
                    <a:pt x="811" y="859"/>
                  </a:lnTo>
                  <a:lnTo>
                    <a:pt x="811" y="857"/>
                  </a:lnTo>
                  <a:lnTo>
                    <a:pt x="812" y="850"/>
                  </a:lnTo>
                  <a:lnTo>
                    <a:pt x="814" y="842"/>
                  </a:lnTo>
                  <a:lnTo>
                    <a:pt x="819" y="831"/>
                  </a:lnTo>
                  <a:lnTo>
                    <a:pt x="822" y="821"/>
                  </a:lnTo>
                  <a:lnTo>
                    <a:pt x="824" y="816"/>
                  </a:lnTo>
                  <a:lnTo>
                    <a:pt x="825" y="814"/>
                  </a:lnTo>
                  <a:lnTo>
                    <a:pt x="827" y="814"/>
                  </a:lnTo>
                  <a:lnTo>
                    <a:pt x="829" y="813"/>
                  </a:lnTo>
                  <a:lnTo>
                    <a:pt x="829" y="809"/>
                  </a:lnTo>
                  <a:lnTo>
                    <a:pt x="827" y="804"/>
                  </a:lnTo>
                  <a:lnTo>
                    <a:pt x="825" y="799"/>
                  </a:lnTo>
                  <a:lnTo>
                    <a:pt x="824" y="794"/>
                  </a:lnTo>
                  <a:lnTo>
                    <a:pt x="822" y="790"/>
                  </a:lnTo>
                  <a:lnTo>
                    <a:pt x="824" y="790"/>
                  </a:lnTo>
                  <a:lnTo>
                    <a:pt x="825" y="788"/>
                  </a:lnTo>
                  <a:lnTo>
                    <a:pt x="825" y="786"/>
                  </a:lnTo>
                  <a:lnTo>
                    <a:pt x="827" y="785"/>
                  </a:lnTo>
                  <a:lnTo>
                    <a:pt x="827" y="780"/>
                  </a:lnTo>
                  <a:lnTo>
                    <a:pt x="829" y="775"/>
                  </a:lnTo>
                  <a:lnTo>
                    <a:pt x="829" y="771"/>
                  </a:lnTo>
                  <a:lnTo>
                    <a:pt x="830" y="770"/>
                  </a:lnTo>
                  <a:lnTo>
                    <a:pt x="829" y="766"/>
                  </a:lnTo>
                  <a:lnTo>
                    <a:pt x="829" y="763"/>
                  </a:lnTo>
                  <a:lnTo>
                    <a:pt x="827" y="760"/>
                  </a:lnTo>
                  <a:lnTo>
                    <a:pt x="825" y="757"/>
                  </a:lnTo>
                  <a:lnTo>
                    <a:pt x="824" y="753"/>
                  </a:lnTo>
                  <a:lnTo>
                    <a:pt x="822" y="750"/>
                  </a:lnTo>
                  <a:lnTo>
                    <a:pt x="821" y="748"/>
                  </a:lnTo>
                  <a:lnTo>
                    <a:pt x="819" y="747"/>
                  </a:lnTo>
                  <a:lnTo>
                    <a:pt x="817" y="745"/>
                  </a:lnTo>
                  <a:lnTo>
                    <a:pt x="814" y="743"/>
                  </a:lnTo>
                  <a:lnTo>
                    <a:pt x="814" y="742"/>
                  </a:lnTo>
                  <a:lnTo>
                    <a:pt x="814" y="740"/>
                  </a:lnTo>
                  <a:lnTo>
                    <a:pt x="814" y="740"/>
                  </a:lnTo>
                  <a:lnTo>
                    <a:pt x="819" y="737"/>
                  </a:lnTo>
                  <a:lnTo>
                    <a:pt x="824" y="735"/>
                  </a:lnTo>
                  <a:lnTo>
                    <a:pt x="829" y="732"/>
                  </a:lnTo>
                  <a:lnTo>
                    <a:pt x="832" y="729"/>
                  </a:lnTo>
                  <a:lnTo>
                    <a:pt x="834" y="725"/>
                  </a:lnTo>
                  <a:lnTo>
                    <a:pt x="837" y="722"/>
                  </a:lnTo>
                  <a:lnTo>
                    <a:pt x="840" y="719"/>
                  </a:lnTo>
                  <a:lnTo>
                    <a:pt x="842" y="715"/>
                  </a:lnTo>
                  <a:lnTo>
                    <a:pt x="844" y="712"/>
                  </a:lnTo>
                  <a:lnTo>
                    <a:pt x="844" y="711"/>
                  </a:lnTo>
                  <a:lnTo>
                    <a:pt x="844" y="707"/>
                  </a:lnTo>
                  <a:lnTo>
                    <a:pt x="842" y="706"/>
                  </a:lnTo>
                  <a:lnTo>
                    <a:pt x="840" y="704"/>
                  </a:lnTo>
                  <a:lnTo>
                    <a:pt x="840" y="702"/>
                  </a:lnTo>
                  <a:lnTo>
                    <a:pt x="842" y="701"/>
                  </a:lnTo>
                  <a:lnTo>
                    <a:pt x="845" y="701"/>
                  </a:lnTo>
                  <a:lnTo>
                    <a:pt x="850" y="701"/>
                  </a:lnTo>
                  <a:lnTo>
                    <a:pt x="853" y="701"/>
                  </a:lnTo>
                  <a:lnTo>
                    <a:pt x="857" y="699"/>
                  </a:lnTo>
                  <a:lnTo>
                    <a:pt x="860" y="699"/>
                  </a:lnTo>
                  <a:lnTo>
                    <a:pt x="916" y="691"/>
                  </a:lnTo>
                  <a:lnTo>
                    <a:pt x="919" y="691"/>
                  </a:lnTo>
                  <a:lnTo>
                    <a:pt x="922" y="691"/>
                  </a:lnTo>
                  <a:lnTo>
                    <a:pt x="927" y="689"/>
                  </a:lnTo>
                  <a:lnTo>
                    <a:pt x="931" y="689"/>
                  </a:lnTo>
                  <a:lnTo>
                    <a:pt x="934" y="688"/>
                  </a:lnTo>
                  <a:lnTo>
                    <a:pt x="934" y="688"/>
                  </a:lnTo>
                  <a:lnTo>
                    <a:pt x="936" y="686"/>
                  </a:lnTo>
                  <a:lnTo>
                    <a:pt x="934" y="683"/>
                  </a:lnTo>
                  <a:lnTo>
                    <a:pt x="932" y="679"/>
                  </a:lnTo>
                  <a:lnTo>
                    <a:pt x="931" y="676"/>
                  </a:lnTo>
                  <a:lnTo>
                    <a:pt x="929" y="673"/>
                  </a:lnTo>
                  <a:lnTo>
                    <a:pt x="926" y="669"/>
                  </a:lnTo>
                  <a:lnTo>
                    <a:pt x="924" y="666"/>
                  </a:lnTo>
                  <a:lnTo>
                    <a:pt x="924" y="664"/>
                  </a:lnTo>
                  <a:lnTo>
                    <a:pt x="919" y="651"/>
                  </a:lnTo>
                  <a:lnTo>
                    <a:pt x="914" y="640"/>
                  </a:lnTo>
                  <a:lnTo>
                    <a:pt x="908" y="627"/>
                  </a:lnTo>
                  <a:lnTo>
                    <a:pt x="903" y="623"/>
                  </a:lnTo>
                  <a:lnTo>
                    <a:pt x="898" y="620"/>
                  </a:lnTo>
                  <a:lnTo>
                    <a:pt x="893" y="617"/>
                  </a:lnTo>
                  <a:lnTo>
                    <a:pt x="888" y="612"/>
                  </a:lnTo>
                  <a:lnTo>
                    <a:pt x="883" y="604"/>
                  </a:lnTo>
                  <a:lnTo>
                    <a:pt x="876" y="594"/>
                  </a:lnTo>
                  <a:lnTo>
                    <a:pt x="873" y="584"/>
                  </a:lnTo>
                  <a:lnTo>
                    <a:pt x="873" y="574"/>
                  </a:lnTo>
                  <a:lnTo>
                    <a:pt x="875" y="571"/>
                  </a:lnTo>
                  <a:lnTo>
                    <a:pt x="878" y="567"/>
                  </a:lnTo>
                  <a:lnTo>
                    <a:pt x="880" y="564"/>
                  </a:lnTo>
                  <a:lnTo>
                    <a:pt x="880" y="558"/>
                  </a:lnTo>
                  <a:lnTo>
                    <a:pt x="876" y="549"/>
                  </a:lnTo>
                  <a:lnTo>
                    <a:pt x="871" y="539"/>
                  </a:lnTo>
                  <a:lnTo>
                    <a:pt x="868" y="530"/>
                  </a:lnTo>
                  <a:lnTo>
                    <a:pt x="867" y="523"/>
                  </a:lnTo>
                  <a:lnTo>
                    <a:pt x="865" y="518"/>
                  </a:lnTo>
                  <a:lnTo>
                    <a:pt x="867" y="513"/>
                  </a:lnTo>
                  <a:lnTo>
                    <a:pt x="868" y="508"/>
                  </a:lnTo>
                  <a:lnTo>
                    <a:pt x="870" y="503"/>
                  </a:lnTo>
                  <a:lnTo>
                    <a:pt x="870" y="498"/>
                  </a:lnTo>
                  <a:lnTo>
                    <a:pt x="870" y="498"/>
                  </a:lnTo>
                  <a:lnTo>
                    <a:pt x="868" y="495"/>
                  </a:lnTo>
                  <a:lnTo>
                    <a:pt x="868" y="492"/>
                  </a:lnTo>
                  <a:lnTo>
                    <a:pt x="868" y="488"/>
                  </a:lnTo>
                  <a:lnTo>
                    <a:pt x="868" y="485"/>
                  </a:lnTo>
                  <a:lnTo>
                    <a:pt x="868" y="482"/>
                  </a:lnTo>
                  <a:lnTo>
                    <a:pt x="867" y="477"/>
                  </a:lnTo>
                  <a:lnTo>
                    <a:pt x="863" y="474"/>
                  </a:lnTo>
                  <a:lnTo>
                    <a:pt x="860" y="469"/>
                  </a:lnTo>
                  <a:lnTo>
                    <a:pt x="860" y="457"/>
                  </a:lnTo>
                  <a:lnTo>
                    <a:pt x="860" y="442"/>
                  </a:lnTo>
                  <a:lnTo>
                    <a:pt x="862" y="429"/>
                  </a:lnTo>
                  <a:lnTo>
                    <a:pt x="860" y="428"/>
                  </a:lnTo>
                  <a:lnTo>
                    <a:pt x="858" y="424"/>
                  </a:lnTo>
                  <a:lnTo>
                    <a:pt x="857" y="423"/>
                  </a:lnTo>
                  <a:lnTo>
                    <a:pt x="853" y="419"/>
                  </a:lnTo>
                  <a:lnTo>
                    <a:pt x="852" y="416"/>
                  </a:lnTo>
                  <a:lnTo>
                    <a:pt x="850" y="414"/>
                  </a:lnTo>
                  <a:lnTo>
                    <a:pt x="848" y="413"/>
                  </a:lnTo>
                  <a:lnTo>
                    <a:pt x="850" y="411"/>
                  </a:lnTo>
                  <a:lnTo>
                    <a:pt x="850" y="411"/>
                  </a:lnTo>
                  <a:lnTo>
                    <a:pt x="848" y="411"/>
                  </a:lnTo>
                  <a:lnTo>
                    <a:pt x="848" y="411"/>
                  </a:lnTo>
                  <a:lnTo>
                    <a:pt x="845" y="410"/>
                  </a:lnTo>
                  <a:lnTo>
                    <a:pt x="844" y="406"/>
                  </a:lnTo>
                  <a:lnTo>
                    <a:pt x="842" y="401"/>
                  </a:lnTo>
                  <a:lnTo>
                    <a:pt x="842" y="398"/>
                  </a:lnTo>
                  <a:lnTo>
                    <a:pt x="842" y="395"/>
                  </a:lnTo>
                  <a:lnTo>
                    <a:pt x="844" y="393"/>
                  </a:lnTo>
                  <a:lnTo>
                    <a:pt x="847" y="391"/>
                  </a:lnTo>
                  <a:lnTo>
                    <a:pt x="850" y="388"/>
                  </a:lnTo>
                  <a:lnTo>
                    <a:pt x="852" y="386"/>
                  </a:lnTo>
                  <a:lnTo>
                    <a:pt x="855" y="386"/>
                  </a:lnTo>
                  <a:lnTo>
                    <a:pt x="855" y="385"/>
                  </a:lnTo>
                  <a:lnTo>
                    <a:pt x="857" y="382"/>
                  </a:lnTo>
                  <a:lnTo>
                    <a:pt x="857" y="378"/>
                  </a:lnTo>
                  <a:lnTo>
                    <a:pt x="857" y="375"/>
                  </a:lnTo>
                  <a:lnTo>
                    <a:pt x="855" y="372"/>
                  </a:lnTo>
                  <a:lnTo>
                    <a:pt x="855" y="368"/>
                  </a:lnTo>
                  <a:lnTo>
                    <a:pt x="857" y="362"/>
                  </a:lnTo>
                  <a:lnTo>
                    <a:pt x="860" y="357"/>
                  </a:lnTo>
                  <a:lnTo>
                    <a:pt x="865" y="352"/>
                  </a:lnTo>
                  <a:lnTo>
                    <a:pt x="870" y="349"/>
                  </a:lnTo>
                  <a:lnTo>
                    <a:pt x="875" y="344"/>
                  </a:lnTo>
                  <a:lnTo>
                    <a:pt x="880" y="342"/>
                  </a:lnTo>
                  <a:lnTo>
                    <a:pt x="878" y="337"/>
                  </a:lnTo>
                  <a:lnTo>
                    <a:pt x="880" y="327"/>
                  </a:lnTo>
                  <a:lnTo>
                    <a:pt x="881" y="316"/>
                  </a:lnTo>
                  <a:lnTo>
                    <a:pt x="883" y="306"/>
                  </a:lnTo>
                  <a:lnTo>
                    <a:pt x="883" y="299"/>
                  </a:lnTo>
                  <a:lnTo>
                    <a:pt x="885" y="284"/>
                  </a:lnTo>
                  <a:lnTo>
                    <a:pt x="886" y="268"/>
                  </a:lnTo>
                  <a:lnTo>
                    <a:pt x="886" y="265"/>
                  </a:lnTo>
                  <a:lnTo>
                    <a:pt x="890" y="261"/>
                  </a:lnTo>
                  <a:lnTo>
                    <a:pt x="891" y="258"/>
                  </a:lnTo>
                  <a:lnTo>
                    <a:pt x="895" y="253"/>
                  </a:lnTo>
                  <a:lnTo>
                    <a:pt x="896" y="250"/>
                  </a:lnTo>
                  <a:lnTo>
                    <a:pt x="898" y="247"/>
                  </a:lnTo>
                  <a:lnTo>
                    <a:pt x="899" y="243"/>
                  </a:lnTo>
                  <a:lnTo>
                    <a:pt x="898" y="240"/>
                  </a:lnTo>
                  <a:lnTo>
                    <a:pt x="898" y="235"/>
                  </a:lnTo>
                  <a:lnTo>
                    <a:pt x="898" y="232"/>
                  </a:lnTo>
                  <a:lnTo>
                    <a:pt x="898" y="229"/>
                  </a:lnTo>
                  <a:lnTo>
                    <a:pt x="901" y="227"/>
                  </a:lnTo>
                  <a:lnTo>
                    <a:pt x="904" y="225"/>
                  </a:lnTo>
                  <a:lnTo>
                    <a:pt x="908" y="222"/>
                  </a:lnTo>
                  <a:lnTo>
                    <a:pt x="911" y="220"/>
                  </a:lnTo>
                  <a:close/>
                </a:path>
              </a:pathLst>
            </a:custGeom>
            <a:solidFill>
              <a:srgbClr val="80808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9"/>
            <p:cNvSpPr>
              <a:spLocks/>
            </p:cNvSpPr>
            <p:nvPr/>
          </p:nvSpPr>
          <p:spPr bwMode="auto">
            <a:xfrm>
              <a:off x="1974411" y="2936369"/>
              <a:ext cx="649347" cy="653605"/>
            </a:xfrm>
            <a:custGeom>
              <a:avLst/>
              <a:gdLst>
                <a:gd name="T0" fmla="*/ 589 w 610"/>
                <a:gd name="T1" fmla="*/ 260 h 614"/>
                <a:gd name="T2" fmla="*/ 552 w 610"/>
                <a:gd name="T3" fmla="*/ 264 h 614"/>
                <a:gd name="T4" fmla="*/ 534 w 610"/>
                <a:gd name="T5" fmla="*/ 264 h 614"/>
                <a:gd name="T6" fmla="*/ 519 w 610"/>
                <a:gd name="T7" fmla="*/ 269 h 614"/>
                <a:gd name="T8" fmla="*/ 513 w 610"/>
                <a:gd name="T9" fmla="*/ 249 h 614"/>
                <a:gd name="T10" fmla="*/ 519 w 610"/>
                <a:gd name="T11" fmla="*/ 255 h 614"/>
                <a:gd name="T12" fmla="*/ 523 w 610"/>
                <a:gd name="T13" fmla="*/ 231 h 614"/>
                <a:gd name="T14" fmla="*/ 503 w 610"/>
                <a:gd name="T15" fmla="*/ 155 h 614"/>
                <a:gd name="T16" fmla="*/ 500 w 610"/>
                <a:gd name="T17" fmla="*/ 86 h 614"/>
                <a:gd name="T18" fmla="*/ 436 w 610"/>
                <a:gd name="T19" fmla="*/ 74 h 614"/>
                <a:gd name="T20" fmla="*/ 437 w 610"/>
                <a:gd name="T21" fmla="*/ 56 h 614"/>
                <a:gd name="T22" fmla="*/ 386 w 610"/>
                <a:gd name="T23" fmla="*/ 58 h 614"/>
                <a:gd name="T24" fmla="*/ 381 w 610"/>
                <a:gd name="T25" fmla="*/ 66 h 614"/>
                <a:gd name="T26" fmla="*/ 378 w 610"/>
                <a:gd name="T27" fmla="*/ 88 h 614"/>
                <a:gd name="T28" fmla="*/ 375 w 610"/>
                <a:gd name="T29" fmla="*/ 106 h 614"/>
                <a:gd name="T30" fmla="*/ 350 w 610"/>
                <a:gd name="T31" fmla="*/ 109 h 614"/>
                <a:gd name="T32" fmla="*/ 334 w 610"/>
                <a:gd name="T33" fmla="*/ 109 h 614"/>
                <a:gd name="T34" fmla="*/ 312 w 610"/>
                <a:gd name="T35" fmla="*/ 111 h 614"/>
                <a:gd name="T36" fmla="*/ 299 w 610"/>
                <a:gd name="T37" fmla="*/ 112 h 614"/>
                <a:gd name="T38" fmla="*/ 283 w 610"/>
                <a:gd name="T39" fmla="*/ 112 h 614"/>
                <a:gd name="T40" fmla="*/ 258 w 610"/>
                <a:gd name="T41" fmla="*/ 76 h 614"/>
                <a:gd name="T42" fmla="*/ 251 w 610"/>
                <a:gd name="T43" fmla="*/ 55 h 614"/>
                <a:gd name="T44" fmla="*/ 242 w 610"/>
                <a:gd name="T45" fmla="*/ 19 h 614"/>
                <a:gd name="T46" fmla="*/ 215 w 610"/>
                <a:gd name="T47" fmla="*/ 0 h 614"/>
                <a:gd name="T48" fmla="*/ 104 w 610"/>
                <a:gd name="T49" fmla="*/ 0 h 614"/>
                <a:gd name="T50" fmla="*/ 53 w 610"/>
                <a:gd name="T51" fmla="*/ 4 h 614"/>
                <a:gd name="T52" fmla="*/ 18 w 610"/>
                <a:gd name="T53" fmla="*/ 15 h 614"/>
                <a:gd name="T54" fmla="*/ 36 w 610"/>
                <a:gd name="T55" fmla="*/ 46 h 614"/>
                <a:gd name="T56" fmla="*/ 69 w 610"/>
                <a:gd name="T57" fmla="*/ 117 h 614"/>
                <a:gd name="T58" fmla="*/ 66 w 610"/>
                <a:gd name="T59" fmla="*/ 150 h 614"/>
                <a:gd name="T60" fmla="*/ 61 w 610"/>
                <a:gd name="T61" fmla="*/ 173 h 614"/>
                <a:gd name="T62" fmla="*/ 76 w 610"/>
                <a:gd name="T63" fmla="*/ 213 h 614"/>
                <a:gd name="T64" fmla="*/ 94 w 610"/>
                <a:gd name="T65" fmla="*/ 249 h 614"/>
                <a:gd name="T66" fmla="*/ 99 w 610"/>
                <a:gd name="T67" fmla="*/ 274 h 614"/>
                <a:gd name="T68" fmla="*/ 84 w 610"/>
                <a:gd name="T69" fmla="*/ 333 h 614"/>
                <a:gd name="T70" fmla="*/ 59 w 610"/>
                <a:gd name="T71" fmla="*/ 351 h 614"/>
                <a:gd name="T72" fmla="*/ 49 w 610"/>
                <a:gd name="T73" fmla="*/ 371 h 614"/>
                <a:gd name="T74" fmla="*/ 36 w 610"/>
                <a:gd name="T75" fmla="*/ 402 h 614"/>
                <a:gd name="T76" fmla="*/ 28 w 610"/>
                <a:gd name="T77" fmla="*/ 413 h 614"/>
                <a:gd name="T78" fmla="*/ 20 w 610"/>
                <a:gd name="T79" fmla="*/ 463 h 614"/>
                <a:gd name="T80" fmla="*/ 15 w 610"/>
                <a:gd name="T81" fmla="*/ 476 h 614"/>
                <a:gd name="T82" fmla="*/ 10 w 610"/>
                <a:gd name="T83" fmla="*/ 501 h 614"/>
                <a:gd name="T84" fmla="*/ 2 w 610"/>
                <a:gd name="T85" fmla="*/ 510 h 614"/>
                <a:gd name="T86" fmla="*/ 3 w 610"/>
                <a:gd name="T87" fmla="*/ 578 h 614"/>
                <a:gd name="T88" fmla="*/ 23 w 610"/>
                <a:gd name="T89" fmla="*/ 576 h 614"/>
                <a:gd name="T90" fmla="*/ 38 w 610"/>
                <a:gd name="T91" fmla="*/ 578 h 614"/>
                <a:gd name="T92" fmla="*/ 113 w 610"/>
                <a:gd name="T93" fmla="*/ 586 h 614"/>
                <a:gd name="T94" fmla="*/ 325 w 610"/>
                <a:gd name="T95" fmla="*/ 583 h 614"/>
                <a:gd name="T96" fmla="*/ 353 w 610"/>
                <a:gd name="T97" fmla="*/ 604 h 614"/>
                <a:gd name="T98" fmla="*/ 399 w 610"/>
                <a:gd name="T99" fmla="*/ 606 h 614"/>
                <a:gd name="T100" fmla="*/ 431 w 610"/>
                <a:gd name="T101" fmla="*/ 609 h 614"/>
                <a:gd name="T102" fmla="*/ 469 w 610"/>
                <a:gd name="T103" fmla="*/ 611 h 614"/>
                <a:gd name="T104" fmla="*/ 574 w 610"/>
                <a:gd name="T105" fmla="*/ 594 h 614"/>
                <a:gd name="T106" fmla="*/ 511 w 610"/>
                <a:gd name="T107" fmla="*/ 537 h 614"/>
                <a:gd name="T108" fmla="*/ 505 w 610"/>
                <a:gd name="T109" fmla="*/ 517 h 614"/>
                <a:gd name="T110" fmla="*/ 506 w 610"/>
                <a:gd name="T111" fmla="*/ 367 h 614"/>
                <a:gd name="T112" fmla="*/ 598 w 610"/>
                <a:gd name="T113" fmla="*/ 362 h 614"/>
                <a:gd name="T114" fmla="*/ 602 w 610"/>
                <a:gd name="T115" fmla="*/ 354 h 614"/>
                <a:gd name="T116" fmla="*/ 608 w 610"/>
                <a:gd name="T117" fmla="*/ 326 h 614"/>
                <a:gd name="T118" fmla="*/ 608 w 610"/>
                <a:gd name="T119" fmla="*/ 264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0" h="614">
                  <a:moveTo>
                    <a:pt x="607" y="255"/>
                  </a:moveTo>
                  <a:lnTo>
                    <a:pt x="605" y="255"/>
                  </a:lnTo>
                  <a:lnTo>
                    <a:pt x="603" y="259"/>
                  </a:lnTo>
                  <a:lnTo>
                    <a:pt x="603" y="260"/>
                  </a:lnTo>
                  <a:lnTo>
                    <a:pt x="602" y="262"/>
                  </a:lnTo>
                  <a:lnTo>
                    <a:pt x="600" y="264"/>
                  </a:lnTo>
                  <a:lnTo>
                    <a:pt x="593" y="262"/>
                  </a:lnTo>
                  <a:lnTo>
                    <a:pt x="589" y="260"/>
                  </a:lnTo>
                  <a:lnTo>
                    <a:pt x="582" y="259"/>
                  </a:lnTo>
                  <a:lnTo>
                    <a:pt x="577" y="260"/>
                  </a:lnTo>
                  <a:lnTo>
                    <a:pt x="572" y="262"/>
                  </a:lnTo>
                  <a:lnTo>
                    <a:pt x="567" y="265"/>
                  </a:lnTo>
                  <a:lnTo>
                    <a:pt x="562" y="267"/>
                  </a:lnTo>
                  <a:lnTo>
                    <a:pt x="559" y="267"/>
                  </a:lnTo>
                  <a:lnTo>
                    <a:pt x="556" y="265"/>
                  </a:lnTo>
                  <a:lnTo>
                    <a:pt x="552" y="264"/>
                  </a:lnTo>
                  <a:lnTo>
                    <a:pt x="551" y="264"/>
                  </a:lnTo>
                  <a:lnTo>
                    <a:pt x="547" y="265"/>
                  </a:lnTo>
                  <a:lnTo>
                    <a:pt x="546" y="265"/>
                  </a:lnTo>
                  <a:lnTo>
                    <a:pt x="543" y="267"/>
                  </a:lnTo>
                  <a:lnTo>
                    <a:pt x="541" y="265"/>
                  </a:lnTo>
                  <a:lnTo>
                    <a:pt x="538" y="264"/>
                  </a:lnTo>
                  <a:lnTo>
                    <a:pt x="536" y="264"/>
                  </a:lnTo>
                  <a:lnTo>
                    <a:pt x="534" y="264"/>
                  </a:lnTo>
                  <a:lnTo>
                    <a:pt x="533" y="265"/>
                  </a:lnTo>
                  <a:lnTo>
                    <a:pt x="531" y="267"/>
                  </a:lnTo>
                  <a:lnTo>
                    <a:pt x="528" y="270"/>
                  </a:lnTo>
                  <a:lnTo>
                    <a:pt x="526" y="272"/>
                  </a:lnTo>
                  <a:lnTo>
                    <a:pt x="523" y="272"/>
                  </a:lnTo>
                  <a:lnTo>
                    <a:pt x="521" y="272"/>
                  </a:lnTo>
                  <a:lnTo>
                    <a:pt x="519" y="270"/>
                  </a:lnTo>
                  <a:lnTo>
                    <a:pt x="519" y="269"/>
                  </a:lnTo>
                  <a:lnTo>
                    <a:pt x="519" y="269"/>
                  </a:lnTo>
                  <a:lnTo>
                    <a:pt x="519" y="265"/>
                  </a:lnTo>
                  <a:lnTo>
                    <a:pt x="518" y="260"/>
                  </a:lnTo>
                  <a:lnTo>
                    <a:pt x="518" y="255"/>
                  </a:lnTo>
                  <a:lnTo>
                    <a:pt x="516" y="255"/>
                  </a:lnTo>
                  <a:lnTo>
                    <a:pt x="515" y="254"/>
                  </a:lnTo>
                  <a:lnTo>
                    <a:pt x="513" y="252"/>
                  </a:lnTo>
                  <a:lnTo>
                    <a:pt x="513" y="249"/>
                  </a:lnTo>
                  <a:lnTo>
                    <a:pt x="513" y="247"/>
                  </a:lnTo>
                  <a:lnTo>
                    <a:pt x="513" y="246"/>
                  </a:lnTo>
                  <a:lnTo>
                    <a:pt x="513" y="246"/>
                  </a:lnTo>
                  <a:lnTo>
                    <a:pt x="513" y="246"/>
                  </a:lnTo>
                  <a:lnTo>
                    <a:pt x="515" y="247"/>
                  </a:lnTo>
                  <a:lnTo>
                    <a:pt x="516" y="250"/>
                  </a:lnTo>
                  <a:lnTo>
                    <a:pt x="518" y="255"/>
                  </a:lnTo>
                  <a:lnTo>
                    <a:pt x="519" y="255"/>
                  </a:lnTo>
                  <a:lnTo>
                    <a:pt x="521" y="252"/>
                  </a:lnTo>
                  <a:lnTo>
                    <a:pt x="523" y="249"/>
                  </a:lnTo>
                  <a:lnTo>
                    <a:pt x="523" y="247"/>
                  </a:lnTo>
                  <a:lnTo>
                    <a:pt x="523" y="244"/>
                  </a:lnTo>
                  <a:lnTo>
                    <a:pt x="521" y="241"/>
                  </a:lnTo>
                  <a:lnTo>
                    <a:pt x="521" y="239"/>
                  </a:lnTo>
                  <a:lnTo>
                    <a:pt x="521" y="236"/>
                  </a:lnTo>
                  <a:lnTo>
                    <a:pt x="523" y="231"/>
                  </a:lnTo>
                  <a:lnTo>
                    <a:pt x="519" y="216"/>
                  </a:lnTo>
                  <a:lnTo>
                    <a:pt x="510" y="203"/>
                  </a:lnTo>
                  <a:lnTo>
                    <a:pt x="501" y="191"/>
                  </a:lnTo>
                  <a:lnTo>
                    <a:pt x="496" y="180"/>
                  </a:lnTo>
                  <a:lnTo>
                    <a:pt x="496" y="178"/>
                  </a:lnTo>
                  <a:lnTo>
                    <a:pt x="498" y="175"/>
                  </a:lnTo>
                  <a:lnTo>
                    <a:pt x="500" y="172"/>
                  </a:lnTo>
                  <a:lnTo>
                    <a:pt x="503" y="155"/>
                  </a:lnTo>
                  <a:lnTo>
                    <a:pt x="503" y="137"/>
                  </a:lnTo>
                  <a:lnTo>
                    <a:pt x="501" y="121"/>
                  </a:lnTo>
                  <a:lnTo>
                    <a:pt x="498" y="116"/>
                  </a:lnTo>
                  <a:lnTo>
                    <a:pt x="496" y="111"/>
                  </a:lnTo>
                  <a:lnTo>
                    <a:pt x="495" y="107"/>
                  </a:lnTo>
                  <a:lnTo>
                    <a:pt x="496" y="101"/>
                  </a:lnTo>
                  <a:lnTo>
                    <a:pt x="498" y="94"/>
                  </a:lnTo>
                  <a:lnTo>
                    <a:pt x="500" y="86"/>
                  </a:lnTo>
                  <a:lnTo>
                    <a:pt x="500" y="78"/>
                  </a:lnTo>
                  <a:lnTo>
                    <a:pt x="496" y="73"/>
                  </a:lnTo>
                  <a:lnTo>
                    <a:pt x="495" y="73"/>
                  </a:lnTo>
                  <a:lnTo>
                    <a:pt x="493" y="73"/>
                  </a:lnTo>
                  <a:lnTo>
                    <a:pt x="485" y="73"/>
                  </a:lnTo>
                  <a:lnTo>
                    <a:pt x="437" y="73"/>
                  </a:lnTo>
                  <a:lnTo>
                    <a:pt x="436" y="73"/>
                  </a:lnTo>
                  <a:lnTo>
                    <a:pt x="436" y="74"/>
                  </a:lnTo>
                  <a:lnTo>
                    <a:pt x="434" y="73"/>
                  </a:lnTo>
                  <a:lnTo>
                    <a:pt x="432" y="71"/>
                  </a:lnTo>
                  <a:lnTo>
                    <a:pt x="432" y="70"/>
                  </a:lnTo>
                  <a:lnTo>
                    <a:pt x="434" y="66"/>
                  </a:lnTo>
                  <a:lnTo>
                    <a:pt x="436" y="63"/>
                  </a:lnTo>
                  <a:lnTo>
                    <a:pt x="437" y="61"/>
                  </a:lnTo>
                  <a:lnTo>
                    <a:pt x="437" y="58"/>
                  </a:lnTo>
                  <a:lnTo>
                    <a:pt x="437" y="56"/>
                  </a:lnTo>
                  <a:lnTo>
                    <a:pt x="436" y="55"/>
                  </a:lnTo>
                  <a:lnTo>
                    <a:pt x="431" y="53"/>
                  </a:lnTo>
                  <a:lnTo>
                    <a:pt x="427" y="55"/>
                  </a:lnTo>
                  <a:lnTo>
                    <a:pt x="424" y="56"/>
                  </a:lnTo>
                  <a:lnTo>
                    <a:pt x="419" y="58"/>
                  </a:lnTo>
                  <a:lnTo>
                    <a:pt x="416" y="60"/>
                  </a:lnTo>
                  <a:lnTo>
                    <a:pt x="388" y="60"/>
                  </a:lnTo>
                  <a:lnTo>
                    <a:pt x="386" y="58"/>
                  </a:lnTo>
                  <a:lnTo>
                    <a:pt x="386" y="58"/>
                  </a:lnTo>
                  <a:lnTo>
                    <a:pt x="385" y="60"/>
                  </a:lnTo>
                  <a:lnTo>
                    <a:pt x="385" y="60"/>
                  </a:lnTo>
                  <a:lnTo>
                    <a:pt x="385" y="61"/>
                  </a:lnTo>
                  <a:lnTo>
                    <a:pt x="385" y="61"/>
                  </a:lnTo>
                  <a:lnTo>
                    <a:pt x="385" y="63"/>
                  </a:lnTo>
                  <a:lnTo>
                    <a:pt x="383" y="65"/>
                  </a:lnTo>
                  <a:lnTo>
                    <a:pt x="381" y="66"/>
                  </a:lnTo>
                  <a:lnTo>
                    <a:pt x="381" y="70"/>
                  </a:lnTo>
                  <a:lnTo>
                    <a:pt x="381" y="73"/>
                  </a:lnTo>
                  <a:lnTo>
                    <a:pt x="383" y="76"/>
                  </a:lnTo>
                  <a:lnTo>
                    <a:pt x="383" y="79"/>
                  </a:lnTo>
                  <a:lnTo>
                    <a:pt x="383" y="83"/>
                  </a:lnTo>
                  <a:lnTo>
                    <a:pt x="381" y="86"/>
                  </a:lnTo>
                  <a:lnTo>
                    <a:pt x="380" y="88"/>
                  </a:lnTo>
                  <a:lnTo>
                    <a:pt x="378" y="88"/>
                  </a:lnTo>
                  <a:lnTo>
                    <a:pt x="376" y="88"/>
                  </a:lnTo>
                  <a:lnTo>
                    <a:pt x="376" y="88"/>
                  </a:lnTo>
                  <a:lnTo>
                    <a:pt x="375" y="89"/>
                  </a:lnTo>
                  <a:lnTo>
                    <a:pt x="375" y="93"/>
                  </a:lnTo>
                  <a:lnTo>
                    <a:pt x="375" y="96"/>
                  </a:lnTo>
                  <a:lnTo>
                    <a:pt x="375" y="101"/>
                  </a:lnTo>
                  <a:lnTo>
                    <a:pt x="375" y="104"/>
                  </a:lnTo>
                  <a:lnTo>
                    <a:pt x="375" y="106"/>
                  </a:lnTo>
                  <a:lnTo>
                    <a:pt x="375" y="107"/>
                  </a:lnTo>
                  <a:lnTo>
                    <a:pt x="375" y="109"/>
                  </a:lnTo>
                  <a:lnTo>
                    <a:pt x="375" y="109"/>
                  </a:lnTo>
                  <a:lnTo>
                    <a:pt x="373" y="111"/>
                  </a:lnTo>
                  <a:lnTo>
                    <a:pt x="373" y="109"/>
                  </a:lnTo>
                  <a:lnTo>
                    <a:pt x="372" y="109"/>
                  </a:lnTo>
                  <a:lnTo>
                    <a:pt x="367" y="109"/>
                  </a:lnTo>
                  <a:lnTo>
                    <a:pt x="350" y="109"/>
                  </a:lnTo>
                  <a:lnTo>
                    <a:pt x="349" y="109"/>
                  </a:lnTo>
                  <a:lnTo>
                    <a:pt x="345" y="107"/>
                  </a:lnTo>
                  <a:lnTo>
                    <a:pt x="342" y="106"/>
                  </a:lnTo>
                  <a:lnTo>
                    <a:pt x="339" y="106"/>
                  </a:lnTo>
                  <a:lnTo>
                    <a:pt x="335" y="106"/>
                  </a:lnTo>
                  <a:lnTo>
                    <a:pt x="334" y="106"/>
                  </a:lnTo>
                  <a:lnTo>
                    <a:pt x="334" y="107"/>
                  </a:lnTo>
                  <a:lnTo>
                    <a:pt x="334" y="109"/>
                  </a:lnTo>
                  <a:lnTo>
                    <a:pt x="334" y="109"/>
                  </a:lnTo>
                  <a:lnTo>
                    <a:pt x="330" y="111"/>
                  </a:lnTo>
                  <a:lnTo>
                    <a:pt x="327" y="111"/>
                  </a:lnTo>
                  <a:lnTo>
                    <a:pt x="324" y="111"/>
                  </a:lnTo>
                  <a:lnTo>
                    <a:pt x="319" y="109"/>
                  </a:lnTo>
                  <a:lnTo>
                    <a:pt x="316" y="109"/>
                  </a:lnTo>
                  <a:lnTo>
                    <a:pt x="312" y="111"/>
                  </a:lnTo>
                  <a:lnTo>
                    <a:pt x="312" y="111"/>
                  </a:lnTo>
                  <a:lnTo>
                    <a:pt x="312" y="112"/>
                  </a:lnTo>
                  <a:lnTo>
                    <a:pt x="312" y="114"/>
                  </a:lnTo>
                  <a:lnTo>
                    <a:pt x="312" y="114"/>
                  </a:lnTo>
                  <a:lnTo>
                    <a:pt x="309" y="116"/>
                  </a:lnTo>
                  <a:lnTo>
                    <a:pt x="307" y="114"/>
                  </a:lnTo>
                  <a:lnTo>
                    <a:pt x="304" y="114"/>
                  </a:lnTo>
                  <a:lnTo>
                    <a:pt x="302" y="112"/>
                  </a:lnTo>
                  <a:lnTo>
                    <a:pt x="299" y="112"/>
                  </a:lnTo>
                  <a:lnTo>
                    <a:pt x="298" y="112"/>
                  </a:lnTo>
                  <a:lnTo>
                    <a:pt x="294" y="114"/>
                  </a:lnTo>
                  <a:lnTo>
                    <a:pt x="291" y="114"/>
                  </a:lnTo>
                  <a:lnTo>
                    <a:pt x="288" y="116"/>
                  </a:lnTo>
                  <a:lnTo>
                    <a:pt x="284" y="116"/>
                  </a:lnTo>
                  <a:lnTo>
                    <a:pt x="283" y="114"/>
                  </a:lnTo>
                  <a:lnTo>
                    <a:pt x="283" y="112"/>
                  </a:lnTo>
                  <a:lnTo>
                    <a:pt x="283" y="112"/>
                  </a:lnTo>
                  <a:lnTo>
                    <a:pt x="284" y="111"/>
                  </a:lnTo>
                  <a:lnTo>
                    <a:pt x="278" y="106"/>
                  </a:lnTo>
                  <a:lnTo>
                    <a:pt x="273" y="97"/>
                  </a:lnTo>
                  <a:lnTo>
                    <a:pt x="268" y="89"/>
                  </a:lnTo>
                  <a:lnTo>
                    <a:pt x="265" y="81"/>
                  </a:lnTo>
                  <a:lnTo>
                    <a:pt x="261" y="79"/>
                  </a:lnTo>
                  <a:lnTo>
                    <a:pt x="260" y="79"/>
                  </a:lnTo>
                  <a:lnTo>
                    <a:pt x="258" y="76"/>
                  </a:lnTo>
                  <a:lnTo>
                    <a:pt x="256" y="73"/>
                  </a:lnTo>
                  <a:lnTo>
                    <a:pt x="255" y="71"/>
                  </a:lnTo>
                  <a:lnTo>
                    <a:pt x="253" y="70"/>
                  </a:lnTo>
                  <a:lnTo>
                    <a:pt x="253" y="66"/>
                  </a:lnTo>
                  <a:lnTo>
                    <a:pt x="253" y="65"/>
                  </a:lnTo>
                  <a:lnTo>
                    <a:pt x="255" y="61"/>
                  </a:lnTo>
                  <a:lnTo>
                    <a:pt x="255" y="58"/>
                  </a:lnTo>
                  <a:lnTo>
                    <a:pt x="251" y="55"/>
                  </a:lnTo>
                  <a:lnTo>
                    <a:pt x="250" y="50"/>
                  </a:lnTo>
                  <a:lnTo>
                    <a:pt x="247" y="46"/>
                  </a:lnTo>
                  <a:lnTo>
                    <a:pt x="245" y="42"/>
                  </a:lnTo>
                  <a:lnTo>
                    <a:pt x="243" y="37"/>
                  </a:lnTo>
                  <a:lnTo>
                    <a:pt x="242" y="32"/>
                  </a:lnTo>
                  <a:lnTo>
                    <a:pt x="242" y="27"/>
                  </a:lnTo>
                  <a:lnTo>
                    <a:pt x="242" y="22"/>
                  </a:lnTo>
                  <a:lnTo>
                    <a:pt x="242" y="19"/>
                  </a:lnTo>
                  <a:lnTo>
                    <a:pt x="240" y="15"/>
                  </a:lnTo>
                  <a:lnTo>
                    <a:pt x="237" y="12"/>
                  </a:lnTo>
                  <a:lnTo>
                    <a:pt x="235" y="9"/>
                  </a:lnTo>
                  <a:lnTo>
                    <a:pt x="235" y="7"/>
                  </a:lnTo>
                  <a:lnTo>
                    <a:pt x="235" y="5"/>
                  </a:lnTo>
                  <a:lnTo>
                    <a:pt x="235" y="4"/>
                  </a:lnTo>
                  <a:lnTo>
                    <a:pt x="227" y="0"/>
                  </a:lnTo>
                  <a:lnTo>
                    <a:pt x="215" y="0"/>
                  </a:lnTo>
                  <a:lnTo>
                    <a:pt x="201" y="0"/>
                  </a:lnTo>
                  <a:lnTo>
                    <a:pt x="187" y="2"/>
                  </a:lnTo>
                  <a:lnTo>
                    <a:pt x="179" y="2"/>
                  </a:lnTo>
                  <a:lnTo>
                    <a:pt x="150" y="4"/>
                  </a:lnTo>
                  <a:lnTo>
                    <a:pt x="122" y="4"/>
                  </a:lnTo>
                  <a:lnTo>
                    <a:pt x="115" y="2"/>
                  </a:lnTo>
                  <a:lnTo>
                    <a:pt x="108" y="2"/>
                  </a:lnTo>
                  <a:lnTo>
                    <a:pt x="104" y="0"/>
                  </a:lnTo>
                  <a:lnTo>
                    <a:pt x="82" y="0"/>
                  </a:lnTo>
                  <a:lnTo>
                    <a:pt x="62" y="0"/>
                  </a:lnTo>
                  <a:lnTo>
                    <a:pt x="62" y="2"/>
                  </a:lnTo>
                  <a:lnTo>
                    <a:pt x="61" y="4"/>
                  </a:lnTo>
                  <a:lnTo>
                    <a:pt x="57" y="4"/>
                  </a:lnTo>
                  <a:lnTo>
                    <a:pt x="56" y="4"/>
                  </a:lnTo>
                  <a:lnTo>
                    <a:pt x="53" y="4"/>
                  </a:lnTo>
                  <a:lnTo>
                    <a:pt x="53" y="4"/>
                  </a:lnTo>
                  <a:lnTo>
                    <a:pt x="49" y="4"/>
                  </a:lnTo>
                  <a:lnTo>
                    <a:pt x="48" y="7"/>
                  </a:lnTo>
                  <a:lnTo>
                    <a:pt x="46" y="9"/>
                  </a:lnTo>
                  <a:lnTo>
                    <a:pt x="44" y="10"/>
                  </a:lnTo>
                  <a:lnTo>
                    <a:pt x="36" y="12"/>
                  </a:lnTo>
                  <a:lnTo>
                    <a:pt x="26" y="12"/>
                  </a:lnTo>
                  <a:lnTo>
                    <a:pt x="18" y="15"/>
                  </a:lnTo>
                  <a:lnTo>
                    <a:pt x="18" y="15"/>
                  </a:lnTo>
                  <a:lnTo>
                    <a:pt x="18" y="17"/>
                  </a:lnTo>
                  <a:lnTo>
                    <a:pt x="20" y="19"/>
                  </a:lnTo>
                  <a:lnTo>
                    <a:pt x="20" y="19"/>
                  </a:lnTo>
                  <a:lnTo>
                    <a:pt x="23" y="23"/>
                  </a:lnTo>
                  <a:lnTo>
                    <a:pt x="25" y="30"/>
                  </a:lnTo>
                  <a:lnTo>
                    <a:pt x="28" y="37"/>
                  </a:lnTo>
                  <a:lnTo>
                    <a:pt x="31" y="42"/>
                  </a:lnTo>
                  <a:lnTo>
                    <a:pt x="36" y="46"/>
                  </a:lnTo>
                  <a:lnTo>
                    <a:pt x="41" y="51"/>
                  </a:lnTo>
                  <a:lnTo>
                    <a:pt x="44" y="55"/>
                  </a:lnTo>
                  <a:lnTo>
                    <a:pt x="44" y="60"/>
                  </a:lnTo>
                  <a:lnTo>
                    <a:pt x="46" y="63"/>
                  </a:lnTo>
                  <a:lnTo>
                    <a:pt x="46" y="68"/>
                  </a:lnTo>
                  <a:lnTo>
                    <a:pt x="46" y="73"/>
                  </a:lnTo>
                  <a:lnTo>
                    <a:pt x="56" y="94"/>
                  </a:lnTo>
                  <a:lnTo>
                    <a:pt x="69" y="117"/>
                  </a:lnTo>
                  <a:lnTo>
                    <a:pt x="71" y="122"/>
                  </a:lnTo>
                  <a:lnTo>
                    <a:pt x="72" y="130"/>
                  </a:lnTo>
                  <a:lnTo>
                    <a:pt x="76" y="139"/>
                  </a:lnTo>
                  <a:lnTo>
                    <a:pt x="76" y="145"/>
                  </a:lnTo>
                  <a:lnTo>
                    <a:pt x="72" y="148"/>
                  </a:lnTo>
                  <a:lnTo>
                    <a:pt x="71" y="148"/>
                  </a:lnTo>
                  <a:lnTo>
                    <a:pt x="69" y="148"/>
                  </a:lnTo>
                  <a:lnTo>
                    <a:pt x="66" y="150"/>
                  </a:lnTo>
                  <a:lnTo>
                    <a:pt x="64" y="152"/>
                  </a:lnTo>
                  <a:lnTo>
                    <a:pt x="62" y="157"/>
                  </a:lnTo>
                  <a:lnTo>
                    <a:pt x="61" y="160"/>
                  </a:lnTo>
                  <a:lnTo>
                    <a:pt x="59" y="163"/>
                  </a:lnTo>
                  <a:lnTo>
                    <a:pt x="56" y="165"/>
                  </a:lnTo>
                  <a:lnTo>
                    <a:pt x="54" y="165"/>
                  </a:lnTo>
                  <a:lnTo>
                    <a:pt x="57" y="170"/>
                  </a:lnTo>
                  <a:lnTo>
                    <a:pt x="61" y="173"/>
                  </a:lnTo>
                  <a:lnTo>
                    <a:pt x="64" y="178"/>
                  </a:lnTo>
                  <a:lnTo>
                    <a:pt x="66" y="183"/>
                  </a:lnTo>
                  <a:lnTo>
                    <a:pt x="66" y="188"/>
                  </a:lnTo>
                  <a:lnTo>
                    <a:pt x="67" y="193"/>
                  </a:lnTo>
                  <a:lnTo>
                    <a:pt x="66" y="195"/>
                  </a:lnTo>
                  <a:lnTo>
                    <a:pt x="66" y="195"/>
                  </a:lnTo>
                  <a:lnTo>
                    <a:pt x="66" y="196"/>
                  </a:lnTo>
                  <a:lnTo>
                    <a:pt x="76" y="213"/>
                  </a:lnTo>
                  <a:lnTo>
                    <a:pt x="84" y="232"/>
                  </a:lnTo>
                  <a:lnTo>
                    <a:pt x="85" y="234"/>
                  </a:lnTo>
                  <a:lnTo>
                    <a:pt x="89" y="237"/>
                  </a:lnTo>
                  <a:lnTo>
                    <a:pt x="92" y="241"/>
                  </a:lnTo>
                  <a:lnTo>
                    <a:pt x="94" y="244"/>
                  </a:lnTo>
                  <a:lnTo>
                    <a:pt x="95" y="247"/>
                  </a:lnTo>
                  <a:lnTo>
                    <a:pt x="95" y="249"/>
                  </a:lnTo>
                  <a:lnTo>
                    <a:pt x="94" y="249"/>
                  </a:lnTo>
                  <a:lnTo>
                    <a:pt x="94" y="249"/>
                  </a:lnTo>
                  <a:lnTo>
                    <a:pt x="92" y="250"/>
                  </a:lnTo>
                  <a:lnTo>
                    <a:pt x="94" y="254"/>
                  </a:lnTo>
                  <a:lnTo>
                    <a:pt x="97" y="255"/>
                  </a:lnTo>
                  <a:lnTo>
                    <a:pt x="99" y="259"/>
                  </a:lnTo>
                  <a:lnTo>
                    <a:pt x="100" y="262"/>
                  </a:lnTo>
                  <a:lnTo>
                    <a:pt x="99" y="269"/>
                  </a:lnTo>
                  <a:lnTo>
                    <a:pt x="99" y="274"/>
                  </a:lnTo>
                  <a:lnTo>
                    <a:pt x="97" y="278"/>
                  </a:lnTo>
                  <a:lnTo>
                    <a:pt x="97" y="285"/>
                  </a:lnTo>
                  <a:lnTo>
                    <a:pt x="97" y="290"/>
                  </a:lnTo>
                  <a:lnTo>
                    <a:pt x="97" y="297"/>
                  </a:lnTo>
                  <a:lnTo>
                    <a:pt x="99" y="303"/>
                  </a:lnTo>
                  <a:lnTo>
                    <a:pt x="95" y="313"/>
                  </a:lnTo>
                  <a:lnTo>
                    <a:pt x="89" y="325"/>
                  </a:lnTo>
                  <a:lnTo>
                    <a:pt x="84" y="333"/>
                  </a:lnTo>
                  <a:lnTo>
                    <a:pt x="82" y="338"/>
                  </a:lnTo>
                  <a:lnTo>
                    <a:pt x="81" y="339"/>
                  </a:lnTo>
                  <a:lnTo>
                    <a:pt x="77" y="341"/>
                  </a:lnTo>
                  <a:lnTo>
                    <a:pt x="74" y="343"/>
                  </a:lnTo>
                  <a:lnTo>
                    <a:pt x="69" y="344"/>
                  </a:lnTo>
                  <a:lnTo>
                    <a:pt x="66" y="346"/>
                  </a:lnTo>
                  <a:lnTo>
                    <a:pt x="62" y="348"/>
                  </a:lnTo>
                  <a:lnTo>
                    <a:pt x="59" y="351"/>
                  </a:lnTo>
                  <a:lnTo>
                    <a:pt x="57" y="354"/>
                  </a:lnTo>
                  <a:lnTo>
                    <a:pt x="57" y="356"/>
                  </a:lnTo>
                  <a:lnTo>
                    <a:pt x="57" y="357"/>
                  </a:lnTo>
                  <a:lnTo>
                    <a:pt x="57" y="359"/>
                  </a:lnTo>
                  <a:lnTo>
                    <a:pt x="57" y="361"/>
                  </a:lnTo>
                  <a:lnTo>
                    <a:pt x="56" y="364"/>
                  </a:lnTo>
                  <a:lnTo>
                    <a:pt x="53" y="367"/>
                  </a:lnTo>
                  <a:lnTo>
                    <a:pt x="49" y="371"/>
                  </a:lnTo>
                  <a:lnTo>
                    <a:pt x="44" y="376"/>
                  </a:lnTo>
                  <a:lnTo>
                    <a:pt x="41" y="379"/>
                  </a:lnTo>
                  <a:lnTo>
                    <a:pt x="38" y="382"/>
                  </a:lnTo>
                  <a:lnTo>
                    <a:pt x="36" y="385"/>
                  </a:lnTo>
                  <a:lnTo>
                    <a:pt x="34" y="389"/>
                  </a:lnTo>
                  <a:lnTo>
                    <a:pt x="34" y="394"/>
                  </a:lnTo>
                  <a:lnTo>
                    <a:pt x="36" y="399"/>
                  </a:lnTo>
                  <a:lnTo>
                    <a:pt x="36" y="402"/>
                  </a:lnTo>
                  <a:lnTo>
                    <a:pt x="36" y="407"/>
                  </a:lnTo>
                  <a:lnTo>
                    <a:pt x="34" y="408"/>
                  </a:lnTo>
                  <a:lnTo>
                    <a:pt x="34" y="408"/>
                  </a:lnTo>
                  <a:lnTo>
                    <a:pt x="33" y="407"/>
                  </a:lnTo>
                  <a:lnTo>
                    <a:pt x="33" y="407"/>
                  </a:lnTo>
                  <a:lnTo>
                    <a:pt x="31" y="408"/>
                  </a:lnTo>
                  <a:lnTo>
                    <a:pt x="30" y="410"/>
                  </a:lnTo>
                  <a:lnTo>
                    <a:pt x="28" y="413"/>
                  </a:lnTo>
                  <a:lnTo>
                    <a:pt x="28" y="417"/>
                  </a:lnTo>
                  <a:lnTo>
                    <a:pt x="26" y="422"/>
                  </a:lnTo>
                  <a:lnTo>
                    <a:pt x="26" y="433"/>
                  </a:lnTo>
                  <a:lnTo>
                    <a:pt x="26" y="445"/>
                  </a:lnTo>
                  <a:lnTo>
                    <a:pt x="26" y="451"/>
                  </a:lnTo>
                  <a:lnTo>
                    <a:pt x="25" y="454"/>
                  </a:lnTo>
                  <a:lnTo>
                    <a:pt x="21" y="458"/>
                  </a:lnTo>
                  <a:lnTo>
                    <a:pt x="20" y="463"/>
                  </a:lnTo>
                  <a:lnTo>
                    <a:pt x="18" y="466"/>
                  </a:lnTo>
                  <a:lnTo>
                    <a:pt x="18" y="469"/>
                  </a:lnTo>
                  <a:lnTo>
                    <a:pt x="18" y="469"/>
                  </a:lnTo>
                  <a:lnTo>
                    <a:pt x="20" y="471"/>
                  </a:lnTo>
                  <a:lnTo>
                    <a:pt x="20" y="473"/>
                  </a:lnTo>
                  <a:lnTo>
                    <a:pt x="18" y="474"/>
                  </a:lnTo>
                  <a:lnTo>
                    <a:pt x="16" y="474"/>
                  </a:lnTo>
                  <a:lnTo>
                    <a:pt x="15" y="476"/>
                  </a:lnTo>
                  <a:lnTo>
                    <a:pt x="15" y="478"/>
                  </a:lnTo>
                  <a:lnTo>
                    <a:pt x="15" y="482"/>
                  </a:lnTo>
                  <a:lnTo>
                    <a:pt x="15" y="486"/>
                  </a:lnTo>
                  <a:lnTo>
                    <a:pt x="15" y="489"/>
                  </a:lnTo>
                  <a:lnTo>
                    <a:pt x="13" y="492"/>
                  </a:lnTo>
                  <a:lnTo>
                    <a:pt x="11" y="496"/>
                  </a:lnTo>
                  <a:lnTo>
                    <a:pt x="10" y="497"/>
                  </a:lnTo>
                  <a:lnTo>
                    <a:pt x="10" y="501"/>
                  </a:lnTo>
                  <a:lnTo>
                    <a:pt x="8" y="502"/>
                  </a:lnTo>
                  <a:lnTo>
                    <a:pt x="7" y="504"/>
                  </a:lnTo>
                  <a:lnTo>
                    <a:pt x="5" y="502"/>
                  </a:lnTo>
                  <a:lnTo>
                    <a:pt x="3" y="502"/>
                  </a:lnTo>
                  <a:lnTo>
                    <a:pt x="2" y="504"/>
                  </a:lnTo>
                  <a:lnTo>
                    <a:pt x="0" y="505"/>
                  </a:lnTo>
                  <a:lnTo>
                    <a:pt x="0" y="509"/>
                  </a:lnTo>
                  <a:lnTo>
                    <a:pt x="2" y="510"/>
                  </a:lnTo>
                  <a:lnTo>
                    <a:pt x="3" y="514"/>
                  </a:lnTo>
                  <a:lnTo>
                    <a:pt x="5" y="515"/>
                  </a:lnTo>
                  <a:lnTo>
                    <a:pt x="5" y="517"/>
                  </a:lnTo>
                  <a:lnTo>
                    <a:pt x="5" y="520"/>
                  </a:lnTo>
                  <a:lnTo>
                    <a:pt x="3" y="525"/>
                  </a:lnTo>
                  <a:lnTo>
                    <a:pt x="3" y="527"/>
                  </a:lnTo>
                  <a:lnTo>
                    <a:pt x="5" y="553"/>
                  </a:lnTo>
                  <a:lnTo>
                    <a:pt x="3" y="578"/>
                  </a:lnTo>
                  <a:lnTo>
                    <a:pt x="5" y="578"/>
                  </a:lnTo>
                  <a:lnTo>
                    <a:pt x="10" y="576"/>
                  </a:lnTo>
                  <a:lnTo>
                    <a:pt x="13" y="575"/>
                  </a:lnTo>
                  <a:lnTo>
                    <a:pt x="15" y="573"/>
                  </a:lnTo>
                  <a:lnTo>
                    <a:pt x="16" y="573"/>
                  </a:lnTo>
                  <a:lnTo>
                    <a:pt x="18" y="575"/>
                  </a:lnTo>
                  <a:lnTo>
                    <a:pt x="20" y="575"/>
                  </a:lnTo>
                  <a:lnTo>
                    <a:pt x="23" y="576"/>
                  </a:lnTo>
                  <a:lnTo>
                    <a:pt x="28" y="576"/>
                  </a:lnTo>
                  <a:lnTo>
                    <a:pt x="30" y="576"/>
                  </a:lnTo>
                  <a:lnTo>
                    <a:pt x="33" y="576"/>
                  </a:lnTo>
                  <a:lnTo>
                    <a:pt x="34" y="575"/>
                  </a:lnTo>
                  <a:lnTo>
                    <a:pt x="36" y="575"/>
                  </a:lnTo>
                  <a:lnTo>
                    <a:pt x="38" y="576"/>
                  </a:lnTo>
                  <a:lnTo>
                    <a:pt x="38" y="576"/>
                  </a:lnTo>
                  <a:lnTo>
                    <a:pt x="38" y="578"/>
                  </a:lnTo>
                  <a:lnTo>
                    <a:pt x="41" y="576"/>
                  </a:lnTo>
                  <a:lnTo>
                    <a:pt x="49" y="571"/>
                  </a:lnTo>
                  <a:lnTo>
                    <a:pt x="61" y="568"/>
                  </a:lnTo>
                  <a:lnTo>
                    <a:pt x="72" y="563"/>
                  </a:lnTo>
                  <a:lnTo>
                    <a:pt x="82" y="563"/>
                  </a:lnTo>
                  <a:lnTo>
                    <a:pt x="92" y="570"/>
                  </a:lnTo>
                  <a:lnTo>
                    <a:pt x="102" y="580"/>
                  </a:lnTo>
                  <a:lnTo>
                    <a:pt x="113" y="586"/>
                  </a:lnTo>
                  <a:lnTo>
                    <a:pt x="117" y="586"/>
                  </a:lnTo>
                  <a:lnTo>
                    <a:pt x="125" y="584"/>
                  </a:lnTo>
                  <a:lnTo>
                    <a:pt x="136" y="584"/>
                  </a:lnTo>
                  <a:lnTo>
                    <a:pt x="146" y="584"/>
                  </a:lnTo>
                  <a:lnTo>
                    <a:pt x="153" y="583"/>
                  </a:lnTo>
                  <a:lnTo>
                    <a:pt x="273" y="583"/>
                  </a:lnTo>
                  <a:lnTo>
                    <a:pt x="314" y="583"/>
                  </a:lnTo>
                  <a:lnTo>
                    <a:pt x="325" y="583"/>
                  </a:lnTo>
                  <a:lnTo>
                    <a:pt x="327" y="583"/>
                  </a:lnTo>
                  <a:lnTo>
                    <a:pt x="329" y="583"/>
                  </a:lnTo>
                  <a:lnTo>
                    <a:pt x="334" y="584"/>
                  </a:lnTo>
                  <a:lnTo>
                    <a:pt x="337" y="589"/>
                  </a:lnTo>
                  <a:lnTo>
                    <a:pt x="342" y="593"/>
                  </a:lnTo>
                  <a:lnTo>
                    <a:pt x="345" y="598"/>
                  </a:lnTo>
                  <a:lnTo>
                    <a:pt x="349" y="601"/>
                  </a:lnTo>
                  <a:lnTo>
                    <a:pt x="353" y="604"/>
                  </a:lnTo>
                  <a:lnTo>
                    <a:pt x="367" y="606"/>
                  </a:lnTo>
                  <a:lnTo>
                    <a:pt x="380" y="604"/>
                  </a:lnTo>
                  <a:lnTo>
                    <a:pt x="391" y="606"/>
                  </a:lnTo>
                  <a:lnTo>
                    <a:pt x="393" y="606"/>
                  </a:lnTo>
                  <a:lnTo>
                    <a:pt x="393" y="607"/>
                  </a:lnTo>
                  <a:lnTo>
                    <a:pt x="395" y="609"/>
                  </a:lnTo>
                  <a:lnTo>
                    <a:pt x="398" y="607"/>
                  </a:lnTo>
                  <a:lnTo>
                    <a:pt x="399" y="606"/>
                  </a:lnTo>
                  <a:lnTo>
                    <a:pt x="403" y="606"/>
                  </a:lnTo>
                  <a:lnTo>
                    <a:pt x="406" y="606"/>
                  </a:lnTo>
                  <a:lnTo>
                    <a:pt x="409" y="606"/>
                  </a:lnTo>
                  <a:lnTo>
                    <a:pt x="414" y="606"/>
                  </a:lnTo>
                  <a:lnTo>
                    <a:pt x="419" y="607"/>
                  </a:lnTo>
                  <a:lnTo>
                    <a:pt x="424" y="607"/>
                  </a:lnTo>
                  <a:lnTo>
                    <a:pt x="426" y="607"/>
                  </a:lnTo>
                  <a:lnTo>
                    <a:pt x="431" y="609"/>
                  </a:lnTo>
                  <a:lnTo>
                    <a:pt x="436" y="611"/>
                  </a:lnTo>
                  <a:lnTo>
                    <a:pt x="441" y="612"/>
                  </a:lnTo>
                  <a:lnTo>
                    <a:pt x="446" y="614"/>
                  </a:lnTo>
                  <a:lnTo>
                    <a:pt x="449" y="614"/>
                  </a:lnTo>
                  <a:lnTo>
                    <a:pt x="454" y="612"/>
                  </a:lnTo>
                  <a:lnTo>
                    <a:pt x="459" y="611"/>
                  </a:lnTo>
                  <a:lnTo>
                    <a:pt x="464" y="609"/>
                  </a:lnTo>
                  <a:lnTo>
                    <a:pt x="469" y="611"/>
                  </a:lnTo>
                  <a:lnTo>
                    <a:pt x="470" y="611"/>
                  </a:lnTo>
                  <a:lnTo>
                    <a:pt x="470" y="612"/>
                  </a:lnTo>
                  <a:lnTo>
                    <a:pt x="472" y="614"/>
                  </a:lnTo>
                  <a:lnTo>
                    <a:pt x="473" y="614"/>
                  </a:lnTo>
                  <a:lnTo>
                    <a:pt x="488" y="609"/>
                  </a:lnTo>
                  <a:lnTo>
                    <a:pt x="505" y="607"/>
                  </a:lnTo>
                  <a:lnTo>
                    <a:pt x="521" y="606"/>
                  </a:lnTo>
                  <a:lnTo>
                    <a:pt x="574" y="594"/>
                  </a:lnTo>
                  <a:lnTo>
                    <a:pt x="577" y="594"/>
                  </a:lnTo>
                  <a:lnTo>
                    <a:pt x="556" y="580"/>
                  </a:lnTo>
                  <a:lnTo>
                    <a:pt x="538" y="563"/>
                  </a:lnTo>
                  <a:lnTo>
                    <a:pt x="519" y="545"/>
                  </a:lnTo>
                  <a:lnTo>
                    <a:pt x="518" y="542"/>
                  </a:lnTo>
                  <a:lnTo>
                    <a:pt x="515" y="540"/>
                  </a:lnTo>
                  <a:lnTo>
                    <a:pt x="511" y="538"/>
                  </a:lnTo>
                  <a:lnTo>
                    <a:pt x="511" y="537"/>
                  </a:lnTo>
                  <a:lnTo>
                    <a:pt x="510" y="535"/>
                  </a:lnTo>
                  <a:lnTo>
                    <a:pt x="510" y="532"/>
                  </a:lnTo>
                  <a:lnTo>
                    <a:pt x="508" y="529"/>
                  </a:lnTo>
                  <a:lnTo>
                    <a:pt x="506" y="525"/>
                  </a:lnTo>
                  <a:lnTo>
                    <a:pt x="506" y="522"/>
                  </a:lnTo>
                  <a:lnTo>
                    <a:pt x="505" y="522"/>
                  </a:lnTo>
                  <a:lnTo>
                    <a:pt x="505" y="520"/>
                  </a:lnTo>
                  <a:lnTo>
                    <a:pt x="505" y="517"/>
                  </a:lnTo>
                  <a:lnTo>
                    <a:pt x="505" y="514"/>
                  </a:lnTo>
                  <a:lnTo>
                    <a:pt x="505" y="497"/>
                  </a:lnTo>
                  <a:lnTo>
                    <a:pt x="506" y="427"/>
                  </a:lnTo>
                  <a:lnTo>
                    <a:pt x="506" y="420"/>
                  </a:lnTo>
                  <a:lnTo>
                    <a:pt x="506" y="407"/>
                  </a:lnTo>
                  <a:lnTo>
                    <a:pt x="506" y="392"/>
                  </a:lnTo>
                  <a:lnTo>
                    <a:pt x="506" y="377"/>
                  </a:lnTo>
                  <a:lnTo>
                    <a:pt x="506" y="367"/>
                  </a:lnTo>
                  <a:lnTo>
                    <a:pt x="506" y="362"/>
                  </a:lnTo>
                  <a:lnTo>
                    <a:pt x="508" y="362"/>
                  </a:lnTo>
                  <a:lnTo>
                    <a:pt x="510" y="362"/>
                  </a:lnTo>
                  <a:lnTo>
                    <a:pt x="510" y="362"/>
                  </a:lnTo>
                  <a:lnTo>
                    <a:pt x="526" y="362"/>
                  </a:lnTo>
                  <a:lnTo>
                    <a:pt x="584" y="362"/>
                  </a:lnTo>
                  <a:lnTo>
                    <a:pt x="595" y="362"/>
                  </a:lnTo>
                  <a:lnTo>
                    <a:pt x="598" y="362"/>
                  </a:lnTo>
                  <a:lnTo>
                    <a:pt x="603" y="362"/>
                  </a:lnTo>
                  <a:lnTo>
                    <a:pt x="605" y="362"/>
                  </a:lnTo>
                  <a:lnTo>
                    <a:pt x="605" y="362"/>
                  </a:lnTo>
                  <a:lnTo>
                    <a:pt x="607" y="362"/>
                  </a:lnTo>
                  <a:lnTo>
                    <a:pt x="607" y="361"/>
                  </a:lnTo>
                  <a:lnTo>
                    <a:pt x="605" y="357"/>
                  </a:lnTo>
                  <a:lnTo>
                    <a:pt x="603" y="356"/>
                  </a:lnTo>
                  <a:lnTo>
                    <a:pt x="602" y="354"/>
                  </a:lnTo>
                  <a:lnTo>
                    <a:pt x="600" y="352"/>
                  </a:lnTo>
                  <a:lnTo>
                    <a:pt x="600" y="348"/>
                  </a:lnTo>
                  <a:lnTo>
                    <a:pt x="602" y="344"/>
                  </a:lnTo>
                  <a:lnTo>
                    <a:pt x="605" y="339"/>
                  </a:lnTo>
                  <a:lnTo>
                    <a:pt x="607" y="336"/>
                  </a:lnTo>
                  <a:lnTo>
                    <a:pt x="608" y="331"/>
                  </a:lnTo>
                  <a:lnTo>
                    <a:pt x="608" y="329"/>
                  </a:lnTo>
                  <a:lnTo>
                    <a:pt x="608" y="326"/>
                  </a:lnTo>
                  <a:lnTo>
                    <a:pt x="607" y="326"/>
                  </a:lnTo>
                  <a:lnTo>
                    <a:pt x="605" y="325"/>
                  </a:lnTo>
                  <a:lnTo>
                    <a:pt x="605" y="323"/>
                  </a:lnTo>
                  <a:lnTo>
                    <a:pt x="605" y="310"/>
                  </a:lnTo>
                  <a:lnTo>
                    <a:pt x="607" y="295"/>
                  </a:lnTo>
                  <a:lnTo>
                    <a:pt x="610" y="283"/>
                  </a:lnTo>
                  <a:lnTo>
                    <a:pt x="610" y="274"/>
                  </a:lnTo>
                  <a:lnTo>
                    <a:pt x="608" y="264"/>
                  </a:lnTo>
                  <a:lnTo>
                    <a:pt x="607" y="255"/>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90"/>
            <p:cNvSpPr>
              <a:spLocks/>
            </p:cNvSpPr>
            <p:nvPr/>
          </p:nvSpPr>
          <p:spPr bwMode="auto">
            <a:xfrm>
              <a:off x="2748306" y="4152031"/>
              <a:ext cx="117095" cy="110708"/>
            </a:xfrm>
            <a:custGeom>
              <a:avLst/>
              <a:gdLst>
                <a:gd name="T0" fmla="*/ 19 w 110"/>
                <a:gd name="T1" fmla="*/ 87 h 104"/>
                <a:gd name="T2" fmla="*/ 14 w 110"/>
                <a:gd name="T3" fmla="*/ 84 h 104"/>
                <a:gd name="T4" fmla="*/ 14 w 110"/>
                <a:gd name="T5" fmla="*/ 82 h 104"/>
                <a:gd name="T6" fmla="*/ 16 w 110"/>
                <a:gd name="T7" fmla="*/ 77 h 104"/>
                <a:gd name="T8" fmla="*/ 14 w 110"/>
                <a:gd name="T9" fmla="*/ 76 h 104"/>
                <a:gd name="T10" fmla="*/ 13 w 110"/>
                <a:gd name="T11" fmla="*/ 76 h 104"/>
                <a:gd name="T12" fmla="*/ 8 w 110"/>
                <a:gd name="T13" fmla="*/ 68 h 104"/>
                <a:gd name="T14" fmla="*/ 3 w 110"/>
                <a:gd name="T15" fmla="*/ 59 h 104"/>
                <a:gd name="T16" fmla="*/ 0 w 110"/>
                <a:gd name="T17" fmla="*/ 54 h 104"/>
                <a:gd name="T18" fmla="*/ 1 w 110"/>
                <a:gd name="T19" fmla="*/ 49 h 104"/>
                <a:gd name="T20" fmla="*/ 6 w 110"/>
                <a:gd name="T21" fmla="*/ 48 h 104"/>
                <a:gd name="T22" fmla="*/ 13 w 110"/>
                <a:gd name="T23" fmla="*/ 45 h 104"/>
                <a:gd name="T24" fmla="*/ 21 w 110"/>
                <a:gd name="T25" fmla="*/ 35 h 104"/>
                <a:gd name="T26" fmla="*/ 34 w 110"/>
                <a:gd name="T27" fmla="*/ 17 h 104"/>
                <a:gd name="T28" fmla="*/ 41 w 110"/>
                <a:gd name="T29" fmla="*/ 15 h 104"/>
                <a:gd name="T30" fmla="*/ 46 w 110"/>
                <a:gd name="T31" fmla="*/ 15 h 104"/>
                <a:gd name="T32" fmla="*/ 49 w 110"/>
                <a:gd name="T33" fmla="*/ 12 h 104"/>
                <a:gd name="T34" fmla="*/ 54 w 110"/>
                <a:gd name="T35" fmla="*/ 7 h 104"/>
                <a:gd name="T36" fmla="*/ 60 w 110"/>
                <a:gd name="T37" fmla="*/ 3 h 104"/>
                <a:gd name="T38" fmla="*/ 70 w 110"/>
                <a:gd name="T39" fmla="*/ 0 h 104"/>
                <a:gd name="T40" fmla="*/ 77 w 110"/>
                <a:gd name="T41" fmla="*/ 0 h 104"/>
                <a:gd name="T42" fmla="*/ 84 w 110"/>
                <a:gd name="T43" fmla="*/ 5 h 104"/>
                <a:gd name="T44" fmla="*/ 88 w 110"/>
                <a:gd name="T45" fmla="*/ 13 h 104"/>
                <a:gd name="T46" fmla="*/ 95 w 110"/>
                <a:gd name="T47" fmla="*/ 20 h 104"/>
                <a:gd name="T48" fmla="*/ 102 w 110"/>
                <a:gd name="T49" fmla="*/ 23 h 104"/>
                <a:gd name="T50" fmla="*/ 107 w 110"/>
                <a:gd name="T51" fmla="*/ 26 h 104"/>
                <a:gd name="T52" fmla="*/ 108 w 110"/>
                <a:gd name="T53" fmla="*/ 43 h 104"/>
                <a:gd name="T54" fmla="*/ 97 w 110"/>
                <a:gd name="T55" fmla="*/ 54 h 104"/>
                <a:gd name="T56" fmla="*/ 95 w 110"/>
                <a:gd name="T57" fmla="*/ 59 h 104"/>
                <a:gd name="T58" fmla="*/ 97 w 110"/>
                <a:gd name="T59" fmla="*/ 64 h 104"/>
                <a:gd name="T60" fmla="*/ 88 w 110"/>
                <a:gd name="T61" fmla="*/ 73 h 104"/>
                <a:gd name="T62" fmla="*/ 62 w 110"/>
                <a:gd name="T63" fmla="*/ 79 h 104"/>
                <a:gd name="T64" fmla="*/ 52 w 110"/>
                <a:gd name="T65" fmla="*/ 84 h 104"/>
                <a:gd name="T66" fmla="*/ 52 w 110"/>
                <a:gd name="T67" fmla="*/ 86 h 104"/>
                <a:gd name="T68" fmla="*/ 54 w 110"/>
                <a:gd name="T69" fmla="*/ 86 h 104"/>
                <a:gd name="T70" fmla="*/ 51 w 110"/>
                <a:gd name="T71" fmla="*/ 91 h 104"/>
                <a:gd name="T72" fmla="*/ 49 w 110"/>
                <a:gd name="T73" fmla="*/ 94 h 104"/>
                <a:gd name="T74" fmla="*/ 47 w 110"/>
                <a:gd name="T75" fmla="*/ 100 h 104"/>
                <a:gd name="T76" fmla="*/ 42 w 110"/>
                <a:gd name="T77" fmla="*/ 104 h 104"/>
                <a:gd name="T78" fmla="*/ 34 w 110"/>
                <a:gd name="T79" fmla="*/ 100 h 104"/>
                <a:gd name="T80" fmla="*/ 28 w 110"/>
                <a:gd name="T81" fmla="*/ 96 h 104"/>
                <a:gd name="T82" fmla="*/ 23 w 110"/>
                <a:gd name="T83" fmla="*/ 8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0" h="104">
                  <a:moveTo>
                    <a:pt x="23" y="89"/>
                  </a:moveTo>
                  <a:lnTo>
                    <a:pt x="19" y="87"/>
                  </a:lnTo>
                  <a:lnTo>
                    <a:pt x="16" y="86"/>
                  </a:lnTo>
                  <a:lnTo>
                    <a:pt x="14" y="84"/>
                  </a:lnTo>
                  <a:lnTo>
                    <a:pt x="14" y="84"/>
                  </a:lnTo>
                  <a:lnTo>
                    <a:pt x="14" y="82"/>
                  </a:lnTo>
                  <a:lnTo>
                    <a:pt x="16" y="79"/>
                  </a:lnTo>
                  <a:lnTo>
                    <a:pt x="16" y="77"/>
                  </a:lnTo>
                  <a:lnTo>
                    <a:pt x="16" y="76"/>
                  </a:lnTo>
                  <a:lnTo>
                    <a:pt x="14" y="76"/>
                  </a:lnTo>
                  <a:lnTo>
                    <a:pt x="13" y="76"/>
                  </a:lnTo>
                  <a:lnTo>
                    <a:pt x="13" y="76"/>
                  </a:lnTo>
                  <a:lnTo>
                    <a:pt x="10" y="73"/>
                  </a:lnTo>
                  <a:lnTo>
                    <a:pt x="8" y="68"/>
                  </a:lnTo>
                  <a:lnTo>
                    <a:pt x="5" y="63"/>
                  </a:lnTo>
                  <a:lnTo>
                    <a:pt x="3" y="59"/>
                  </a:lnTo>
                  <a:lnTo>
                    <a:pt x="1" y="56"/>
                  </a:lnTo>
                  <a:lnTo>
                    <a:pt x="0" y="54"/>
                  </a:lnTo>
                  <a:lnTo>
                    <a:pt x="0" y="51"/>
                  </a:lnTo>
                  <a:lnTo>
                    <a:pt x="1" y="49"/>
                  </a:lnTo>
                  <a:lnTo>
                    <a:pt x="3" y="48"/>
                  </a:lnTo>
                  <a:lnTo>
                    <a:pt x="6" y="48"/>
                  </a:lnTo>
                  <a:lnTo>
                    <a:pt x="10" y="46"/>
                  </a:lnTo>
                  <a:lnTo>
                    <a:pt x="13" y="45"/>
                  </a:lnTo>
                  <a:lnTo>
                    <a:pt x="14" y="45"/>
                  </a:lnTo>
                  <a:lnTo>
                    <a:pt x="21" y="35"/>
                  </a:lnTo>
                  <a:lnTo>
                    <a:pt x="26" y="25"/>
                  </a:lnTo>
                  <a:lnTo>
                    <a:pt x="34" y="17"/>
                  </a:lnTo>
                  <a:lnTo>
                    <a:pt x="37" y="17"/>
                  </a:lnTo>
                  <a:lnTo>
                    <a:pt x="41" y="15"/>
                  </a:lnTo>
                  <a:lnTo>
                    <a:pt x="44" y="15"/>
                  </a:lnTo>
                  <a:lnTo>
                    <a:pt x="46" y="15"/>
                  </a:lnTo>
                  <a:lnTo>
                    <a:pt x="47" y="13"/>
                  </a:lnTo>
                  <a:lnTo>
                    <a:pt x="49" y="12"/>
                  </a:lnTo>
                  <a:lnTo>
                    <a:pt x="52" y="8"/>
                  </a:lnTo>
                  <a:lnTo>
                    <a:pt x="54" y="7"/>
                  </a:lnTo>
                  <a:lnTo>
                    <a:pt x="56" y="5"/>
                  </a:lnTo>
                  <a:lnTo>
                    <a:pt x="60" y="3"/>
                  </a:lnTo>
                  <a:lnTo>
                    <a:pt x="65" y="2"/>
                  </a:lnTo>
                  <a:lnTo>
                    <a:pt x="70" y="0"/>
                  </a:lnTo>
                  <a:lnTo>
                    <a:pt x="74" y="0"/>
                  </a:lnTo>
                  <a:lnTo>
                    <a:pt x="77" y="0"/>
                  </a:lnTo>
                  <a:lnTo>
                    <a:pt x="80" y="2"/>
                  </a:lnTo>
                  <a:lnTo>
                    <a:pt x="84" y="5"/>
                  </a:lnTo>
                  <a:lnTo>
                    <a:pt x="87" y="8"/>
                  </a:lnTo>
                  <a:lnTo>
                    <a:pt x="88" y="13"/>
                  </a:lnTo>
                  <a:lnTo>
                    <a:pt x="92" y="17"/>
                  </a:lnTo>
                  <a:lnTo>
                    <a:pt x="95" y="20"/>
                  </a:lnTo>
                  <a:lnTo>
                    <a:pt x="98" y="22"/>
                  </a:lnTo>
                  <a:lnTo>
                    <a:pt x="102" y="23"/>
                  </a:lnTo>
                  <a:lnTo>
                    <a:pt x="103" y="25"/>
                  </a:lnTo>
                  <a:lnTo>
                    <a:pt x="107" y="26"/>
                  </a:lnTo>
                  <a:lnTo>
                    <a:pt x="110" y="36"/>
                  </a:lnTo>
                  <a:lnTo>
                    <a:pt x="108" y="43"/>
                  </a:lnTo>
                  <a:lnTo>
                    <a:pt x="103" y="49"/>
                  </a:lnTo>
                  <a:lnTo>
                    <a:pt x="97" y="54"/>
                  </a:lnTo>
                  <a:lnTo>
                    <a:pt x="95" y="58"/>
                  </a:lnTo>
                  <a:lnTo>
                    <a:pt x="95" y="59"/>
                  </a:lnTo>
                  <a:lnTo>
                    <a:pt x="97" y="63"/>
                  </a:lnTo>
                  <a:lnTo>
                    <a:pt x="97" y="64"/>
                  </a:lnTo>
                  <a:lnTo>
                    <a:pt x="97" y="68"/>
                  </a:lnTo>
                  <a:lnTo>
                    <a:pt x="88" y="73"/>
                  </a:lnTo>
                  <a:lnTo>
                    <a:pt x="77" y="76"/>
                  </a:lnTo>
                  <a:lnTo>
                    <a:pt x="62" y="79"/>
                  </a:lnTo>
                  <a:lnTo>
                    <a:pt x="52" y="82"/>
                  </a:lnTo>
                  <a:lnTo>
                    <a:pt x="52" y="84"/>
                  </a:lnTo>
                  <a:lnTo>
                    <a:pt x="52" y="84"/>
                  </a:lnTo>
                  <a:lnTo>
                    <a:pt x="52" y="86"/>
                  </a:lnTo>
                  <a:lnTo>
                    <a:pt x="54" y="86"/>
                  </a:lnTo>
                  <a:lnTo>
                    <a:pt x="54" y="86"/>
                  </a:lnTo>
                  <a:lnTo>
                    <a:pt x="52" y="89"/>
                  </a:lnTo>
                  <a:lnTo>
                    <a:pt x="51" y="91"/>
                  </a:lnTo>
                  <a:lnTo>
                    <a:pt x="49" y="92"/>
                  </a:lnTo>
                  <a:lnTo>
                    <a:pt x="49" y="94"/>
                  </a:lnTo>
                  <a:lnTo>
                    <a:pt x="47" y="97"/>
                  </a:lnTo>
                  <a:lnTo>
                    <a:pt x="47" y="100"/>
                  </a:lnTo>
                  <a:lnTo>
                    <a:pt x="46" y="102"/>
                  </a:lnTo>
                  <a:lnTo>
                    <a:pt x="42" y="104"/>
                  </a:lnTo>
                  <a:lnTo>
                    <a:pt x="39" y="102"/>
                  </a:lnTo>
                  <a:lnTo>
                    <a:pt x="34" y="100"/>
                  </a:lnTo>
                  <a:lnTo>
                    <a:pt x="31" y="99"/>
                  </a:lnTo>
                  <a:lnTo>
                    <a:pt x="28" y="96"/>
                  </a:lnTo>
                  <a:lnTo>
                    <a:pt x="24" y="92"/>
                  </a:lnTo>
                  <a:lnTo>
                    <a:pt x="23" y="89"/>
                  </a:lnTo>
                </a:path>
              </a:pathLst>
            </a:custGeom>
            <a:solidFill>
              <a:srgbClr val="143D7E"/>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92" name="Freeform 91"/>
            <p:cNvSpPr>
              <a:spLocks/>
            </p:cNvSpPr>
            <p:nvPr/>
          </p:nvSpPr>
          <p:spPr bwMode="auto">
            <a:xfrm>
              <a:off x="1824316" y="651945"/>
              <a:ext cx="185224" cy="350222"/>
            </a:xfrm>
            <a:custGeom>
              <a:avLst/>
              <a:gdLst>
                <a:gd name="T0" fmla="*/ 171 w 174"/>
                <a:gd name="T1" fmla="*/ 197 h 329"/>
                <a:gd name="T2" fmla="*/ 169 w 174"/>
                <a:gd name="T3" fmla="*/ 213 h 329"/>
                <a:gd name="T4" fmla="*/ 172 w 174"/>
                <a:gd name="T5" fmla="*/ 218 h 329"/>
                <a:gd name="T6" fmla="*/ 162 w 174"/>
                <a:gd name="T7" fmla="*/ 228 h 329"/>
                <a:gd name="T8" fmla="*/ 141 w 174"/>
                <a:gd name="T9" fmla="*/ 238 h 329"/>
                <a:gd name="T10" fmla="*/ 138 w 174"/>
                <a:gd name="T11" fmla="*/ 241 h 329"/>
                <a:gd name="T12" fmla="*/ 131 w 174"/>
                <a:gd name="T13" fmla="*/ 243 h 329"/>
                <a:gd name="T14" fmla="*/ 128 w 174"/>
                <a:gd name="T15" fmla="*/ 250 h 329"/>
                <a:gd name="T16" fmla="*/ 125 w 174"/>
                <a:gd name="T17" fmla="*/ 256 h 329"/>
                <a:gd name="T18" fmla="*/ 113 w 174"/>
                <a:gd name="T19" fmla="*/ 260 h 329"/>
                <a:gd name="T20" fmla="*/ 105 w 174"/>
                <a:gd name="T21" fmla="*/ 276 h 329"/>
                <a:gd name="T22" fmla="*/ 108 w 174"/>
                <a:gd name="T23" fmla="*/ 302 h 329"/>
                <a:gd name="T24" fmla="*/ 87 w 174"/>
                <a:gd name="T25" fmla="*/ 324 h 329"/>
                <a:gd name="T26" fmla="*/ 74 w 174"/>
                <a:gd name="T27" fmla="*/ 327 h 329"/>
                <a:gd name="T28" fmla="*/ 72 w 174"/>
                <a:gd name="T29" fmla="*/ 314 h 329"/>
                <a:gd name="T30" fmla="*/ 70 w 174"/>
                <a:gd name="T31" fmla="*/ 297 h 329"/>
                <a:gd name="T32" fmla="*/ 64 w 174"/>
                <a:gd name="T33" fmla="*/ 246 h 329"/>
                <a:gd name="T34" fmla="*/ 39 w 174"/>
                <a:gd name="T35" fmla="*/ 223 h 329"/>
                <a:gd name="T36" fmla="*/ 28 w 174"/>
                <a:gd name="T37" fmla="*/ 200 h 329"/>
                <a:gd name="T38" fmla="*/ 18 w 174"/>
                <a:gd name="T39" fmla="*/ 184 h 329"/>
                <a:gd name="T40" fmla="*/ 8 w 174"/>
                <a:gd name="T41" fmla="*/ 181 h 329"/>
                <a:gd name="T42" fmla="*/ 6 w 174"/>
                <a:gd name="T43" fmla="*/ 174 h 329"/>
                <a:gd name="T44" fmla="*/ 4 w 174"/>
                <a:gd name="T45" fmla="*/ 164 h 329"/>
                <a:gd name="T46" fmla="*/ 0 w 174"/>
                <a:gd name="T47" fmla="*/ 146 h 329"/>
                <a:gd name="T48" fmla="*/ 3 w 174"/>
                <a:gd name="T49" fmla="*/ 136 h 329"/>
                <a:gd name="T50" fmla="*/ 11 w 174"/>
                <a:gd name="T51" fmla="*/ 133 h 329"/>
                <a:gd name="T52" fmla="*/ 14 w 174"/>
                <a:gd name="T53" fmla="*/ 126 h 329"/>
                <a:gd name="T54" fmla="*/ 19 w 174"/>
                <a:gd name="T55" fmla="*/ 120 h 329"/>
                <a:gd name="T56" fmla="*/ 32 w 174"/>
                <a:gd name="T57" fmla="*/ 115 h 329"/>
                <a:gd name="T58" fmla="*/ 37 w 174"/>
                <a:gd name="T59" fmla="*/ 105 h 329"/>
                <a:gd name="T60" fmla="*/ 39 w 174"/>
                <a:gd name="T61" fmla="*/ 93 h 329"/>
                <a:gd name="T62" fmla="*/ 47 w 174"/>
                <a:gd name="T63" fmla="*/ 83 h 329"/>
                <a:gd name="T64" fmla="*/ 44 w 174"/>
                <a:gd name="T65" fmla="*/ 80 h 329"/>
                <a:gd name="T66" fmla="*/ 41 w 174"/>
                <a:gd name="T67" fmla="*/ 75 h 329"/>
                <a:gd name="T68" fmla="*/ 46 w 174"/>
                <a:gd name="T69" fmla="*/ 69 h 329"/>
                <a:gd name="T70" fmla="*/ 44 w 174"/>
                <a:gd name="T71" fmla="*/ 59 h 329"/>
                <a:gd name="T72" fmla="*/ 44 w 174"/>
                <a:gd name="T73" fmla="*/ 46 h 329"/>
                <a:gd name="T74" fmla="*/ 49 w 174"/>
                <a:gd name="T75" fmla="*/ 24 h 329"/>
                <a:gd name="T76" fmla="*/ 44 w 174"/>
                <a:gd name="T77" fmla="*/ 23 h 329"/>
                <a:gd name="T78" fmla="*/ 46 w 174"/>
                <a:gd name="T79" fmla="*/ 18 h 329"/>
                <a:gd name="T80" fmla="*/ 54 w 174"/>
                <a:gd name="T81" fmla="*/ 14 h 329"/>
                <a:gd name="T82" fmla="*/ 55 w 174"/>
                <a:gd name="T83" fmla="*/ 11 h 329"/>
                <a:gd name="T84" fmla="*/ 54 w 174"/>
                <a:gd name="T85" fmla="*/ 9 h 329"/>
                <a:gd name="T86" fmla="*/ 59 w 174"/>
                <a:gd name="T87" fmla="*/ 6 h 329"/>
                <a:gd name="T88" fmla="*/ 64 w 174"/>
                <a:gd name="T89" fmla="*/ 5 h 329"/>
                <a:gd name="T90" fmla="*/ 64 w 174"/>
                <a:gd name="T91"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4" h="329">
                  <a:moveTo>
                    <a:pt x="174" y="187"/>
                  </a:moveTo>
                  <a:lnTo>
                    <a:pt x="172" y="192"/>
                  </a:lnTo>
                  <a:lnTo>
                    <a:pt x="171" y="197"/>
                  </a:lnTo>
                  <a:lnTo>
                    <a:pt x="169" y="204"/>
                  </a:lnTo>
                  <a:lnTo>
                    <a:pt x="169" y="209"/>
                  </a:lnTo>
                  <a:lnTo>
                    <a:pt x="169" y="213"/>
                  </a:lnTo>
                  <a:lnTo>
                    <a:pt x="169" y="215"/>
                  </a:lnTo>
                  <a:lnTo>
                    <a:pt x="171" y="217"/>
                  </a:lnTo>
                  <a:lnTo>
                    <a:pt x="172" y="218"/>
                  </a:lnTo>
                  <a:lnTo>
                    <a:pt x="174" y="220"/>
                  </a:lnTo>
                  <a:lnTo>
                    <a:pt x="172" y="222"/>
                  </a:lnTo>
                  <a:lnTo>
                    <a:pt x="162" y="228"/>
                  </a:lnTo>
                  <a:lnTo>
                    <a:pt x="151" y="232"/>
                  </a:lnTo>
                  <a:lnTo>
                    <a:pt x="141" y="236"/>
                  </a:lnTo>
                  <a:lnTo>
                    <a:pt x="141" y="238"/>
                  </a:lnTo>
                  <a:lnTo>
                    <a:pt x="139" y="238"/>
                  </a:lnTo>
                  <a:lnTo>
                    <a:pt x="138" y="241"/>
                  </a:lnTo>
                  <a:lnTo>
                    <a:pt x="138" y="241"/>
                  </a:lnTo>
                  <a:lnTo>
                    <a:pt x="136" y="243"/>
                  </a:lnTo>
                  <a:lnTo>
                    <a:pt x="134" y="243"/>
                  </a:lnTo>
                  <a:lnTo>
                    <a:pt x="131" y="243"/>
                  </a:lnTo>
                  <a:lnTo>
                    <a:pt x="129" y="245"/>
                  </a:lnTo>
                  <a:lnTo>
                    <a:pt x="128" y="246"/>
                  </a:lnTo>
                  <a:lnTo>
                    <a:pt x="128" y="250"/>
                  </a:lnTo>
                  <a:lnTo>
                    <a:pt x="126" y="251"/>
                  </a:lnTo>
                  <a:lnTo>
                    <a:pt x="126" y="253"/>
                  </a:lnTo>
                  <a:lnTo>
                    <a:pt x="125" y="256"/>
                  </a:lnTo>
                  <a:lnTo>
                    <a:pt x="121" y="256"/>
                  </a:lnTo>
                  <a:lnTo>
                    <a:pt x="116" y="258"/>
                  </a:lnTo>
                  <a:lnTo>
                    <a:pt x="113" y="260"/>
                  </a:lnTo>
                  <a:lnTo>
                    <a:pt x="108" y="261"/>
                  </a:lnTo>
                  <a:lnTo>
                    <a:pt x="105" y="266"/>
                  </a:lnTo>
                  <a:lnTo>
                    <a:pt x="105" y="276"/>
                  </a:lnTo>
                  <a:lnTo>
                    <a:pt x="108" y="287"/>
                  </a:lnTo>
                  <a:lnTo>
                    <a:pt x="110" y="297"/>
                  </a:lnTo>
                  <a:lnTo>
                    <a:pt x="108" y="302"/>
                  </a:lnTo>
                  <a:lnTo>
                    <a:pt x="101" y="311"/>
                  </a:lnTo>
                  <a:lnTo>
                    <a:pt x="95" y="317"/>
                  </a:lnTo>
                  <a:lnTo>
                    <a:pt x="87" y="324"/>
                  </a:lnTo>
                  <a:lnTo>
                    <a:pt x="78" y="329"/>
                  </a:lnTo>
                  <a:lnTo>
                    <a:pt x="74" y="329"/>
                  </a:lnTo>
                  <a:lnTo>
                    <a:pt x="74" y="327"/>
                  </a:lnTo>
                  <a:lnTo>
                    <a:pt x="72" y="324"/>
                  </a:lnTo>
                  <a:lnTo>
                    <a:pt x="72" y="319"/>
                  </a:lnTo>
                  <a:lnTo>
                    <a:pt x="72" y="314"/>
                  </a:lnTo>
                  <a:lnTo>
                    <a:pt x="70" y="311"/>
                  </a:lnTo>
                  <a:lnTo>
                    <a:pt x="70" y="307"/>
                  </a:lnTo>
                  <a:lnTo>
                    <a:pt x="70" y="297"/>
                  </a:lnTo>
                  <a:lnTo>
                    <a:pt x="67" y="281"/>
                  </a:lnTo>
                  <a:lnTo>
                    <a:pt x="65" y="263"/>
                  </a:lnTo>
                  <a:lnTo>
                    <a:pt x="64" y="246"/>
                  </a:lnTo>
                  <a:lnTo>
                    <a:pt x="60" y="238"/>
                  </a:lnTo>
                  <a:lnTo>
                    <a:pt x="51" y="230"/>
                  </a:lnTo>
                  <a:lnTo>
                    <a:pt x="39" y="223"/>
                  </a:lnTo>
                  <a:lnTo>
                    <a:pt x="31" y="215"/>
                  </a:lnTo>
                  <a:lnTo>
                    <a:pt x="29" y="207"/>
                  </a:lnTo>
                  <a:lnTo>
                    <a:pt x="28" y="200"/>
                  </a:lnTo>
                  <a:lnTo>
                    <a:pt x="26" y="192"/>
                  </a:lnTo>
                  <a:lnTo>
                    <a:pt x="21" y="185"/>
                  </a:lnTo>
                  <a:lnTo>
                    <a:pt x="18" y="184"/>
                  </a:lnTo>
                  <a:lnTo>
                    <a:pt x="14" y="184"/>
                  </a:lnTo>
                  <a:lnTo>
                    <a:pt x="11" y="182"/>
                  </a:lnTo>
                  <a:lnTo>
                    <a:pt x="8" y="181"/>
                  </a:lnTo>
                  <a:lnTo>
                    <a:pt x="6" y="179"/>
                  </a:lnTo>
                  <a:lnTo>
                    <a:pt x="6" y="177"/>
                  </a:lnTo>
                  <a:lnTo>
                    <a:pt x="6" y="174"/>
                  </a:lnTo>
                  <a:lnTo>
                    <a:pt x="6" y="172"/>
                  </a:lnTo>
                  <a:lnTo>
                    <a:pt x="6" y="169"/>
                  </a:lnTo>
                  <a:lnTo>
                    <a:pt x="4" y="164"/>
                  </a:lnTo>
                  <a:lnTo>
                    <a:pt x="1" y="158"/>
                  </a:lnTo>
                  <a:lnTo>
                    <a:pt x="0" y="153"/>
                  </a:lnTo>
                  <a:lnTo>
                    <a:pt x="0" y="146"/>
                  </a:lnTo>
                  <a:lnTo>
                    <a:pt x="0" y="141"/>
                  </a:lnTo>
                  <a:lnTo>
                    <a:pt x="1" y="138"/>
                  </a:lnTo>
                  <a:lnTo>
                    <a:pt x="3" y="136"/>
                  </a:lnTo>
                  <a:lnTo>
                    <a:pt x="6" y="134"/>
                  </a:lnTo>
                  <a:lnTo>
                    <a:pt x="8" y="133"/>
                  </a:lnTo>
                  <a:lnTo>
                    <a:pt x="11" y="133"/>
                  </a:lnTo>
                  <a:lnTo>
                    <a:pt x="13" y="131"/>
                  </a:lnTo>
                  <a:lnTo>
                    <a:pt x="14" y="130"/>
                  </a:lnTo>
                  <a:lnTo>
                    <a:pt x="14" y="126"/>
                  </a:lnTo>
                  <a:lnTo>
                    <a:pt x="16" y="125"/>
                  </a:lnTo>
                  <a:lnTo>
                    <a:pt x="16" y="121"/>
                  </a:lnTo>
                  <a:lnTo>
                    <a:pt x="19" y="120"/>
                  </a:lnTo>
                  <a:lnTo>
                    <a:pt x="24" y="118"/>
                  </a:lnTo>
                  <a:lnTo>
                    <a:pt x="29" y="116"/>
                  </a:lnTo>
                  <a:lnTo>
                    <a:pt x="32" y="115"/>
                  </a:lnTo>
                  <a:lnTo>
                    <a:pt x="36" y="111"/>
                  </a:lnTo>
                  <a:lnTo>
                    <a:pt x="37" y="108"/>
                  </a:lnTo>
                  <a:lnTo>
                    <a:pt x="37" y="105"/>
                  </a:lnTo>
                  <a:lnTo>
                    <a:pt x="37" y="102"/>
                  </a:lnTo>
                  <a:lnTo>
                    <a:pt x="37" y="98"/>
                  </a:lnTo>
                  <a:lnTo>
                    <a:pt x="39" y="93"/>
                  </a:lnTo>
                  <a:lnTo>
                    <a:pt x="42" y="90"/>
                  </a:lnTo>
                  <a:lnTo>
                    <a:pt x="46" y="87"/>
                  </a:lnTo>
                  <a:lnTo>
                    <a:pt x="47" y="83"/>
                  </a:lnTo>
                  <a:lnTo>
                    <a:pt x="47" y="82"/>
                  </a:lnTo>
                  <a:lnTo>
                    <a:pt x="46" y="82"/>
                  </a:lnTo>
                  <a:lnTo>
                    <a:pt x="44" y="80"/>
                  </a:lnTo>
                  <a:lnTo>
                    <a:pt x="42" y="80"/>
                  </a:lnTo>
                  <a:lnTo>
                    <a:pt x="41" y="79"/>
                  </a:lnTo>
                  <a:lnTo>
                    <a:pt x="41" y="75"/>
                  </a:lnTo>
                  <a:lnTo>
                    <a:pt x="42" y="74"/>
                  </a:lnTo>
                  <a:lnTo>
                    <a:pt x="44" y="72"/>
                  </a:lnTo>
                  <a:lnTo>
                    <a:pt x="46" y="69"/>
                  </a:lnTo>
                  <a:lnTo>
                    <a:pt x="46" y="65"/>
                  </a:lnTo>
                  <a:lnTo>
                    <a:pt x="44" y="62"/>
                  </a:lnTo>
                  <a:lnTo>
                    <a:pt x="44" y="59"/>
                  </a:lnTo>
                  <a:lnTo>
                    <a:pt x="42" y="54"/>
                  </a:lnTo>
                  <a:lnTo>
                    <a:pt x="42" y="51"/>
                  </a:lnTo>
                  <a:lnTo>
                    <a:pt x="44" y="46"/>
                  </a:lnTo>
                  <a:lnTo>
                    <a:pt x="47" y="36"/>
                  </a:lnTo>
                  <a:lnTo>
                    <a:pt x="49" y="28"/>
                  </a:lnTo>
                  <a:lnTo>
                    <a:pt x="49" y="24"/>
                  </a:lnTo>
                  <a:lnTo>
                    <a:pt x="49" y="24"/>
                  </a:lnTo>
                  <a:lnTo>
                    <a:pt x="47" y="23"/>
                  </a:lnTo>
                  <a:lnTo>
                    <a:pt x="44" y="23"/>
                  </a:lnTo>
                  <a:lnTo>
                    <a:pt x="42" y="21"/>
                  </a:lnTo>
                  <a:lnTo>
                    <a:pt x="42" y="21"/>
                  </a:lnTo>
                  <a:lnTo>
                    <a:pt x="46" y="18"/>
                  </a:lnTo>
                  <a:lnTo>
                    <a:pt x="49" y="18"/>
                  </a:lnTo>
                  <a:lnTo>
                    <a:pt x="51" y="16"/>
                  </a:lnTo>
                  <a:lnTo>
                    <a:pt x="54" y="14"/>
                  </a:lnTo>
                  <a:lnTo>
                    <a:pt x="55" y="13"/>
                  </a:lnTo>
                  <a:lnTo>
                    <a:pt x="55" y="11"/>
                  </a:lnTo>
                  <a:lnTo>
                    <a:pt x="55" y="11"/>
                  </a:lnTo>
                  <a:lnTo>
                    <a:pt x="54" y="9"/>
                  </a:lnTo>
                  <a:lnTo>
                    <a:pt x="54" y="9"/>
                  </a:lnTo>
                  <a:lnTo>
                    <a:pt x="54" y="9"/>
                  </a:lnTo>
                  <a:lnTo>
                    <a:pt x="55" y="8"/>
                  </a:lnTo>
                  <a:lnTo>
                    <a:pt x="57" y="8"/>
                  </a:lnTo>
                  <a:lnTo>
                    <a:pt x="59" y="6"/>
                  </a:lnTo>
                  <a:lnTo>
                    <a:pt x="62" y="6"/>
                  </a:lnTo>
                  <a:lnTo>
                    <a:pt x="64" y="6"/>
                  </a:lnTo>
                  <a:lnTo>
                    <a:pt x="64" y="5"/>
                  </a:lnTo>
                  <a:lnTo>
                    <a:pt x="64" y="3"/>
                  </a:lnTo>
                  <a:lnTo>
                    <a:pt x="64" y="1"/>
                  </a:lnTo>
                  <a:lnTo>
                    <a:pt x="64"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Freeform 92"/>
            <p:cNvSpPr>
              <a:spLocks/>
            </p:cNvSpPr>
            <p:nvPr/>
          </p:nvSpPr>
          <p:spPr bwMode="auto">
            <a:xfrm>
              <a:off x="3085753" y="938295"/>
              <a:ext cx="45774" cy="107515"/>
            </a:xfrm>
            <a:custGeom>
              <a:avLst/>
              <a:gdLst>
                <a:gd name="T0" fmla="*/ 0 w 43"/>
                <a:gd name="T1" fmla="*/ 0 h 101"/>
                <a:gd name="T2" fmla="*/ 8 w 43"/>
                <a:gd name="T3" fmla="*/ 18 h 101"/>
                <a:gd name="T4" fmla="*/ 16 w 43"/>
                <a:gd name="T5" fmla="*/ 40 h 101"/>
                <a:gd name="T6" fmla="*/ 26 w 43"/>
                <a:gd name="T7" fmla="*/ 63 h 101"/>
                <a:gd name="T8" fmla="*/ 34 w 43"/>
                <a:gd name="T9" fmla="*/ 84 h 101"/>
                <a:gd name="T10" fmla="*/ 43 w 43"/>
                <a:gd name="T11" fmla="*/ 101 h 101"/>
              </a:gdLst>
              <a:ahLst/>
              <a:cxnLst>
                <a:cxn ang="0">
                  <a:pos x="T0" y="T1"/>
                </a:cxn>
                <a:cxn ang="0">
                  <a:pos x="T2" y="T3"/>
                </a:cxn>
                <a:cxn ang="0">
                  <a:pos x="T4" y="T5"/>
                </a:cxn>
                <a:cxn ang="0">
                  <a:pos x="T6" y="T7"/>
                </a:cxn>
                <a:cxn ang="0">
                  <a:pos x="T8" y="T9"/>
                </a:cxn>
                <a:cxn ang="0">
                  <a:pos x="T10" y="T11"/>
                </a:cxn>
              </a:cxnLst>
              <a:rect l="0" t="0" r="r" b="b"/>
              <a:pathLst>
                <a:path w="43" h="101">
                  <a:moveTo>
                    <a:pt x="0" y="0"/>
                  </a:moveTo>
                  <a:lnTo>
                    <a:pt x="8" y="18"/>
                  </a:lnTo>
                  <a:lnTo>
                    <a:pt x="16" y="40"/>
                  </a:lnTo>
                  <a:lnTo>
                    <a:pt x="26" y="63"/>
                  </a:lnTo>
                  <a:lnTo>
                    <a:pt x="34" y="84"/>
                  </a:lnTo>
                  <a:lnTo>
                    <a:pt x="43" y="101"/>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Freeform 93"/>
            <p:cNvSpPr>
              <a:spLocks/>
            </p:cNvSpPr>
            <p:nvPr/>
          </p:nvSpPr>
          <p:spPr bwMode="auto">
            <a:xfrm>
              <a:off x="3618005" y="1988960"/>
              <a:ext cx="17032" cy="29806"/>
            </a:xfrm>
            <a:custGeom>
              <a:avLst/>
              <a:gdLst>
                <a:gd name="T0" fmla="*/ 0 w 16"/>
                <a:gd name="T1" fmla="*/ 28 h 28"/>
                <a:gd name="T2" fmla="*/ 8 w 16"/>
                <a:gd name="T3" fmla="*/ 15 h 28"/>
                <a:gd name="T4" fmla="*/ 16 w 16"/>
                <a:gd name="T5" fmla="*/ 0 h 28"/>
              </a:gdLst>
              <a:ahLst/>
              <a:cxnLst>
                <a:cxn ang="0">
                  <a:pos x="T0" y="T1"/>
                </a:cxn>
                <a:cxn ang="0">
                  <a:pos x="T2" y="T3"/>
                </a:cxn>
                <a:cxn ang="0">
                  <a:pos x="T4" y="T5"/>
                </a:cxn>
              </a:cxnLst>
              <a:rect l="0" t="0" r="r" b="b"/>
              <a:pathLst>
                <a:path w="16" h="28">
                  <a:moveTo>
                    <a:pt x="0" y="28"/>
                  </a:moveTo>
                  <a:lnTo>
                    <a:pt x="8" y="15"/>
                  </a:lnTo>
                  <a:lnTo>
                    <a:pt x="16" y="0"/>
                  </a:lnTo>
                </a:path>
              </a:pathLst>
            </a:custGeom>
            <a:noFill/>
            <a:ln w="8">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94"/>
            <p:cNvSpPr>
              <a:spLocks/>
            </p:cNvSpPr>
            <p:nvPr/>
          </p:nvSpPr>
          <p:spPr bwMode="auto">
            <a:xfrm>
              <a:off x="3276299" y="1812253"/>
              <a:ext cx="309771" cy="122418"/>
            </a:xfrm>
            <a:custGeom>
              <a:avLst/>
              <a:gdLst>
                <a:gd name="T0" fmla="*/ 285 w 291"/>
                <a:gd name="T1" fmla="*/ 111 h 115"/>
                <a:gd name="T2" fmla="*/ 270 w 291"/>
                <a:gd name="T3" fmla="*/ 97 h 115"/>
                <a:gd name="T4" fmla="*/ 265 w 291"/>
                <a:gd name="T5" fmla="*/ 89 h 115"/>
                <a:gd name="T6" fmla="*/ 260 w 291"/>
                <a:gd name="T7" fmla="*/ 79 h 115"/>
                <a:gd name="T8" fmla="*/ 240 w 291"/>
                <a:gd name="T9" fmla="*/ 66 h 115"/>
                <a:gd name="T10" fmla="*/ 224 w 291"/>
                <a:gd name="T11" fmla="*/ 51 h 115"/>
                <a:gd name="T12" fmla="*/ 209 w 291"/>
                <a:gd name="T13" fmla="*/ 33 h 115"/>
                <a:gd name="T14" fmla="*/ 201 w 291"/>
                <a:gd name="T15" fmla="*/ 30 h 115"/>
                <a:gd name="T16" fmla="*/ 193 w 291"/>
                <a:gd name="T17" fmla="*/ 28 h 115"/>
                <a:gd name="T18" fmla="*/ 184 w 291"/>
                <a:gd name="T19" fmla="*/ 22 h 115"/>
                <a:gd name="T20" fmla="*/ 174 w 291"/>
                <a:gd name="T21" fmla="*/ 17 h 115"/>
                <a:gd name="T22" fmla="*/ 168 w 291"/>
                <a:gd name="T23" fmla="*/ 18 h 115"/>
                <a:gd name="T24" fmla="*/ 161 w 291"/>
                <a:gd name="T25" fmla="*/ 18 h 115"/>
                <a:gd name="T26" fmla="*/ 155 w 291"/>
                <a:gd name="T27" fmla="*/ 15 h 115"/>
                <a:gd name="T28" fmla="*/ 148 w 291"/>
                <a:gd name="T29" fmla="*/ 13 h 115"/>
                <a:gd name="T30" fmla="*/ 143 w 291"/>
                <a:gd name="T31" fmla="*/ 13 h 115"/>
                <a:gd name="T32" fmla="*/ 138 w 291"/>
                <a:gd name="T33" fmla="*/ 17 h 115"/>
                <a:gd name="T34" fmla="*/ 135 w 291"/>
                <a:gd name="T35" fmla="*/ 17 h 115"/>
                <a:gd name="T36" fmla="*/ 132 w 291"/>
                <a:gd name="T37" fmla="*/ 20 h 115"/>
                <a:gd name="T38" fmla="*/ 128 w 291"/>
                <a:gd name="T39" fmla="*/ 17 h 115"/>
                <a:gd name="T40" fmla="*/ 125 w 291"/>
                <a:gd name="T41" fmla="*/ 12 h 115"/>
                <a:gd name="T42" fmla="*/ 122 w 291"/>
                <a:gd name="T43" fmla="*/ 9 h 115"/>
                <a:gd name="T44" fmla="*/ 120 w 291"/>
                <a:gd name="T45" fmla="*/ 10 h 115"/>
                <a:gd name="T46" fmla="*/ 120 w 291"/>
                <a:gd name="T47" fmla="*/ 12 h 115"/>
                <a:gd name="T48" fmla="*/ 114 w 291"/>
                <a:gd name="T49" fmla="*/ 17 h 115"/>
                <a:gd name="T50" fmla="*/ 104 w 291"/>
                <a:gd name="T51" fmla="*/ 20 h 115"/>
                <a:gd name="T52" fmla="*/ 96 w 291"/>
                <a:gd name="T53" fmla="*/ 22 h 115"/>
                <a:gd name="T54" fmla="*/ 89 w 291"/>
                <a:gd name="T55" fmla="*/ 18 h 115"/>
                <a:gd name="T56" fmla="*/ 86 w 291"/>
                <a:gd name="T57" fmla="*/ 13 h 115"/>
                <a:gd name="T58" fmla="*/ 82 w 291"/>
                <a:gd name="T59" fmla="*/ 9 h 115"/>
                <a:gd name="T60" fmla="*/ 77 w 291"/>
                <a:gd name="T61" fmla="*/ 7 h 115"/>
                <a:gd name="T62" fmla="*/ 71 w 291"/>
                <a:gd name="T63" fmla="*/ 5 h 115"/>
                <a:gd name="T64" fmla="*/ 63 w 291"/>
                <a:gd name="T65" fmla="*/ 4 h 115"/>
                <a:gd name="T66" fmla="*/ 56 w 291"/>
                <a:gd name="T67" fmla="*/ 25 h 115"/>
                <a:gd name="T68" fmla="*/ 51 w 291"/>
                <a:gd name="T69" fmla="*/ 40 h 115"/>
                <a:gd name="T70" fmla="*/ 48 w 291"/>
                <a:gd name="T71" fmla="*/ 36 h 115"/>
                <a:gd name="T72" fmla="*/ 43 w 291"/>
                <a:gd name="T73" fmla="*/ 30 h 115"/>
                <a:gd name="T74" fmla="*/ 40 w 291"/>
                <a:gd name="T75" fmla="*/ 23 h 115"/>
                <a:gd name="T76" fmla="*/ 35 w 291"/>
                <a:gd name="T77" fmla="*/ 20 h 115"/>
                <a:gd name="T78" fmla="*/ 30 w 291"/>
                <a:gd name="T79" fmla="*/ 22 h 115"/>
                <a:gd name="T80" fmla="*/ 28 w 291"/>
                <a:gd name="T81" fmla="*/ 27 h 115"/>
                <a:gd name="T82" fmla="*/ 26 w 291"/>
                <a:gd name="T83" fmla="*/ 30 h 115"/>
                <a:gd name="T84" fmla="*/ 22 w 291"/>
                <a:gd name="T85" fmla="*/ 30 h 115"/>
                <a:gd name="T86" fmla="*/ 15 w 291"/>
                <a:gd name="T87" fmla="*/ 28 h 115"/>
                <a:gd name="T88" fmla="*/ 10 w 291"/>
                <a:gd name="T89" fmla="*/ 27 h 115"/>
                <a:gd name="T90" fmla="*/ 3 w 291"/>
                <a:gd name="T91" fmla="*/ 3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1" h="115">
                  <a:moveTo>
                    <a:pt x="291" y="115"/>
                  </a:moveTo>
                  <a:lnTo>
                    <a:pt x="285" y="111"/>
                  </a:lnTo>
                  <a:lnTo>
                    <a:pt x="278" y="104"/>
                  </a:lnTo>
                  <a:lnTo>
                    <a:pt x="270" y="97"/>
                  </a:lnTo>
                  <a:lnTo>
                    <a:pt x="267" y="94"/>
                  </a:lnTo>
                  <a:lnTo>
                    <a:pt x="265" y="89"/>
                  </a:lnTo>
                  <a:lnTo>
                    <a:pt x="262" y="84"/>
                  </a:lnTo>
                  <a:lnTo>
                    <a:pt x="260" y="79"/>
                  </a:lnTo>
                  <a:lnTo>
                    <a:pt x="250" y="73"/>
                  </a:lnTo>
                  <a:lnTo>
                    <a:pt x="240" y="66"/>
                  </a:lnTo>
                  <a:lnTo>
                    <a:pt x="232" y="60"/>
                  </a:lnTo>
                  <a:lnTo>
                    <a:pt x="224" y="51"/>
                  </a:lnTo>
                  <a:lnTo>
                    <a:pt x="217" y="41"/>
                  </a:lnTo>
                  <a:lnTo>
                    <a:pt x="209" y="33"/>
                  </a:lnTo>
                  <a:lnTo>
                    <a:pt x="206" y="32"/>
                  </a:lnTo>
                  <a:lnTo>
                    <a:pt x="201" y="30"/>
                  </a:lnTo>
                  <a:lnTo>
                    <a:pt x="196" y="30"/>
                  </a:lnTo>
                  <a:lnTo>
                    <a:pt x="193" y="28"/>
                  </a:lnTo>
                  <a:lnTo>
                    <a:pt x="188" y="25"/>
                  </a:lnTo>
                  <a:lnTo>
                    <a:pt x="184" y="22"/>
                  </a:lnTo>
                  <a:lnTo>
                    <a:pt x="179" y="18"/>
                  </a:lnTo>
                  <a:lnTo>
                    <a:pt x="174" y="17"/>
                  </a:lnTo>
                  <a:lnTo>
                    <a:pt x="171" y="17"/>
                  </a:lnTo>
                  <a:lnTo>
                    <a:pt x="168" y="18"/>
                  </a:lnTo>
                  <a:lnTo>
                    <a:pt x="165" y="18"/>
                  </a:lnTo>
                  <a:lnTo>
                    <a:pt x="161" y="18"/>
                  </a:lnTo>
                  <a:lnTo>
                    <a:pt x="158" y="17"/>
                  </a:lnTo>
                  <a:lnTo>
                    <a:pt x="155" y="15"/>
                  </a:lnTo>
                  <a:lnTo>
                    <a:pt x="151" y="13"/>
                  </a:lnTo>
                  <a:lnTo>
                    <a:pt x="148" y="13"/>
                  </a:lnTo>
                  <a:lnTo>
                    <a:pt x="147" y="13"/>
                  </a:lnTo>
                  <a:lnTo>
                    <a:pt x="143" y="13"/>
                  </a:lnTo>
                  <a:lnTo>
                    <a:pt x="142" y="15"/>
                  </a:lnTo>
                  <a:lnTo>
                    <a:pt x="138" y="17"/>
                  </a:lnTo>
                  <a:lnTo>
                    <a:pt x="137" y="17"/>
                  </a:lnTo>
                  <a:lnTo>
                    <a:pt x="135" y="17"/>
                  </a:lnTo>
                  <a:lnTo>
                    <a:pt x="133" y="17"/>
                  </a:lnTo>
                  <a:lnTo>
                    <a:pt x="132" y="20"/>
                  </a:lnTo>
                  <a:lnTo>
                    <a:pt x="130" y="18"/>
                  </a:lnTo>
                  <a:lnTo>
                    <a:pt x="128" y="17"/>
                  </a:lnTo>
                  <a:lnTo>
                    <a:pt x="127" y="13"/>
                  </a:lnTo>
                  <a:lnTo>
                    <a:pt x="125" y="12"/>
                  </a:lnTo>
                  <a:lnTo>
                    <a:pt x="123" y="9"/>
                  </a:lnTo>
                  <a:lnTo>
                    <a:pt x="122" y="9"/>
                  </a:lnTo>
                  <a:lnTo>
                    <a:pt x="120" y="9"/>
                  </a:lnTo>
                  <a:lnTo>
                    <a:pt x="120" y="10"/>
                  </a:lnTo>
                  <a:lnTo>
                    <a:pt x="120" y="12"/>
                  </a:lnTo>
                  <a:lnTo>
                    <a:pt x="120" y="12"/>
                  </a:lnTo>
                  <a:lnTo>
                    <a:pt x="117" y="15"/>
                  </a:lnTo>
                  <a:lnTo>
                    <a:pt x="114" y="17"/>
                  </a:lnTo>
                  <a:lnTo>
                    <a:pt x="109" y="18"/>
                  </a:lnTo>
                  <a:lnTo>
                    <a:pt x="104" y="20"/>
                  </a:lnTo>
                  <a:lnTo>
                    <a:pt x="99" y="22"/>
                  </a:lnTo>
                  <a:lnTo>
                    <a:pt x="96" y="22"/>
                  </a:lnTo>
                  <a:lnTo>
                    <a:pt x="92" y="20"/>
                  </a:lnTo>
                  <a:lnTo>
                    <a:pt x="89" y="18"/>
                  </a:lnTo>
                  <a:lnTo>
                    <a:pt x="87" y="15"/>
                  </a:lnTo>
                  <a:lnTo>
                    <a:pt x="86" y="13"/>
                  </a:lnTo>
                  <a:lnTo>
                    <a:pt x="86" y="10"/>
                  </a:lnTo>
                  <a:lnTo>
                    <a:pt x="82" y="9"/>
                  </a:lnTo>
                  <a:lnTo>
                    <a:pt x="81" y="7"/>
                  </a:lnTo>
                  <a:lnTo>
                    <a:pt x="77" y="7"/>
                  </a:lnTo>
                  <a:lnTo>
                    <a:pt x="74" y="7"/>
                  </a:lnTo>
                  <a:lnTo>
                    <a:pt x="71" y="5"/>
                  </a:lnTo>
                  <a:lnTo>
                    <a:pt x="68" y="0"/>
                  </a:lnTo>
                  <a:lnTo>
                    <a:pt x="63" y="4"/>
                  </a:lnTo>
                  <a:lnTo>
                    <a:pt x="59" y="13"/>
                  </a:lnTo>
                  <a:lnTo>
                    <a:pt x="56" y="25"/>
                  </a:lnTo>
                  <a:lnTo>
                    <a:pt x="53" y="35"/>
                  </a:lnTo>
                  <a:lnTo>
                    <a:pt x="51" y="40"/>
                  </a:lnTo>
                  <a:lnTo>
                    <a:pt x="50" y="38"/>
                  </a:lnTo>
                  <a:lnTo>
                    <a:pt x="48" y="36"/>
                  </a:lnTo>
                  <a:lnTo>
                    <a:pt x="46" y="33"/>
                  </a:lnTo>
                  <a:lnTo>
                    <a:pt x="43" y="30"/>
                  </a:lnTo>
                  <a:lnTo>
                    <a:pt x="41" y="25"/>
                  </a:lnTo>
                  <a:lnTo>
                    <a:pt x="40" y="23"/>
                  </a:lnTo>
                  <a:lnTo>
                    <a:pt x="38" y="22"/>
                  </a:lnTo>
                  <a:lnTo>
                    <a:pt x="35" y="20"/>
                  </a:lnTo>
                  <a:lnTo>
                    <a:pt x="31" y="20"/>
                  </a:lnTo>
                  <a:lnTo>
                    <a:pt x="30" y="22"/>
                  </a:lnTo>
                  <a:lnTo>
                    <a:pt x="30" y="23"/>
                  </a:lnTo>
                  <a:lnTo>
                    <a:pt x="28" y="27"/>
                  </a:lnTo>
                  <a:lnTo>
                    <a:pt x="28" y="28"/>
                  </a:lnTo>
                  <a:lnTo>
                    <a:pt x="26" y="30"/>
                  </a:lnTo>
                  <a:lnTo>
                    <a:pt x="25" y="32"/>
                  </a:lnTo>
                  <a:lnTo>
                    <a:pt x="22" y="30"/>
                  </a:lnTo>
                  <a:lnTo>
                    <a:pt x="18" y="30"/>
                  </a:lnTo>
                  <a:lnTo>
                    <a:pt x="15" y="28"/>
                  </a:lnTo>
                  <a:lnTo>
                    <a:pt x="12" y="28"/>
                  </a:lnTo>
                  <a:lnTo>
                    <a:pt x="10" y="27"/>
                  </a:lnTo>
                  <a:lnTo>
                    <a:pt x="7" y="28"/>
                  </a:lnTo>
                  <a:lnTo>
                    <a:pt x="3" y="30"/>
                  </a:lnTo>
                  <a:lnTo>
                    <a:pt x="0" y="32"/>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100"/>
            <p:cNvSpPr>
              <a:spLocks noChangeShapeType="1"/>
            </p:cNvSpPr>
            <p:nvPr/>
          </p:nvSpPr>
          <p:spPr bwMode="auto">
            <a:xfrm>
              <a:off x="801328" y="1082003"/>
              <a:ext cx="15968" cy="2129"/>
            </a:xfrm>
            <a:prstGeom prst="line">
              <a:avLst/>
            </a:prstGeom>
            <a:noFill/>
            <a:ln w="3">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101"/>
            <p:cNvSpPr>
              <a:spLocks noChangeShapeType="1"/>
            </p:cNvSpPr>
            <p:nvPr/>
          </p:nvSpPr>
          <p:spPr bwMode="auto">
            <a:xfrm>
              <a:off x="835392" y="1084133"/>
              <a:ext cx="14903" cy="2129"/>
            </a:xfrm>
            <a:prstGeom prst="line">
              <a:avLst/>
            </a:prstGeom>
            <a:noFill/>
            <a:ln w="3">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102"/>
            <p:cNvSpPr>
              <a:spLocks noChangeShapeType="1"/>
            </p:cNvSpPr>
            <p:nvPr/>
          </p:nvSpPr>
          <p:spPr bwMode="auto">
            <a:xfrm>
              <a:off x="866263" y="1087325"/>
              <a:ext cx="15968" cy="0"/>
            </a:xfrm>
            <a:prstGeom prst="line">
              <a:avLst/>
            </a:prstGeom>
            <a:noFill/>
            <a:ln w="3">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103"/>
            <p:cNvSpPr>
              <a:spLocks noChangeShapeType="1"/>
            </p:cNvSpPr>
            <p:nvPr/>
          </p:nvSpPr>
          <p:spPr bwMode="auto">
            <a:xfrm>
              <a:off x="899263" y="1089455"/>
              <a:ext cx="15968" cy="2129"/>
            </a:xfrm>
            <a:prstGeom prst="line">
              <a:avLst/>
            </a:prstGeom>
            <a:noFill/>
            <a:ln w="3">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104"/>
            <p:cNvSpPr>
              <a:spLocks noChangeShapeType="1"/>
            </p:cNvSpPr>
            <p:nvPr/>
          </p:nvSpPr>
          <p:spPr bwMode="auto">
            <a:xfrm>
              <a:off x="931197" y="1091583"/>
              <a:ext cx="15968" cy="1065"/>
            </a:xfrm>
            <a:prstGeom prst="line">
              <a:avLst/>
            </a:prstGeom>
            <a:noFill/>
            <a:ln w="3">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105"/>
            <p:cNvSpPr>
              <a:spLocks noChangeShapeType="1"/>
            </p:cNvSpPr>
            <p:nvPr/>
          </p:nvSpPr>
          <p:spPr bwMode="auto">
            <a:xfrm>
              <a:off x="963133" y="1094778"/>
              <a:ext cx="17032" cy="0"/>
            </a:xfrm>
            <a:prstGeom prst="line">
              <a:avLst/>
            </a:prstGeom>
            <a:noFill/>
            <a:ln w="3">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106"/>
            <p:cNvSpPr>
              <a:spLocks noChangeShapeType="1"/>
            </p:cNvSpPr>
            <p:nvPr/>
          </p:nvSpPr>
          <p:spPr bwMode="auto">
            <a:xfrm>
              <a:off x="996132" y="1095841"/>
              <a:ext cx="15968" cy="2129"/>
            </a:xfrm>
            <a:prstGeom prst="line">
              <a:avLst/>
            </a:prstGeom>
            <a:noFill/>
            <a:ln w="3">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2"/>
            <p:cNvSpPr>
              <a:spLocks/>
            </p:cNvSpPr>
            <p:nvPr/>
          </p:nvSpPr>
          <p:spPr bwMode="auto">
            <a:xfrm>
              <a:off x="544783" y="723265"/>
              <a:ext cx="872893" cy="721733"/>
            </a:xfrm>
            <a:custGeom>
              <a:avLst/>
              <a:gdLst>
                <a:gd name="T0" fmla="*/ 5 w 820"/>
                <a:gd name="T1" fmla="*/ 656 h 678"/>
                <a:gd name="T2" fmla="*/ 38 w 820"/>
                <a:gd name="T3" fmla="*/ 653 h 678"/>
                <a:gd name="T4" fmla="*/ 166 w 820"/>
                <a:gd name="T5" fmla="*/ 661 h 678"/>
                <a:gd name="T6" fmla="*/ 190 w 820"/>
                <a:gd name="T7" fmla="*/ 656 h 678"/>
                <a:gd name="T8" fmla="*/ 194 w 820"/>
                <a:gd name="T9" fmla="*/ 597 h 678"/>
                <a:gd name="T10" fmla="*/ 223 w 820"/>
                <a:gd name="T11" fmla="*/ 566 h 678"/>
                <a:gd name="T12" fmla="*/ 255 w 820"/>
                <a:gd name="T13" fmla="*/ 548 h 678"/>
                <a:gd name="T14" fmla="*/ 273 w 820"/>
                <a:gd name="T15" fmla="*/ 449 h 678"/>
                <a:gd name="T16" fmla="*/ 281 w 820"/>
                <a:gd name="T17" fmla="*/ 426 h 678"/>
                <a:gd name="T18" fmla="*/ 393 w 820"/>
                <a:gd name="T19" fmla="*/ 434 h 678"/>
                <a:gd name="T20" fmla="*/ 426 w 820"/>
                <a:gd name="T21" fmla="*/ 436 h 678"/>
                <a:gd name="T22" fmla="*/ 445 w 820"/>
                <a:gd name="T23" fmla="*/ 327 h 678"/>
                <a:gd name="T24" fmla="*/ 452 w 820"/>
                <a:gd name="T25" fmla="*/ 298 h 678"/>
                <a:gd name="T26" fmla="*/ 470 w 820"/>
                <a:gd name="T27" fmla="*/ 290 h 678"/>
                <a:gd name="T28" fmla="*/ 504 w 820"/>
                <a:gd name="T29" fmla="*/ 268 h 678"/>
                <a:gd name="T30" fmla="*/ 514 w 820"/>
                <a:gd name="T31" fmla="*/ 267 h 678"/>
                <a:gd name="T32" fmla="*/ 532 w 820"/>
                <a:gd name="T33" fmla="*/ 258 h 678"/>
                <a:gd name="T34" fmla="*/ 555 w 820"/>
                <a:gd name="T35" fmla="*/ 258 h 678"/>
                <a:gd name="T36" fmla="*/ 559 w 820"/>
                <a:gd name="T37" fmla="*/ 248 h 678"/>
                <a:gd name="T38" fmla="*/ 570 w 820"/>
                <a:gd name="T39" fmla="*/ 252 h 678"/>
                <a:gd name="T40" fmla="*/ 613 w 820"/>
                <a:gd name="T41" fmla="*/ 242 h 678"/>
                <a:gd name="T42" fmla="*/ 631 w 820"/>
                <a:gd name="T43" fmla="*/ 220 h 678"/>
                <a:gd name="T44" fmla="*/ 651 w 820"/>
                <a:gd name="T45" fmla="*/ 216 h 678"/>
                <a:gd name="T46" fmla="*/ 667 w 820"/>
                <a:gd name="T47" fmla="*/ 207 h 678"/>
                <a:gd name="T48" fmla="*/ 682 w 820"/>
                <a:gd name="T49" fmla="*/ 202 h 678"/>
                <a:gd name="T50" fmla="*/ 695 w 820"/>
                <a:gd name="T51" fmla="*/ 201 h 678"/>
                <a:gd name="T52" fmla="*/ 694 w 820"/>
                <a:gd name="T53" fmla="*/ 193 h 678"/>
                <a:gd name="T54" fmla="*/ 687 w 820"/>
                <a:gd name="T55" fmla="*/ 189 h 678"/>
                <a:gd name="T56" fmla="*/ 692 w 820"/>
                <a:gd name="T57" fmla="*/ 181 h 678"/>
                <a:gd name="T58" fmla="*/ 692 w 820"/>
                <a:gd name="T59" fmla="*/ 176 h 678"/>
                <a:gd name="T60" fmla="*/ 692 w 820"/>
                <a:gd name="T61" fmla="*/ 165 h 678"/>
                <a:gd name="T62" fmla="*/ 702 w 820"/>
                <a:gd name="T63" fmla="*/ 166 h 678"/>
                <a:gd name="T64" fmla="*/ 715 w 820"/>
                <a:gd name="T65" fmla="*/ 163 h 678"/>
                <a:gd name="T66" fmla="*/ 730 w 820"/>
                <a:gd name="T67" fmla="*/ 158 h 678"/>
                <a:gd name="T68" fmla="*/ 735 w 820"/>
                <a:gd name="T69" fmla="*/ 150 h 678"/>
                <a:gd name="T70" fmla="*/ 792 w 820"/>
                <a:gd name="T71" fmla="*/ 151 h 678"/>
                <a:gd name="T72" fmla="*/ 810 w 820"/>
                <a:gd name="T73" fmla="*/ 148 h 678"/>
                <a:gd name="T74" fmla="*/ 805 w 820"/>
                <a:gd name="T75" fmla="*/ 148 h 678"/>
                <a:gd name="T76" fmla="*/ 810 w 820"/>
                <a:gd name="T77" fmla="*/ 138 h 678"/>
                <a:gd name="T78" fmla="*/ 820 w 820"/>
                <a:gd name="T79" fmla="*/ 130 h 678"/>
                <a:gd name="T80" fmla="*/ 809 w 820"/>
                <a:gd name="T81" fmla="*/ 122 h 678"/>
                <a:gd name="T82" fmla="*/ 802 w 820"/>
                <a:gd name="T83" fmla="*/ 110 h 678"/>
                <a:gd name="T84" fmla="*/ 805 w 820"/>
                <a:gd name="T85" fmla="*/ 105 h 678"/>
                <a:gd name="T86" fmla="*/ 799 w 820"/>
                <a:gd name="T87" fmla="*/ 92 h 678"/>
                <a:gd name="T88" fmla="*/ 804 w 820"/>
                <a:gd name="T89" fmla="*/ 79 h 678"/>
                <a:gd name="T90" fmla="*/ 800 w 820"/>
                <a:gd name="T91" fmla="*/ 72 h 678"/>
                <a:gd name="T92" fmla="*/ 804 w 820"/>
                <a:gd name="T93" fmla="*/ 59 h 678"/>
                <a:gd name="T94" fmla="*/ 805 w 820"/>
                <a:gd name="T95" fmla="*/ 46 h 678"/>
                <a:gd name="T96" fmla="*/ 804 w 820"/>
                <a:gd name="T97" fmla="*/ 36 h 678"/>
                <a:gd name="T98" fmla="*/ 809 w 820"/>
                <a:gd name="T99" fmla="*/ 33 h 678"/>
                <a:gd name="T100" fmla="*/ 802 w 820"/>
                <a:gd name="T101" fmla="*/ 26 h 678"/>
                <a:gd name="T102" fmla="*/ 809 w 820"/>
                <a:gd name="T103" fmla="*/ 20 h 678"/>
                <a:gd name="T104" fmla="*/ 795 w 820"/>
                <a:gd name="T105" fmla="*/ 7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0" h="678">
                  <a:moveTo>
                    <a:pt x="0" y="678"/>
                  </a:moveTo>
                  <a:lnTo>
                    <a:pt x="0" y="671"/>
                  </a:lnTo>
                  <a:lnTo>
                    <a:pt x="1" y="663"/>
                  </a:lnTo>
                  <a:lnTo>
                    <a:pt x="5" y="656"/>
                  </a:lnTo>
                  <a:lnTo>
                    <a:pt x="8" y="651"/>
                  </a:lnTo>
                  <a:lnTo>
                    <a:pt x="14" y="651"/>
                  </a:lnTo>
                  <a:lnTo>
                    <a:pt x="26" y="651"/>
                  </a:lnTo>
                  <a:lnTo>
                    <a:pt x="38" y="653"/>
                  </a:lnTo>
                  <a:lnTo>
                    <a:pt x="46" y="653"/>
                  </a:lnTo>
                  <a:lnTo>
                    <a:pt x="149" y="661"/>
                  </a:lnTo>
                  <a:lnTo>
                    <a:pt x="156" y="661"/>
                  </a:lnTo>
                  <a:lnTo>
                    <a:pt x="166" y="661"/>
                  </a:lnTo>
                  <a:lnTo>
                    <a:pt x="176" y="661"/>
                  </a:lnTo>
                  <a:lnTo>
                    <a:pt x="185" y="663"/>
                  </a:lnTo>
                  <a:lnTo>
                    <a:pt x="189" y="663"/>
                  </a:lnTo>
                  <a:lnTo>
                    <a:pt x="190" y="656"/>
                  </a:lnTo>
                  <a:lnTo>
                    <a:pt x="192" y="645"/>
                  </a:lnTo>
                  <a:lnTo>
                    <a:pt x="192" y="628"/>
                  </a:lnTo>
                  <a:lnTo>
                    <a:pt x="192" y="612"/>
                  </a:lnTo>
                  <a:lnTo>
                    <a:pt x="194" y="597"/>
                  </a:lnTo>
                  <a:lnTo>
                    <a:pt x="194" y="589"/>
                  </a:lnTo>
                  <a:lnTo>
                    <a:pt x="200" y="579"/>
                  </a:lnTo>
                  <a:lnTo>
                    <a:pt x="210" y="571"/>
                  </a:lnTo>
                  <a:lnTo>
                    <a:pt x="223" y="566"/>
                  </a:lnTo>
                  <a:lnTo>
                    <a:pt x="236" y="563"/>
                  </a:lnTo>
                  <a:lnTo>
                    <a:pt x="246" y="559"/>
                  </a:lnTo>
                  <a:lnTo>
                    <a:pt x="253" y="556"/>
                  </a:lnTo>
                  <a:lnTo>
                    <a:pt x="255" y="548"/>
                  </a:lnTo>
                  <a:lnTo>
                    <a:pt x="256" y="538"/>
                  </a:lnTo>
                  <a:lnTo>
                    <a:pt x="258" y="528"/>
                  </a:lnTo>
                  <a:lnTo>
                    <a:pt x="271" y="454"/>
                  </a:lnTo>
                  <a:lnTo>
                    <a:pt x="273" y="449"/>
                  </a:lnTo>
                  <a:lnTo>
                    <a:pt x="274" y="439"/>
                  </a:lnTo>
                  <a:lnTo>
                    <a:pt x="276" y="431"/>
                  </a:lnTo>
                  <a:lnTo>
                    <a:pt x="276" y="426"/>
                  </a:lnTo>
                  <a:lnTo>
                    <a:pt x="281" y="426"/>
                  </a:lnTo>
                  <a:lnTo>
                    <a:pt x="289" y="426"/>
                  </a:lnTo>
                  <a:lnTo>
                    <a:pt x="299" y="428"/>
                  </a:lnTo>
                  <a:lnTo>
                    <a:pt x="304" y="428"/>
                  </a:lnTo>
                  <a:lnTo>
                    <a:pt x="393" y="434"/>
                  </a:lnTo>
                  <a:lnTo>
                    <a:pt x="401" y="434"/>
                  </a:lnTo>
                  <a:lnTo>
                    <a:pt x="412" y="436"/>
                  </a:lnTo>
                  <a:lnTo>
                    <a:pt x="422" y="436"/>
                  </a:lnTo>
                  <a:lnTo>
                    <a:pt x="426" y="436"/>
                  </a:lnTo>
                  <a:lnTo>
                    <a:pt x="429" y="426"/>
                  </a:lnTo>
                  <a:lnTo>
                    <a:pt x="430" y="415"/>
                  </a:lnTo>
                  <a:lnTo>
                    <a:pt x="432" y="403"/>
                  </a:lnTo>
                  <a:lnTo>
                    <a:pt x="445" y="327"/>
                  </a:lnTo>
                  <a:lnTo>
                    <a:pt x="447" y="318"/>
                  </a:lnTo>
                  <a:lnTo>
                    <a:pt x="449" y="308"/>
                  </a:lnTo>
                  <a:lnTo>
                    <a:pt x="450" y="299"/>
                  </a:lnTo>
                  <a:lnTo>
                    <a:pt x="452" y="298"/>
                  </a:lnTo>
                  <a:lnTo>
                    <a:pt x="455" y="298"/>
                  </a:lnTo>
                  <a:lnTo>
                    <a:pt x="457" y="296"/>
                  </a:lnTo>
                  <a:lnTo>
                    <a:pt x="458" y="296"/>
                  </a:lnTo>
                  <a:lnTo>
                    <a:pt x="470" y="290"/>
                  </a:lnTo>
                  <a:lnTo>
                    <a:pt x="481" y="280"/>
                  </a:lnTo>
                  <a:lnTo>
                    <a:pt x="493" y="271"/>
                  </a:lnTo>
                  <a:lnTo>
                    <a:pt x="504" y="268"/>
                  </a:lnTo>
                  <a:lnTo>
                    <a:pt x="504" y="268"/>
                  </a:lnTo>
                  <a:lnTo>
                    <a:pt x="508" y="268"/>
                  </a:lnTo>
                  <a:lnTo>
                    <a:pt x="511" y="268"/>
                  </a:lnTo>
                  <a:lnTo>
                    <a:pt x="513" y="268"/>
                  </a:lnTo>
                  <a:lnTo>
                    <a:pt x="514" y="267"/>
                  </a:lnTo>
                  <a:lnTo>
                    <a:pt x="518" y="263"/>
                  </a:lnTo>
                  <a:lnTo>
                    <a:pt x="521" y="260"/>
                  </a:lnTo>
                  <a:lnTo>
                    <a:pt x="524" y="258"/>
                  </a:lnTo>
                  <a:lnTo>
                    <a:pt x="532" y="258"/>
                  </a:lnTo>
                  <a:lnTo>
                    <a:pt x="542" y="262"/>
                  </a:lnTo>
                  <a:lnTo>
                    <a:pt x="550" y="262"/>
                  </a:lnTo>
                  <a:lnTo>
                    <a:pt x="554" y="262"/>
                  </a:lnTo>
                  <a:lnTo>
                    <a:pt x="555" y="258"/>
                  </a:lnTo>
                  <a:lnTo>
                    <a:pt x="555" y="255"/>
                  </a:lnTo>
                  <a:lnTo>
                    <a:pt x="557" y="253"/>
                  </a:lnTo>
                  <a:lnTo>
                    <a:pt x="557" y="250"/>
                  </a:lnTo>
                  <a:lnTo>
                    <a:pt x="559" y="248"/>
                  </a:lnTo>
                  <a:lnTo>
                    <a:pt x="559" y="250"/>
                  </a:lnTo>
                  <a:lnTo>
                    <a:pt x="560" y="250"/>
                  </a:lnTo>
                  <a:lnTo>
                    <a:pt x="562" y="252"/>
                  </a:lnTo>
                  <a:lnTo>
                    <a:pt x="570" y="252"/>
                  </a:lnTo>
                  <a:lnTo>
                    <a:pt x="583" y="250"/>
                  </a:lnTo>
                  <a:lnTo>
                    <a:pt x="598" y="248"/>
                  </a:lnTo>
                  <a:lnTo>
                    <a:pt x="606" y="245"/>
                  </a:lnTo>
                  <a:lnTo>
                    <a:pt x="613" y="242"/>
                  </a:lnTo>
                  <a:lnTo>
                    <a:pt x="618" y="235"/>
                  </a:lnTo>
                  <a:lnTo>
                    <a:pt x="621" y="230"/>
                  </a:lnTo>
                  <a:lnTo>
                    <a:pt x="626" y="225"/>
                  </a:lnTo>
                  <a:lnTo>
                    <a:pt x="631" y="220"/>
                  </a:lnTo>
                  <a:lnTo>
                    <a:pt x="636" y="217"/>
                  </a:lnTo>
                  <a:lnTo>
                    <a:pt x="641" y="217"/>
                  </a:lnTo>
                  <a:lnTo>
                    <a:pt x="646" y="216"/>
                  </a:lnTo>
                  <a:lnTo>
                    <a:pt x="651" y="216"/>
                  </a:lnTo>
                  <a:lnTo>
                    <a:pt x="656" y="216"/>
                  </a:lnTo>
                  <a:lnTo>
                    <a:pt x="661" y="214"/>
                  </a:lnTo>
                  <a:lnTo>
                    <a:pt x="664" y="211"/>
                  </a:lnTo>
                  <a:lnTo>
                    <a:pt x="667" y="207"/>
                  </a:lnTo>
                  <a:lnTo>
                    <a:pt x="670" y="206"/>
                  </a:lnTo>
                  <a:lnTo>
                    <a:pt x="675" y="202"/>
                  </a:lnTo>
                  <a:lnTo>
                    <a:pt x="679" y="202"/>
                  </a:lnTo>
                  <a:lnTo>
                    <a:pt x="682" y="202"/>
                  </a:lnTo>
                  <a:lnTo>
                    <a:pt x="685" y="202"/>
                  </a:lnTo>
                  <a:lnTo>
                    <a:pt x="689" y="202"/>
                  </a:lnTo>
                  <a:lnTo>
                    <a:pt x="692" y="201"/>
                  </a:lnTo>
                  <a:lnTo>
                    <a:pt x="695" y="201"/>
                  </a:lnTo>
                  <a:lnTo>
                    <a:pt x="695" y="199"/>
                  </a:lnTo>
                  <a:lnTo>
                    <a:pt x="695" y="197"/>
                  </a:lnTo>
                  <a:lnTo>
                    <a:pt x="695" y="194"/>
                  </a:lnTo>
                  <a:lnTo>
                    <a:pt x="694" y="193"/>
                  </a:lnTo>
                  <a:lnTo>
                    <a:pt x="692" y="191"/>
                  </a:lnTo>
                  <a:lnTo>
                    <a:pt x="689" y="189"/>
                  </a:lnTo>
                  <a:lnTo>
                    <a:pt x="687" y="189"/>
                  </a:lnTo>
                  <a:lnTo>
                    <a:pt x="687" y="189"/>
                  </a:lnTo>
                  <a:lnTo>
                    <a:pt x="687" y="188"/>
                  </a:lnTo>
                  <a:lnTo>
                    <a:pt x="689" y="186"/>
                  </a:lnTo>
                  <a:lnTo>
                    <a:pt x="690" y="184"/>
                  </a:lnTo>
                  <a:lnTo>
                    <a:pt x="692" y="181"/>
                  </a:lnTo>
                  <a:lnTo>
                    <a:pt x="694" y="179"/>
                  </a:lnTo>
                  <a:lnTo>
                    <a:pt x="694" y="179"/>
                  </a:lnTo>
                  <a:lnTo>
                    <a:pt x="694" y="178"/>
                  </a:lnTo>
                  <a:lnTo>
                    <a:pt x="692" y="176"/>
                  </a:lnTo>
                  <a:lnTo>
                    <a:pt x="690" y="173"/>
                  </a:lnTo>
                  <a:lnTo>
                    <a:pt x="689" y="169"/>
                  </a:lnTo>
                  <a:lnTo>
                    <a:pt x="689" y="166"/>
                  </a:lnTo>
                  <a:lnTo>
                    <a:pt x="692" y="165"/>
                  </a:lnTo>
                  <a:lnTo>
                    <a:pt x="694" y="163"/>
                  </a:lnTo>
                  <a:lnTo>
                    <a:pt x="697" y="163"/>
                  </a:lnTo>
                  <a:lnTo>
                    <a:pt x="700" y="165"/>
                  </a:lnTo>
                  <a:lnTo>
                    <a:pt x="702" y="166"/>
                  </a:lnTo>
                  <a:lnTo>
                    <a:pt x="705" y="166"/>
                  </a:lnTo>
                  <a:lnTo>
                    <a:pt x="708" y="166"/>
                  </a:lnTo>
                  <a:lnTo>
                    <a:pt x="712" y="165"/>
                  </a:lnTo>
                  <a:lnTo>
                    <a:pt x="715" y="163"/>
                  </a:lnTo>
                  <a:lnTo>
                    <a:pt x="718" y="163"/>
                  </a:lnTo>
                  <a:lnTo>
                    <a:pt x="723" y="161"/>
                  </a:lnTo>
                  <a:lnTo>
                    <a:pt x="726" y="160"/>
                  </a:lnTo>
                  <a:lnTo>
                    <a:pt x="730" y="158"/>
                  </a:lnTo>
                  <a:lnTo>
                    <a:pt x="731" y="156"/>
                  </a:lnTo>
                  <a:lnTo>
                    <a:pt x="733" y="153"/>
                  </a:lnTo>
                  <a:lnTo>
                    <a:pt x="733" y="151"/>
                  </a:lnTo>
                  <a:lnTo>
                    <a:pt x="735" y="150"/>
                  </a:lnTo>
                  <a:lnTo>
                    <a:pt x="736" y="148"/>
                  </a:lnTo>
                  <a:lnTo>
                    <a:pt x="754" y="145"/>
                  </a:lnTo>
                  <a:lnTo>
                    <a:pt x="774" y="148"/>
                  </a:lnTo>
                  <a:lnTo>
                    <a:pt x="792" y="151"/>
                  </a:lnTo>
                  <a:lnTo>
                    <a:pt x="809" y="151"/>
                  </a:lnTo>
                  <a:lnTo>
                    <a:pt x="810" y="151"/>
                  </a:lnTo>
                  <a:lnTo>
                    <a:pt x="810" y="150"/>
                  </a:lnTo>
                  <a:lnTo>
                    <a:pt x="810" y="148"/>
                  </a:lnTo>
                  <a:lnTo>
                    <a:pt x="809" y="146"/>
                  </a:lnTo>
                  <a:lnTo>
                    <a:pt x="809" y="148"/>
                  </a:lnTo>
                  <a:lnTo>
                    <a:pt x="807" y="148"/>
                  </a:lnTo>
                  <a:lnTo>
                    <a:pt x="805" y="148"/>
                  </a:lnTo>
                  <a:lnTo>
                    <a:pt x="805" y="146"/>
                  </a:lnTo>
                  <a:lnTo>
                    <a:pt x="807" y="143"/>
                  </a:lnTo>
                  <a:lnTo>
                    <a:pt x="809" y="140"/>
                  </a:lnTo>
                  <a:lnTo>
                    <a:pt x="810" y="138"/>
                  </a:lnTo>
                  <a:lnTo>
                    <a:pt x="814" y="137"/>
                  </a:lnTo>
                  <a:lnTo>
                    <a:pt x="817" y="135"/>
                  </a:lnTo>
                  <a:lnTo>
                    <a:pt x="820" y="132"/>
                  </a:lnTo>
                  <a:lnTo>
                    <a:pt x="820" y="130"/>
                  </a:lnTo>
                  <a:lnTo>
                    <a:pt x="818" y="128"/>
                  </a:lnTo>
                  <a:lnTo>
                    <a:pt x="817" y="127"/>
                  </a:lnTo>
                  <a:lnTo>
                    <a:pt x="812" y="123"/>
                  </a:lnTo>
                  <a:lnTo>
                    <a:pt x="809" y="122"/>
                  </a:lnTo>
                  <a:lnTo>
                    <a:pt x="807" y="120"/>
                  </a:lnTo>
                  <a:lnTo>
                    <a:pt x="804" y="117"/>
                  </a:lnTo>
                  <a:lnTo>
                    <a:pt x="802" y="114"/>
                  </a:lnTo>
                  <a:lnTo>
                    <a:pt x="802" y="110"/>
                  </a:lnTo>
                  <a:lnTo>
                    <a:pt x="802" y="109"/>
                  </a:lnTo>
                  <a:lnTo>
                    <a:pt x="804" y="107"/>
                  </a:lnTo>
                  <a:lnTo>
                    <a:pt x="804" y="107"/>
                  </a:lnTo>
                  <a:lnTo>
                    <a:pt x="805" y="105"/>
                  </a:lnTo>
                  <a:lnTo>
                    <a:pt x="805" y="104"/>
                  </a:lnTo>
                  <a:lnTo>
                    <a:pt x="804" y="100"/>
                  </a:lnTo>
                  <a:lnTo>
                    <a:pt x="800" y="97"/>
                  </a:lnTo>
                  <a:lnTo>
                    <a:pt x="799" y="92"/>
                  </a:lnTo>
                  <a:lnTo>
                    <a:pt x="799" y="89"/>
                  </a:lnTo>
                  <a:lnTo>
                    <a:pt x="800" y="86"/>
                  </a:lnTo>
                  <a:lnTo>
                    <a:pt x="802" y="82"/>
                  </a:lnTo>
                  <a:lnTo>
                    <a:pt x="804" y="79"/>
                  </a:lnTo>
                  <a:lnTo>
                    <a:pt x="804" y="76"/>
                  </a:lnTo>
                  <a:lnTo>
                    <a:pt x="804" y="74"/>
                  </a:lnTo>
                  <a:lnTo>
                    <a:pt x="802" y="72"/>
                  </a:lnTo>
                  <a:lnTo>
                    <a:pt x="800" y="72"/>
                  </a:lnTo>
                  <a:lnTo>
                    <a:pt x="800" y="71"/>
                  </a:lnTo>
                  <a:lnTo>
                    <a:pt x="800" y="67"/>
                  </a:lnTo>
                  <a:lnTo>
                    <a:pt x="802" y="63"/>
                  </a:lnTo>
                  <a:lnTo>
                    <a:pt x="804" y="59"/>
                  </a:lnTo>
                  <a:lnTo>
                    <a:pt x="805" y="56"/>
                  </a:lnTo>
                  <a:lnTo>
                    <a:pt x="807" y="53"/>
                  </a:lnTo>
                  <a:lnTo>
                    <a:pt x="805" y="49"/>
                  </a:lnTo>
                  <a:lnTo>
                    <a:pt x="805" y="46"/>
                  </a:lnTo>
                  <a:lnTo>
                    <a:pt x="804" y="43"/>
                  </a:lnTo>
                  <a:lnTo>
                    <a:pt x="802" y="40"/>
                  </a:lnTo>
                  <a:lnTo>
                    <a:pt x="802" y="36"/>
                  </a:lnTo>
                  <a:lnTo>
                    <a:pt x="804" y="36"/>
                  </a:lnTo>
                  <a:lnTo>
                    <a:pt x="805" y="35"/>
                  </a:lnTo>
                  <a:lnTo>
                    <a:pt x="807" y="35"/>
                  </a:lnTo>
                  <a:lnTo>
                    <a:pt x="809" y="33"/>
                  </a:lnTo>
                  <a:lnTo>
                    <a:pt x="809" y="33"/>
                  </a:lnTo>
                  <a:lnTo>
                    <a:pt x="809" y="31"/>
                  </a:lnTo>
                  <a:lnTo>
                    <a:pt x="805" y="30"/>
                  </a:lnTo>
                  <a:lnTo>
                    <a:pt x="804" y="28"/>
                  </a:lnTo>
                  <a:lnTo>
                    <a:pt x="802" y="26"/>
                  </a:lnTo>
                  <a:lnTo>
                    <a:pt x="804" y="25"/>
                  </a:lnTo>
                  <a:lnTo>
                    <a:pt x="805" y="23"/>
                  </a:lnTo>
                  <a:lnTo>
                    <a:pt x="807" y="21"/>
                  </a:lnTo>
                  <a:lnTo>
                    <a:pt x="809" y="20"/>
                  </a:lnTo>
                  <a:lnTo>
                    <a:pt x="807" y="16"/>
                  </a:lnTo>
                  <a:lnTo>
                    <a:pt x="804" y="13"/>
                  </a:lnTo>
                  <a:lnTo>
                    <a:pt x="800" y="10"/>
                  </a:lnTo>
                  <a:lnTo>
                    <a:pt x="795" y="7"/>
                  </a:lnTo>
                  <a:lnTo>
                    <a:pt x="794" y="3"/>
                  </a:lnTo>
                  <a:lnTo>
                    <a:pt x="791"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3"/>
            <p:cNvSpPr>
              <a:spLocks/>
            </p:cNvSpPr>
            <p:nvPr/>
          </p:nvSpPr>
          <p:spPr bwMode="auto">
            <a:xfrm>
              <a:off x="738523" y="2145442"/>
              <a:ext cx="68128" cy="87289"/>
            </a:xfrm>
            <a:custGeom>
              <a:avLst/>
              <a:gdLst>
                <a:gd name="T0" fmla="*/ 0 w 64"/>
                <a:gd name="T1" fmla="*/ 82 h 82"/>
                <a:gd name="T2" fmla="*/ 5 w 64"/>
                <a:gd name="T3" fmla="*/ 77 h 82"/>
                <a:gd name="T4" fmla="*/ 8 w 64"/>
                <a:gd name="T5" fmla="*/ 72 h 82"/>
                <a:gd name="T6" fmla="*/ 12 w 64"/>
                <a:gd name="T7" fmla="*/ 67 h 82"/>
                <a:gd name="T8" fmla="*/ 17 w 64"/>
                <a:gd name="T9" fmla="*/ 62 h 82"/>
                <a:gd name="T10" fmla="*/ 23 w 64"/>
                <a:gd name="T11" fmla="*/ 56 h 82"/>
                <a:gd name="T12" fmla="*/ 31 w 64"/>
                <a:gd name="T13" fmla="*/ 49 h 82"/>
                <a:gd name="T14" fmla="*/ 38 w 64"/>
                <a:gd name="T15" fmla="*/ 43 h 82"/>
                <a:gd name="T16" fmla="*/ 41 w 64"/>
                <a:gd name="T17" fmla="*/ 39 h 82"/>
                <a:gd name="T18" fmla="*/ 43 w 64"/>
                <a:gd name="T19" fmla="*/ 39 h 82"/>
                <a:gd name="T20" fmla="*/ 45 w 64"/>
                <a:gd name="T21" fmla="*/ 39 h 82"/>
                <a:gd name="T22" fmla="*/ 46 w 64"/>
                <a:gd name="T23" fmla="*/ 39 h 82"/>
                <a:gd name="T24" fmla="*/ 46 w 64"/>
                <a:gd name="T25" fmla="*/ 38 h 82"/>
                <a:gd name="T26" fmla="*/ 46 w 64"/>
                <a:gd name="T27" fmla="*/ 34 h 82"/>
                <a:gd name="T28" fmla="*/ 46 w 64"/>
                <a:gd name="T29" fmla="*/ 31 h 82"/>
                <a:gd name="T30" fmla="*/ 46 w 64"/>
                <a:gd name="T31" fmla="*/ 28 h 82"/>
                <a:gd name="T32" fmla="*/ 46 w 64"/>
                <a:gd name="T33" fmla="*/ 25 h 82"/>
                <a:gd name="T34" fmla="*/ 50 w 64"/>
                <a:gd name="T35" fmla="*/ 23 h 82"/>
                <a:gd name="T36" fmla="*/ 51 w 64"/>
                <a:gd name="T37" fmla="*/ 21 h 82"/>
                <a:gd name="T38" fmla="*/ 54 w 64"/>
                <a:gd name="T39" fmla="*/ 20 h 82"/>
                <a:gd name="T40" fmla="*/ 58 w 64"/>
                <a:gd name="T41" fmla="*/ 20 h 82"/>
                <a:gd name="T42" fmla="*/ 59 w 64"/>
                <a:gd name="T43" fmla="*/ 20 h 82"/>
                <a:gd name="T44" fmla="*/ 61 w 64"/>
                <a:gd name="T45" fmla="*/ 16 h 82"/>
                <a:gd name="T46" fmla="*/ 63 w 64"/>
                <a:gd name="T47" fmla="*/ 13 h 82"/>
                <a:gd name="T48" fmla="*/ 63 w 64"/>
                <a:gd name="T49" fmla="*/ 8 h 82"/>
                <a:gd name="T50" fmla="*/ 64 w 64"/>
                <a:gd name="T51" fmla="*/ 5 h 82"/>
                <a:gd name="T52" fmla="*/ 64 w 64"/>
                <a:gd name="T53"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 h="82">
                  <a:moveTo>
                    <a:pt x="0" y="82"/>
                  </a:moveTo>
                  <a:lnTo>
                    <a:pt x="5" y="77"/>
                  </a:lnTo>
                  <a:lnTo>
                    <a:pt x="8" y="72"/>
                  </a:lnTo>
                  <a:lnTo>
                    <a:pt x="12" y="67"/>
                  </a:lnTo>
                  <a:lnTo>
                    <a:pt x="17" y="62"/>
                  </a:lnTo>
                  <a:lnTo>
                    <a:pt x="23" y="56"/>
                  </a:lnTo>
                  <a:lnTo>
                    <a:pt x="31" y="49"/>
                  </a:lnTo>
                  <a:lnTo>
                    <a:pt x="38" y="43"/>
                  </a:lnTo>
                  <a:lnTo>
                    <a:pt x="41" y="39"/>
                  </a:lnTo>
                  <a:lnTo>
                    <a:pt x="43" y="39"/>
                  </a:lnTo>
                  <a:lnTo>
                    <a:pt x="45" y="39"/>
                  </a:lnTo>
                  <a:lnTo>
                    <a:pt x="46" y="39"/>
                  </a:lnTo>
                  <a:lnTo>
                    <a:pt x="46" y="38"/>
                  </a:lnTo>
                  <a:lnTo>
                    <a:pt x="46" y="34"/>
                  </a:lnTo>
                  <a:lnTo>
                    <a:pt x="46" y="31"/>
                  </a:lnTo>
                  <a:lnTo>
                    <a:pt x="46" y="28"/>
                  </a:lnTo>
                  <a:lnTo>
                    <a:pt x="46" y="25"/>
                  </a:lnTo>
                  <a:lnTo>
                    <a:pt x="50" y="23"/>
                  </a:lnTo>
                  <a:lnTo>
                    <a:pt x="51" y="21"/>
                  </a:lnTo>
                  <a:lnTo>
                    <a:pt x="54" y="20"/>
                  </a:lnTo>
                  <a:lnTo>
                    <a:pt x="58" y="20"/>
                  </a:lnTo>
                  <a:lnTo>
                    <a:pt x="59" y="20"/>
                  </a:lnTo>
                  <a:lnTo>
                    <a:pt x="61" y="16"/>
                  </a:lnTo>
                  <a:lnTo>
                    <a:pt x="63" y="13"/>
                  </a:lnTo>
                  <a:lnTo>
                    <a:pt x="63" y="8"/>
                  </a:lnTo>
                  <a:lnTo>
                    <a:pt x="64" y="5"/>
                  </a:lnTo>
                  <a:lnTo>
                    <a:pt x="64"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4"/>
            <p:cNvSpPr>
              <a:spLocks/>
            </p:cNvSpPr>
            <p:nvPr/>
          </p:nvSpPr>
          <p:spPr bwMode="auto">
            <a:xfrm>
              <a:off x="570331" y="1906993"/>
              <a:ext cx="78773" cy="97934"/>
            </a:xfrm>
            <a:custGeom>
              <a:avLst/>
              <a:gdLst>
                <a:gd name="T0" fmla="*/ 0 w 74"/>
                <a:gd name="T1" fmla="*/ 92 h 92"/>
                <a:gd name="T2" fmla="*/ 7 w 74"/>
                <a:gd name="T3" fmla="*/ 82 h 92"/>
                <a:gd name="T4" fmla="*/ 14 w 74"/>
                <a:gd name="T5" fmla="*/ 69 h 92"/>
                <a:gd name="T6" fmla="*/ 22 w 74"/>
                <a:gd name="T7" fmla="*/ 61 h 92"/>
                <a:gd name="T8" fmla="*/ 23 w 74"/>
                <a:gd name="T9" fmla="*/ 61 h 92"/>
                <a:gd name="T10" fmla="*/ 27 w 74"/>
                <a:gd name="T11" fmla="*/ 61 h 92"/>
                <a:gd name="T12" fmla="*/ 30 w 74"/>
                <a:gd name="T13" fmla="*/ 61 h 92"/>
                <a:gd name="T14" fmla="*/ 33 w 74"/>
                <a:gd name="T15" fmla="*/ 59 h 92"/>
                <a:gd name="T16" fmla="*/ 35 w 74"/>
                <a:gd name="T17" fmla="*/ 56 h 92"/>
                <a:gd name="T18" fmla="*/ 38 w 74"/>
                <a:gd name="T19" fmla="*/ 54 h 92"/>
                <a:gd name="T20" fmla="*/ 41 w 74"/>
                <a:gd name="T21" fmla="*/ 53 h 92"/>
                <a:gd name="T22" fmla="*/ 45 w 74"/>
                <a:gd name="T23" fmla="*/ 53 h 92"/>
                <a:gd name="T24" fmla="*/ 48 w 74"/>
                <a:gd name="T25" fmla="*/ 54 h 92"/>
                <a:gd name="T26" fmla="*/ 51 w 74"/>
                <a:gd name="T27" fmla="*/ 54 h 92"/>
                <a:gd name="T28" fmla="*/ 55 w 74"/>
                <a:gd name="T29" fmla="*/ 56 h 92"/>
                <a:gd name="T30" fmla="*/ 58 w 74"/>
                <a:gd name="T31" fmla="*/ 54 h 92"/>
                <a:gd name="T32" fmla="*/ 60 w 74"/>
                <a:gd name="T33" fmla="*/ 53 h 92"/>
                <a:gd name="T34" fmla="*/ 61 w 74"/>
                <a:gd name="T35" fmla="*/ 51 h 92"/>
                <a:gd name="T36" fmla="*/ 61 w 74"/>
                <a:gd name="T37" fmla="*/ 49 h 92"/>
                <a:gd name="T38" fmla="*/ 63 w 74"/>
                <a:gd name="T39" fmla="*/ 49 h 92"/>
                <a:gd name="T40" fmla="*/ 64 w 74"/>
                <a:gd name="T41" fmla="*/ 51 h 92"/>
                <a:gd name="T42" fmla="*/ 66 w 74"/>
                <a:gd name="T43" fmla="*/ 53 h 92"/>
                <a:gd name="T44" fmla="*/ 68 w 74"/>
                <a:gd name="T45" fmla="*/ 53 h 92"/>
                <a:gd name="T46" fmla="*/ 69 w 74"/>
                <a:gd name="T47" fmla="*/ 51 h 92"/>
                <a:gd name="T48" fmla="*/ 69 w 74"/>
                <a:gd name="T49" fmla="*/ 48 h 92"/>
                <a:gd name="T50" fmla="*/ 71 w 74"/>
                <a:gd name="T51" fmla="*/ 43 h 92"/>
                <a:gd name="T52" fmla="*/ 71 w 74"/>
                <a:gd name="T53" fmla="*/ 38 h 92"/>
                <a:gd name="T54" fmla="*/ 69 w 74"/>
                <a:gd name="T55" fmla="*/ 35 h 92"/>
                <a:gd name="T56" fmla="*/ 66 w 74"/>
                <a:gd name="T57" fmla="*/ 31 h 92"/>
                <a:gd name="T58" fmla="*/ 63 w 74"/>
                <a:gd name="T59" fmla="*/ 28 h 92"/>
                <a:gd name="T60" fmla="*/ 61 w 74"/>
                <a:gd name="T61" fmla="*/ 28 h 92"/>
                <a:gd name="T62" fmla="*/ 60 w 74"/>
                <a:gd name="T63" fmla="*/ 28 h 92"/>
                <a:gd name="T64" fmla="*/ 60 w 74"/>
                <a:gd name="T65" fmla="*/ 28 h 92"/>
                <a:gd name="T66" fmla="*/ 58 w 74"/>
                <a:gd name="T67" fmla="*/ 26 h 92"/>
                <a:gd name="T68" fmla="*/ 60 w 74"/>
                <a:gd name="T69" fmla="*/ 25 h 92"/>
                <a:gd name="T70" fmla="*/ 61 w 74"/>
                <a:gd name="T71" fmla="*/ 25 h 92"/>
                <a:gd name="T72" fmla="*/ 63 w 74"/>
                <a:gd name="T73" fmla="*/ 23 h 92"/>
                <a:gd name="T74" fmla="*/ 66 w 74"/>
                <a:gd name="T75" fmla="*/ 23 h 92"/>
                <a:gd name="T76" fmla="*/ 68 w 74"/>
                <a:gd name="T77" fmla="*/ 23 h 92"/>
                <a:gd name="T78" fmla="*/ 71 w 74"/>
                <a:gd name="T79" fmla="*/ 23 h 92"/>
                <a:gd name="T80" fmla="*/ 71 w 74"/>
                <a:gd name="T81" fmla="*/ 23 h 92"/>
                <a:gd name="T82" fmla="*/ 74 w 74"/>
                <a:gd name="T83" fmla="*/ 22 h 92"/>
                <a:gd name="T84" fmla="*/ 74 w 74"/>
                <a:gd name="T85" fmla="*/ 18 h 92"/>
                <a:gd name="T86" fmla="*/ 74 w 74"/>
                <a:gd name="T87" fmla="*/ 15 h 92"/>
                <a:gd name="T88" fmla="*/ 74 w 74"/>
                <a:gd name="T89" fmla="*/ 12 h 92"/>
                <a:gd name="T90" fmla="*/ 74 w 74"/>
                <a:gd name="T91" fmla="*/ 7 h 92"/>
                <a:gd name="T92" fmla="*/ 73 w 74"/>
                <a:gd name="T93" fmla="*/ 3 h 92"/>
                <a:gd name="T94" fmla="*/ 73 w 74"/>
                <a:gd name="T9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 h="92">
                  <a:moveTo>
                    <a:pt x="0" y="92"/>
                  </a:moveTo>
                  <a:lnTo>
                    <a:pt x="7" y="82"/>
                  </a:lnTo>
                  <a:lnTo>
                    <a:pt x="14" y="69"/>
                  </a:lnTo>
                  <a:lnTo>
                    <a:pt x="22" y="61"/>
                  </a:lnTo>
                  <a:lnTo>
                    <a:pt x="23" y="61"/>
                  </a:lnTo>
                  <a:lnTo>
                    <a:pt x="27" y="61"/>
                  </a:lnTo>
                  <a:lnTo>
                    <a:pt x="30" y="61"/>
                  </a:lnTo>
                  <a:lnTo>
                    <a:pt x="33" y="59"/>
                  </a:lnTo>
                  <a:lnTo>
                    <a:pt x="35" y="56"/>
                  </a:lnTo>
                  <a:lnTo>
                    <a:pt x="38" y="54"/>
                  </a:lnTo>
                  <a:lnTo>
                    <a:pt x="41" y="53"/>
                  </a:lnTo>
                  <a:lnTo>
                    <a:pt x="45" y="53"/>
                  </a:lnTo>
                  <a:lnTo>
                    <a:pt x="48" y="54"/>
                  </a:lnTo>
                  <a:lnTo>
                    <a:pt x="51" y="54"/>
                  </a:lnTo>
                  <a:lnTo>
                    <a:pt x="55" y="56"/>
                  </a:lnTo>
                  <a:lnTo>
                    <a:pt x="58" y="54"/>
                  </a:lnTo>
                  <a:lnTo>
                    <a:pt x="60" y="53"/>
                  </a:lnTo>
                  <a:lnTo>
                    <a:pt x="61" y="51"/>
                  </a:lnTo>
                  <a:lnTo>
                    <a:pt x="61" y="49"/>
                  </a:lnTo>
                  <a:lnTo>
                    <a:pt x="63" y="49"/>
                  </a:lnTo>
                  <a:lnTo>
                    <a:pt x="64" y="51"/>
                  </a:lnTo>
                  <a:lnTo>
                    <a:pt x="66" y="53"/>
                  </a:lnTo>
                  <a:lnTo>
                    <a:pt x="68" y="53"/>
                  </a:lnTo>
                  <a:lnTo>
                    <a:pt x="69" y="51"/>
                  </a:lnTo>
                  <a:lnTo>
                    <a:pt x="69" y="48"/>
                  </a:lnTo>
                  <a:lnTo>
                    <a:pt x="71" y="43"/>
                  </a:lnTo>
                  <a:lnTo>
                    <a:pt x="71" y="38"/>
                  </a:lnTo>
                  <a:lnTo>
                    <a:pt x="69" y="35"/>
                  </a:lnTo>
                  <a:lnTo>
                    <a:pt x="66" y="31"/>
                  </a:lnTo>
                  <a:lnTo>
                    <a:pt x="63" y="28"/>
                  </a:lnTo>
                  <a:lnTo>
                    <a:pt x="61" y="28"/>
                  </a:lnTo>
                  <a:lnTo>
                    <a:pt x="60" y="28"/>
                  </a:lnTo>
                  <a:lnTo>
                    <a:pt x="60" y="28"/>
                  </a:lnTo>
                  <a:lnTo>
                    <a:pt x="58" y="26"/>
                  </a:lnTo>
                  <a:lnTo>
                    <a:pt x="60" y="25"/>
                  </a:lnTo>
                  <a:lnTo>
                    <a:pt x="61" y="25"/>
                  </a:lnTo>
                  <a:lnTo>
                    <a:pt x="63" y="23"/>
                  </a:lnTo>
                  <a:lnTo>
                    <a:pt x="66" y="23"/>
                  </a:lnTo>
                  <a:lnTo>
                    <a:pt x="68" y="23"/>
                  </a:lnTo>
                  <a:lnTo>
                    <a:pt x="71" y="23"/>
                  </a:lnTo>
                  <a:lnTo>
                    <a:pt x="71" y="23"/>
                  </a:lnTo>
                  <a:lnTo>
                    <a:pt x="74" y="22"/>
                  </a:lnTo>
                  <a:lnTo>
                    <a:pt x="74" y="18"/>
                  </a:lnTo>
                  <a:lnTo>
                    <a:pt x="74" y="15"/>
                  </a:lnTo>
                  <a:lnTo>
                    <a:pt x="74" y="12"/>
                  </a:lnTo>
                  <a:lnTo>
                    <a:pt x="74" y="7"/>
                  </a:lnTo>
                  <a:lnTo>
                    <a:pt x="73" y="3"/>
                  </a:lnTo>
                  <a:lnTo>
                    <a:pt x="73"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Freeform 105"/>
            <p:cNvSpPr>
              <a:spLocks/>
            </p:cNvSpPr>
            <p:nvPr/>
          </p:nvSpPr>
          <p:spPr bwMode="auto">
            <a:xfrm>
              <a:off x="496880" y="1840994"/>
              <a:ext cx="151160" cy="39387"/>
            </a:xfrm>
            <a:custGeom>
              <a:avLst/>
              <a:gdLst>
                <a:gd name="T0" fmla="*/ 20 w 142"/>
                <a:gd name="T1" fmla="*/ 11 h 37"/>
                <a:gd name="T2" fmla="*/ 46 w 142"/>
                <a:gd name="T3" fmla="*/ 13 h 37"/>
                <a:gd name="T4" fmla="*/ 63 w 142"/>
                <a:gd name="T5" fmla="*/ 13 h 37"/>
                <a:gd name="T6" fmla="*/ 64 w 142"/>
                <a:gd name="T7" fmla="*/ 9 h 37"/>
                <a:gd name="T8" fmla="*/ 64 w 142"/>
                <a:gd name="T9" fmla="*/ 6 h 37"/>
                <a:gd name="T10" fmla="*/ 69 w 142"/>
                <a:gd name="T11" fmla="*/ 3 h 37"/>
                <a:gd name="T12" fmla="*/ 79 w 142"/>
                <a:gd name="T13" fmla="*/ 1 h 37"/>
                <a:gd name="T14" fmla="*/ 84 w 142"/>
                <a:gd name="T15" fmla="*/ 0 h 37"/>
                <a:gd name="T16" fmla="*/ 91 w 142"/>
                <a:gd name="T17" fmla="*/ 1 h 37"/>
                <a:gd name="T18" fmla="*/ 94 w 142"/>
                <a:gd name="T19" fmla="*/ 5 h 37"/>
                <a:gd name="T20" fmla="*/ 96 w 142"/>
                <a:gd name="T21" fmla="*/ 9 h 37"/>
                <a:gd name="T22" fmla="*/ 101 w 142"/>
                <a:gd name="T23" fmla="*/ 11 h 37"/>
                <a:gd name="T24" fmla="*/ 104 w 142"/>
                <a:gd name="T25" fmla="*/ 9 h 37"/>
                <a:gd name="T26" fmla="*/ 109 w 142"/>
                <a:gd name="T27" fmla="*/ 11 h 37"/>
                <a:gd name="T28" fmla="*/ 112 w 142"/>
                <a:gd name="T29" fmla="*/ 16 h 37"/>
                <a:gd name="T30" fmla="*/ 115 w 142"/>
                <a:gd name="T31" fmla="*/ 21 h 37"/>
                <a:gd name="T32" fmla="*/ 120 w 142"/>
                <a:gd name="T33" fmla="*/ 21 h 37"/>
                <a:gd name="T34" fmla="*/ 127 w 142"/>
                <a:gd name="T35" fmla="*/ 18 h 37"/>
                <a:gd name="T36" fmla="*/ 135 w 142"/>
                <a:gd name="T37" fmla="*/ 14 h 37"/>
                <a:gd name="T38" fmla="*/ 138 w 142"/>
                <a:gd name="T39" fmla="*/ 18 h 37"/>
                <a:gd name="T40" fmla="*/ 142 w 142"/>
                <a:gd name="T41" fmla="*/ 23 h 37"/>
                <a:gd name="T42" fmla="*/ 142 w 142"/>
                <a:gd name="T43" fmla="*/ 26 h 37"/>
                <a:gd name="T44" fmla="*/ 137 w 142"/>
                <a:gd name="T45" fmla="*/ 29 h 37"/>
                <a:gd name="T46" fmla="*/ 127 w 142"/>
                <a:gd name="T47" fmla="*/ 33 h 37"/>
                <a:gd name="T48" fmla="*/ 117 w 142"/>
                <a:gd name="T49" fmla="*/ 33 h 37"/>
                <a:gd name="T50" fmla="*/ 110 w 142"/>
                <a:gd name="T51" fmla="*/ 29 h 37"/>
                <a:gd name="T52" fmla="*/ 106 w 142"/>
                <a:gd name="T53" fmla="*/ 26 h 37"/>
                <a:gd name="T54" fmla="*/ 94 w 142"/>
                <a:gd name="T55" fmla="*/ 23 h 37"/>
                <a:gd name="T56" fmla="*/ 86 w 142"/>
                <a:gd name="T57" fmla="*/ 18 h 37"/>
                <a:gd name="T58" fmla="*/ 83 w 142"/>
                <a:gd name="T59" fmla="*/ 13 h 37"/>
                <a:gd name="T60" fmla="*/ 79 w 142"/>
                <a:gd name="T61" fmla="*/ 13 h 37"/>
                <a:gd name="T62" fmla="*/ 76 w 142"/>
                <a:gd name="T63" fmla="*/ 16 h 37"/>
                <a:gd name="T64" fmla="*/ 74 w 142"/>
                <a:gd name="T65" fmla="*/ 21 h 37"/>
                <a:gd name="T66" fmla="*/ 69 w 142"/>
                <a:gd name="T67" fmla="*/ 24 h 37"/>
                <a:gd name="T68" fmla="*/ 61 w 142"/>
                <a:gd name="T69" fmla="*/ 23 h 37"/>
                <a:gd name="T70" fmla="*/ 53 w 142"/>
                <a:gd name="T71" fmla="*/ 23 h 37"/>
                <a:gd name="T72" fmla="*/ 46 w 142"/>
                <a:gd name="T73" fmla="*/ 24 h 37"/>
                <a:gd name="T74" fmla="*/ 46 w 142"/>
                <a:gd name="T75" fmla="*/ 28 h 37"/>
                <a:gd name="T76" fmla="*/ 46 w 142"/>
                <a:gd name="T77" fmla="*/ 33 h 37"/>
                <a:gd name="T78" fmla="*/ 38 w 142"/>
                <a:gd name="T79" fmla="*/ 34 h 37"/>
                <a:gd name="T80" fmla="*/ 17 w 142"/>
                <a:gd name="T81" fmla="*/ 31 h 37"/>
                <a:gd name="T82" fmla="*/ 0 w 142"/>
                <a:gd name="T8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2" h="37">
                  <a:moveTo>
                    <a:pt x="12" y="9"/>
                  </a:moveTo>
                  <a:lnTo>
                    <a:pt x="20" y="11"/>
                  </a:lnTo>
                  <a:lnTo>
                    <a:pt x="33" y="11"/>
                  </a:lnTo>
                  <a:lnTo>
                    <a:pt x="46" y="13"/>
                  </a:lnTo>
                  <a:lnTo>
                    <a:pt x="58" y="13"/>
                  </a:lnTo>
                  <a:lnTo>
                    <a:pt x="63" y="13"/>
                  </a:lnTo>
                  <a:lnTo>
                    <a:pt x="64" y="11"/>
                  </a:lnTo>
                  <a:lnTo>
                    <a:pt x="64" y="9"/>
                  </a:lnTo>
                  <a:lnTo>
                    <a:pt x="64" y="8"/>
                  </a:lnTo>
                  <a:lnTo>
                    <a:pt x="64" y="6"/>
                  </a:lnTo>
                  <a:lnTo>
                    <a:pt x="66" y="5"/>
                  </a:lnTo>
                  <a:lnTo>
                    <a:pt x="69" y="3"/>
                  </a:lnTo>
                  <a:lnTo>
                    <a:pt x="74" y="1"/>
                  </a:lnTo>
                  <a:lnTo>
                    <a:pt x="79" y="1"/>
                  </a:lnTo>
                  <a:lnTo>
                    <a:pt x="83" y="0"/>
                  </a:lnTo>
                  <a:lnTo>
                    <a:pt x="84" y="0"/>
                  </a:lnTo>
                  <a:lnTo>
                    <a:pt x="87" y="0"/>
                  </a:lnTo>
                  <a:lnTo>
                    <a:pt x="91" y="1"/>
                  </a:lnTo>
                  <a:lnTo>
                    <a:pt x="92" y="3"/>
                  </a:lnTo>
                  <a:lnTo>
                    <a:pt x="94" y="5"/>
                  </a:lnTo>
                  <a:lnTo>
                    <a:pt x="96" y="8"/>
                  </a:lnTo>
                  <a:lnTo>
                    <a:pt x="96" y="9"/>
                  </a:lnTo>
                  <a:lnTo>
                    <a:pt x="97" y="11"/>
                  </a:lnTo>
                  <a:lnTo>
                    <a:pt x="101" y="11"/>
                  </a:lnTo>
                  <a:lnTo>
                    <a:pt x="102" y="11"/>
                  </a:lnTo>
                  <a:lnTo>
                    <a:pt x="104" y="9"/>
                  </a:lnTo>
                  <a:lnTo>
                    <a:pt x="107" y="9"/>
                  </a:lnTo>
                  <a:lnTo>
                    <a:pt x="109" y="11"/>
                  </a:lnTo>
                  <a:lnTo>
                    <a:pt x="110" y="13"/>
                  </a:lnTo>
                  <a:lnTo>
                    <a:pt x="112" y="16"/>
                  </a:lnTo>
                  <a:lnTo>
                    <a:pt x="114" y="18"/>
                  </a:lnTo>
                  <a:lnTo>
                    <a:pt x="115" y="21"/>
                  </a:lnTo>
                  <a:lnTo>
                    <a:pt x="117" y="21"/>
                  </a:lnTo>
                  <a:lnTo>
                    <a:pt x="120" y="21"/>
                  </a:lnTo>
                  <a:lnTo>
                    <a:pt x="124" y="19"/>
                  </a:lnTo>
                  <a:lnTo>
                    <a:pt x="127" y="18"/>
                  </a:lnTo>
                  <a:lnTo>
                    <a:pt x="130" y="16"/>
                  </a:lnTo>
                  <a:lnTo>
                    <a:pt x="135" y="14"/>
                  </a:lnTo>
                  <a:lnTo>
                    <a:pt x="137" y="16"/>
                  </a:lnTo>
                  <a:lnTo>
                    <a:pt x="138" y="18"/>
                  </a:lnTo>
                  <a:lnTo>
                    <a:pt x="140" y="19"/>
                  </a:lnTo>
                  <a:lnTo>
                    <a:pt x="142" y="23"/>
                  </a:lnTo>
                  <a:lnTo>
                    <a:pt x="142" y="24"/>
                  </a:lnTo>
                  <a:lnTo>
                    <a:pt x="142" y="26"/>
                  </a:lnTo>
                  <a:lnTo>
                    <a:pt x="140" y="28"/>
                  </a:lnTo>
                  <a:lnTo>
                    <a:pt x="137" y="29"/>
                  </a:lnTo>
                  <a:lnTo>
                    <a:pt x="132" y="31"/>
                  </a:lnTo>
                  <a:lnTo>
                    <a:pt x="127" y="33"/>
                  </a:lnTo>
                  <a:lnTo>
                    <a:pt x="122" y="33"/>
                  </a:lnTo>
                  <a:lnTo>
                    <a:pt x="117" y="33"/>
                  </a:lnTo>
                  <a:lnTo>
                    <a:pt x="114" y="33"/>
                  </a:lnTo>
                  <a:lnTo>
                    <a:pt x="110" y="29"/>
                  </a:lnTo>
                  <a:lnTo>
                    <a:pt x="109" y="28"/>
                  </a:lnTo>
                  <a:lnTo>
                    <a:pt x="106" y="26"/>
                  </a:lnTo>
                  <a:lnTo>
                    <a:pt x="99" y="24"/>
                  </a:lnTo>
                  <a:lnTo>
                    <a:pt x="94" y="23"/>
                  </a:lnTo>
                  <a:lnTo>
                    <a:pt x="87" y="19"/>
                  </a:lnTo>
                  <a:lnTo>
                    <a:pt x="86" y="18"/>
                  </a:lnTo>
                  <a:lnTo>
                    <a:pt x="84" y="14"/>
                  </a:lnTo>
                  <a:lnTo>
                    <a:pt x="83" y="13"/>
                  </a:lnTo>
                  <a:lnTo>
                    <a:pt x="81" y="11"/>
                  </a:lnTo>
                  <a:lnTo>
                    <a:pt x="79" y="13"/>
                  </a:lnTo>
                  <a:lnTo>
                    <a:pt x="78" y="14"/>
                  </a:lnTo>
                  <a:lnTo>
                    <a:pt x="76" y="16"/>
                  </a:lnTo>
                  <a:lnTo>
                    <a:pt x="74" y="19"/>
                  </a:lnTo>
                  <a:lnTo>
                    <a:pt x="74" y="21"/>
                  </a:lnTo>
                  <a:lnTo>
                    <a:pt x="73" y="23"/>
                  </a:lnTo>
                  <a:lnTo>
                    <a:pt x="69" y="24"/>
                  </a:lnTo>
                  <a:lnTo>
                    <a:pt x="66" y="24"/>
                  </a:lnTo>
                  <a:lnTo>
                    <a:pt x="61" y="23"/>
                  </a:lnTo>
                  <a:lnTo>
                    <a:pt x="58" y="23"/>
                  </a:lnTo>
                  <a:lnTo>
                    <a:pt x="53" y="23"/>
                  </a:lnTo>
                  <a:lnTo>
                    <a:pt x="50" y="23"/>
                  </a:lnTo>
                  <a:lnTo>
                    <a:pt x="46" y="24"/>
                  </a:lnTo>
                  <a:lnTo>
                    <a:pt x="46" y="24"/>
                  </a:lnTo>
                  <a:lnTo>
                    <a:pt x="46" y="28"/>
                  </a:lnTo>
                  <a:lnTo>
                    <a:pt x="46" y="29"/>
                  </a:lnTo>
                  <a:lnTo>
                    <a:pt x="46" y="33"/>
                  </a:lnTo>
                  <a:lnTo>
                    <a:pt x="45" y="34"/>
                  </a:lnTo>
                  <a:lnTo>
                    <a:pt x="38" y="34"/>
                  </a:lnTo>
                  <a:lnTo>
                    <a:pt x="28" y="34"/>
                  </a:lnTo>
                  <a:lnTo>
                    <a:pt x="17" y="31"/>
                  </a:lnTo>
                  <a:lnTo>
                    <a:pt x="7" y="33"/>
                  </a:lnTo>
                  <a:lnTo>
                    <a:pt x="0" y="37"/>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106"/>
            <p:cNvSpPr>
              <a:spLocks/>
            </p:cNvSpPr>
            <p:nvPr/>
          </p:nvSpPr>
          <p:spPr bwMode="auto">
            <a:xfrm>
              <a:off x="496880" y="1795221"/>
              <a:ext cx="271449" cy="136257"/>
            </a:xfrm>
            <a:custGeom>
              <a:avLst/>
              <a:gdLst>
                <a:gd name="T0" fmla="*/ 9 w 255"/>
                <a:gd name="T1" fmla="*/ 117 h 128"/>
                <a:gd name="T2" fmla="*/ 23 w 255"/>
                <a:gd name="T3" fmla="*/ 113 h 128"/>
                <a:gd name="T4" fmla="*/ 35 w 255"/>
                <a:gd name="T5" fmla="*/ 113 h 128"/>
                <a:gd name="T6" fmla="*/ 48 w 255"/>
                <a:gd name="T7" fmla="*/ 115 h 128"/>
                <a:gd name="T8" fmla="*/ 58 w 255"/>
                <a:gd name="T9" fmla="*/ 112 h 128"/>
                <a:gd name="T10" fmla="*/ 66 w 255"/>
                <a:gd name="T11" fmla="*/ 105 h 128"/>
                <a:gd name="T12" fmla="*/ 73 w 255"/>
                <a:gd name="T13" fmla="*/ 103 h 128"/>
                <a:gd name="T14" fmla="*/ 87 w 255"/>
                <a:gd name="T15" fmla="*/ 103 h 128"/>
                <a:gd name="T16" fmla="*/ 138 w 255"/>
                <a:gd name="T17" fmla="*/ 105 h 128"/>
                <a:gd name="T18" fmla="*/ 165 w 255"/>
                <a:gd name="T19" fmla="*/ 107 h 128"/>
                <a:gd name="T20" fmla="*/ 175 w 255"/>
                <a:gd name="T21" fmla="*/ 112 h 128"/>
                <a:gd name="T22" fmla="*/ 173 w 255"/>
                <a:gd name="T23" fmla="*/ 113 h 128"/>
                <a:gd name="T24" fmla="*/ 171 w 255"/>
                <a:gd name="T25" fmla="*/ 117 h 128"/>
                <a:gd name="T26" fmla="*/ 176 w 255"/>
                <a:gd name="T27" fmla="*/ 118 h 128"/>
                <a:gd name="T28" fmla="*/ 178 w 255"/>
                <a:gd name="T29" fmla="*/ 117 h 128"/>
                <a:gd name="T30" fmla="*/ 180 w 255"/>
                <a:gd name="T31" fmla="*/ 115 h 128"/>
                <a:gd name="T32" fmla="*/ 181 w 255"/>
                <a:gd name="T33" fmla="*/ 113 h 128"/>
                <a:gd name="T34" fmla="*/ 184 w 255"/>
                <a:gd name="T35" fmla="*/ 117 h 128"/>
                <a:gd name="T36" fmla="*/ 189 w 255"/>
                <a:gd name="T37" fmla="*/ 120 h 128"/>
                <a:gd name="T38" fmla="*/ 194 w 255"/>
                <a:gd name="T39" fmla="*/ 123 h 128"/>
                <a:gd name="T40" fmla="*/ 198 w 255"/>
                <a:gd name="T41" fmla="*/ 125 h 128"/>
                <a:gd name="T42" fmla="*/ 199 w 255"/>
                <a:gd name="T43" fmla="*/ 123 h 128"/>
                <a:gd name="T44" fmla="*/ 201 w 255"/>
                <a:gd name="T45" fmla="*/ 123 h 128"/>
                <a:gd name="T46" fmla="*/ 203 w 255"/>
                <a:gd name="T47" fmla="*/ 125 h 128"/>
                <a:gd name="T48" fmla="*/ 206 w 255"/>
                <a:gd name="T49" fmla="*/ 128 h 128"/>
                <a:gd name="T50" fmla="*/ 209 w 255"/>
                <a:gd name="T51" fmla="*/ 128 h 128"/>
                <a:gd name="T52" fmla="*/ 216 w 255"/>
                <a:gd name="T53" fmla="*/ 123 h 128"/>
                <a:gd name="T54" fmla="*/ 221 w 255"/>
                <a:gd name="T55" fmla="*/ 123 h 128"/>
                <a:gd name="T56" fmla="*/ 224 w 255"/>
                <a:gd name="T57" fmla="*/ 125 h 128"/>
                <a:gd name="T58" fmla="*/ 232 w 255"/>
                <a:gd name="T59" fmla="*/ 123 h 128"/>
                <a:gd name="T60" fmla="*/ 239 w 255"/>
                <a:gd name="T61" fmla="*/ 123 h 128"/>
                <a:gd name="T62" fmla="*/ 247 w 255"/>
                <a:gd name="T63" fmla="*/ 123 h 128"/>
                <a:gd name="T64" fmla="*/ 253 w 255"/>
                <a:gd name="T65" fmla="*/ 123 h 128"/>
                <a:gd name="T66" fmla="*/ 252 w 255"/>
                <a:gd name="T67" fmla="*/ 117 h 128"/>
                <a:gd name="T68" fmla="*/ 250 w 255"/>
                <a:gd name="T69" fmla="*/ 110 h 128"/>
                <a:gd name="T70" fmla="*/ 253 w 255"/>
                <a:gd name="T71" fmla="*/ 105 h 128"/>
                <a:gd name="T72" fmla="*/ 255 w 255"/>
                <a:gd name="T73" fmla="*/ 95 h 128"/>
                <a:gd name="T74" fmla="*/ 253 w 255"/>
                <a:gd name="T75" fmla="*/ 89 h 128"/>
                <a:gd name="T76" fmla="*/ 250 w 255"/>
                <a:gd name="T77" fmla="*/ 87 h 128"/>
                <a:gd name="T78" fmla="*/ 249 w 255"/>
                <a:gd name="T79" fmla="*/ 84 h 128"/>
                <a:gd name="T80" fmla="*/ 247 w 255"/>
                <a:gd name="T81" fmla="*/ 77 h 128"/>
                <a:gd name="T82" fmla="*/ 245 w 255"/>
                <a:gd name="T83" fmla="*/ 71 h 128"/>
                <a:gd name="T84" fmla="*/ 242 w 255"/>
                <a:gd name="T85" fmla="*/ 72 h 128"/>
                <a:gd name="T86" fmla="*/ 239 w 255"/>
                <a:gd name="T87" fmla="*/ 76 h 128"/>
                <a:gd name="T88" fmla="*/ 235 w 255"/>
                <a:gd name="T89" fmla="*/ 76 h 128"/>
                <a:gd name="T90" fmla="*/ 234 w 255"/>
                <a:gd name="T91" fmla="*/ 74 h 128"/>
                <a:gd name="T92" fmla="*/ 234 w 255"/>
                <a:gd name="T93" fmla="*/ 69 h 128"/>
                <a:gd name="T94" fmla="*/ 232 w 255"/>
                <a:gd name="T95" fmla="*/ 66 h 128"/>
                <a:gd name="T96" fmla="*/ 227 w 255"/>
                <a:gd name="T97" fmla="*/ 59 h 128"/>
                <a:gd name="T98" fmla="*/ 226 w 255"/>
                <a:gd name="T99" fmla="*/ 54 h 128"/>
                <a:gd name="T100" fmla="*/ 230 w 255"/>
                <a:gd name="T101" fmla="*/ 51 h 128"/>
                <a:gd name="T102" fmla="*/ 232 w 255"/>
                <a:gd name="T103" fmla="*/ 46 h 128"/>
                <a:gd name="T104" fmla="*/ 232 w 255"/>
                <a:gd name="T105" fmla="*/ 38 h 128"/>
                <a:gd name="T106" fmla="*/ 232 w 255"/>
                <a:gd name="T107" fmla="*/ 29 h 128"/>
                <a:gd name="T108" fmla="*/ 230 w 255"/>
                <a:gd name="T109" fmla="*/ 25 h 128"/>
                <a:gd name="T110" fmla="*/ 227 w 255"/>
                <a:gd name="T111" fmla="*/ 21 h 128"/>
                <a:gd name="T112" fmla="*/ 224 w 255"/>
                <a:gd name="T113" fmla="*/ 18 h 128"/>
                <a:gd name="T114" fmla="*/ 224 w 255"/>
                <a:gd name="T115" fmla="*/ 13 h 128"/>
                <a:gd name="T116" fmla="*/ 226 w 255"/>
                <a:gd name="T117" fmla="*/ 8 h 128"/>
                <a:gd name="T118" fmla="*/ 226 w 255"/>
                <a:gd name="T119" fmla="*/ 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5" h="128">
                  <a:moveTo>
                    <a:pt x="0" y="118"/>
                  </a:moveTo>
                  <a:lnTo>
                    <a:pt x="9" y="117"/>
                  </a:lnTo>
                  <a:lnTo>
                    <a:pt x="15" y="115"/>
                  </a:lnTo>
                  <a:lnTo>
                    <a:pt x="23" y="113"/>
                  </a:lnTo>
                  <a:lnTo>
                    <a:pt x="28" y="113"/>
                  </a:lnTo>
                  <a:lnTo>
                    <a:pt x="35" y="113"/>
                  </a:lnTo>
                  <a:lnTo>
                    <a:pt x="41" y="115"/>
                  </a:lnTo>
                  <a:lnTo>
                    <a:pt x="48" y="115"/>
                  </a:lnTo>
                  <a:lnTo>
                    <a:pt x="53" y="113"/>
                  </a:lnTo>
                  <a:lnTo>
                    <a:pt x="58" y="112"/>
                  </a:lnTo>
                  <a:lnTo>
                    <a:pt x="63" y="108"/>
                  </a:lnTo>
                  <a:lnTo>
                    <a:pt x="66" y="105"/>
                  </a:lnTo>
                  <a:lnTo>
                    <a:pt x="71" y="103"/>
                  </a:lnTo>
                  <a:lnTo>
                    <a:pt x="73" y="103"/>
                  </a:lnTo>
                  <a:lnTo>
                    <a:pt x="76" y="103"/>
                  </a:lnTo>
                  <a:lnTo>
                    <a:pt x="87" y="103"/>
                  </a:lnTo>
                  <a:lnTo>
                    <a:pt x="129" y="105"/>
                  </a:lnTo>
                  <a:lnTo>
                    <a:pt x="138" y="105"/>
                  </a:lnTo>
                  <a:lnTo>
                    <a:pt x="152" y="107"/>
                  </a:lnTo>
                  <a:lnTo>
                    <a:pt x="165" y="107"/>
                  </a:lnTo>
                  <a:lnTo>
                    <a:pt x="173" y="110"/>
                  </a:lnTo>
                  <a:lnTo>
                    <a:pt x="175" y="112"/>
                  </a:lnTo>
                  <a:lnTo>
                    <a:pt x="175" y="112"/>
                  </a:lnTo>
                  <a:lnTo>
                    <a:pt x="173" y="113"/>
                  </a:lnTo>
                  <a:lnTo>
                    <a:pt x="173" y="115"/>
                  </a:lnTo>
                  <a:lnTo>
                    <a:pt x="171" y="117"/>
                  </a:lnTo>
                  <a:lnTo>
                    <a:pt x="175" y="118"/>
                  </a:lnTo>
                  <a:lnTo>
                    <a:pt x="176" y="118"/>
                  </a:lnTo>
                  <a:lnTo>
                    <a:pt x="178" y="118"/>
                  </a:lnTo>
                  <a:lnTo>
                    <a:pt x="178" y="117"/>
                  </a:lnTo>
                  <a:lnTo>
                    <a:pt x="178" y="115"/>
                  </a:lnTo>
                  <a:lnTo>
                    <a:pt x="180" y="115"/>
                  </a:lnTo>
                  <a:lnTo>
                    <a:pt x="180" y="113"/>
                  </a:lnTo>
                  <a:lnTo>
                    <a:pt x="181" y="113"/>
                  </a:lnTo>
                  <a:lnTo>
                    <a:pt x="183" y="115"/>
                  </a:lnTo>
                  <a:lnTo>
                    <a:pt x="184" y="117"/>
                  </a:lnTo>
                  <a:lnTo>
                    <a:pt x="188" y="118"/>
                  </a:lnTo>
                  <a:lnTo>
                    <a:pt x="189" y="120"/>
                  </a:lnTo>
                  <a:lnTo>
                    <a:pt x="193" y="122"/>
                  </a:lnTo>
                  <a:lnTo>
                    <a:pt x="194" y="123"/>
                  </a:lnTo>
                  <a:lnTo>
                    <a:pt x="196" y="125"/>
                  </a:lnTo>
                  <a:lnTo>
                    <a:pt x="198" y="125"/>
                  </a:lnTo>
                  <a:lnTo>
                    <a:pt x="198" y="123"/>
                  </a:lnTo>
                  <a:lnTo>
                    <a:pt x="199" y="123"/>
                  </a:lnTo>
                  <a:lnTo>
                    <a:pt x="199" y="122"/>
                  </a:lnTo>
                  <a:lnTo>
                    <a:pt x="201" y="123"/>
                  </a:lnTo>
                  <a:lnTo>
                    <a:pt x="203" y="123"/>
                  </a:lnTo>
                  <a:lnTo>
                    <a:pt x="203" y="125"/>
                  </a:lnTo>
                  <a:lnTo>
                    <a:pt x="204" y="127"/>
                  </a:lnTo>
                  <a:lnTo>
                    <a:pt x="206" y="128"/>
                  </a:lnTo>
                  <a:lnTo>
                    <a:pt x="206" y="128"/>
                  </a:lnTo>
                  <a:lnTo>
                    <a:pt x="209" y="128"/>
                  </a:lnTo>
                  <a:lnTo>
                    <a:pt x="212" y="125"/>
                  </a:lnTo>
                  <a:lnTo>
                    <a:pt x="216" y="123"/>
                  </a:lnTo>
                  <a:lnTo>
                    <a:pt x="217" y="123"/>
                  </a:lnTo>
                  <a:lnTo>
                    <a:pt x="221" y="123"/>
                  </a:lnTo>
                  <a:lnTo>
                    <a:pt x="222" y="123"/>
                  </a:lnTo>
                  <a:lnTo>
                    <a:pt x="224" y="125"/>
                  </a:lnTo>
                  <a:lnTo>
                    <a:pt x="227" y="122"/>
                  </a:lnTo>
                  <a:lnTo>
                    <a:pt x="232" y="123"/>
                  </a:lnTo>
                  <a:lnTo>
                    <a:pt x="235" y="123"/>
                  </a:lnTo>
                  <a:lnTo>
                    <a:pt x="239" y="123"/>
                  </a:lnTo>
                  <a:lnTo>
                    <a:pt x="244" y="123"/>
                  </a:lnTo>
                  <a:lnTo>
                    <a:pt x="247" y="123"/>
                  </a:lnTo>
                  <a:lnTo>
                    <a:pt x="253" y="125"/>
                  </a:lnTo>
                  <a:lnTo>
                    <a:pt x="253" y="123"/>
                  </a:lnTo>
                  <a:lnTo>
                    <a:pt x="252" y="120"/>
                  </a:lnTo>
                  <a:lnTo>
                    <a:pt x="252" y="117"/>
                  </a:lnTo>
                  <a:lnTo>
                    <a:pt x="250" y="113"/>
                  </a:lnTo>
                  <a:lnTo>
                    <a:pt x="250" y="110"/>
                  </a:lnTo>
                  <a:lnTo>
                    <a:pt x="252" y="108"/>
                  </a:lnTo>
                  <a:lnTo>
                    <a:pt x="253" y="105"/>
                  </a:lnTo>
                  <a:lnTo>
                    <a:pt x="253" y="100"/>
                  </a:lnTo>
                  <a:lnTo>
                    <a:pt x="255" y="95"/>
                  </a:lnTo>
                  <a:lnTo>
                    <a:pt x="253" y="92"/>
                  </a:lnTo>
                  <a:lnTo>
                    <a:pt x="253" y="89"/>
                  </a:lnTo>
                  <a:lnTo>
                    <a:pt x="252" y="87"/>
                  </a:lnTo>
                  <a:lnTo>
                    <a:pt x="250" y="87"/>
                  </a:lnTo>
                  <a:lnTo>
                    <a:pt x="249" y="85"/>
                  </a:lnTo>
                  <a:lnTo>
                    <a:pt x="249" y="84"/>
                  </a:lnTo>
                  <a:lnTo>
                    <a:pt x="247" y="80"/>
                  </a:lnTo>
                  <a:lnTo>
                    <a:pt x="247" y="77"/>
                  </a:lnTo>
                  <a:lnTo>
                    <a:pt x="247" y="74"/>
                  </a:lnTo>
                  <a:lnTo>
                    <a:pt x="245" y="71"/>
                  </a:lnTo>
                  <a:lnTo>
                    <a:pt x="244" y="71"/>
                  </a:lnTo>
                  <a:lnTo>
                    <a:pt x="242" y="72"/>
                  </a:lnTo>
                  <a:lnTo>
                    <a:pt x="240" y="74"/>
                  </a:lnTo>
                  <a:lnTo>
                    <a:pt x="239" y="76"/>
                  </a:lnTo>
                  <a:lnTo>
                    <a:pt x="237" y="76"/>
                  </a:lnTo>
                  <a:lnTo>
                    <a:pt x="235" y="76"/>
                  </a:lnTo>
                  <a:lnTo>
                    <a:pt x="234" y="76"/>
                  </a:lnTo>
                  <a:lnTo>
                    <a:pt x="234" y="74"/>
                  </a:lnTo>
                  <a:lnTo>
                    <a:pt x="234" y="71"/>
                  </a:lnTo>
                  <a:lnTo>
                    <a:pt x="234" y="69"/>
                  </a:lnTo>
                  <a:lnTo>
                    <a:pt x="234" y="69"/>
                  </a:lnTo>
                  <a:lnTo>
                    <a:pt x="232" y="66"/>
                  </a:lnTo>
                  <a:lnTo>
                    <a:pt x="230" y="62"/>
                  </a:lnTo>
                  <a:lnTo>
                    <a:pt x="227" y="59"/>
                  </a:lnTo>
                  <a:lnTo>
                    <a:pt x="226" y="56"/>
                  </a:lnTo>
                  <a:lnTo>
                    <a:pt x="226" y="54"/>
                  </a:lnTo>
                  <a:lnTo>
                    <a:pt x="227" y="52"/>
                  </a:lnTo>
                  <a:lnTo>
                    <a:pt x="230" y="51"/>
                  </a:lnTo>
                  <a:lnTo>
                    <a:pt x="232" y="48"/>
                  </a:lnTo>
                  <a:lnTo>
                    <a:pt x="232" y="46"/>
                  </a:lnTo>
                  <a:lnTo>
                    <a:pt x="232" y="43"/>
                  </a:lnTo>
                  <a:lnTo>
                    <a:pt x="232" y="38"/>
                  </a:lnTo>
                  <a:lnTo>
                    <a:pt x="232" y="34"/>
                  </a:lnTo>
                  <a:lnTo>
                    <a:pt x="232" y="29"/>
                  </a:lnTo>
                  <a:lnTo>
                    <a:pt x="230" y="26"/>
                  </a:lnTo>
                  <a:lnTo>
                    <a:pt x="230" y="25"/>
                  </a:lnTo>
                  <a:lnTo>
                    <a:pt x="229" y="23"/>
                  </a:lnTo>
                  <a:lnTo>
                    <a:pt x="227" y="21"/>
                  </a:lnTo>
                  <a:lnTo>
                    <a:pt x="224" y="20"/>
                  </a:lnTo>
                  <a:lnTo>
                    <a:pt x="224" y="18"/>
                  </a:lnTo>
                  <a:lnTo>
                    <a:pt x="222" y="16"/>
                  </a:lnTo>
                  <a:lnTo>
                    <a:pt x="224" y="13"/>
                  </a:lnTo>
                  <a:lnTo>
                    <a:pt x="224" y="11"/>
                  </a:lnTo>
                  <a:lnTo>
                    <a:pt x="226" y="8"/>
                  </a:lnTo>
                  <a:lnTo>
                    <a:pt x="226" y="6"/>
                  </a:lnTo>
                  <a:lnTo>
                    <a:pt x="226" y="3"/>
                  </a:lnTo>
                  <a:lnTo>
                    <a:pt x="222" y="0"/>
                  </a:lnTo>
                </a:path>
              </a:pathLst>
            </a:custGeom>
            <a:solidFill>
              <a:srgbClr val="808080"/>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08" name="Freeform 107"/>
            <p:cNvSpPr>
              <a:spLocks/>
            </p:cNvSpPr>
            <p:nvPr/>
          </p:nvSpPr>
          <p:spPr bwMode="auto">
            <a:xfrm>
              <a:off x="530944" y="1119261"/>
              <a:ext cx="641896" cy="677024"/>
            </a:xfrm>
            <a:custGeom>
              <a:avLst/>
              <a:gdLst>
                <a:gd name="T0" fmla="*/ 580 w 603"/>
                <a:gd name="T1" fmla="*/ 102 h 636"/>
                <a:gd name="T2" fmla="*/ 603 w 603"/>
                <a:gd name="T3" fmla="*/ 123 h 636"/>
                <a:gd name="T4" fmla="*/ 590 w 603"/>
                <a:gd name="T5" fmla="*/ 123 h 636"/>
                <a:gd name="T6" fmla="*/ 568 w 603"/>
                <a:gd name="T7" fmla="*/ 123 h 636"/>
                <a:gd name="T8" fmla="*/ 526 w 603"/>
                <a:gd name="T9" fmla="*/ 120 h 636"/>
                <a:gd name="T10" fmla="*/ 524 w 603"/>
                <a:gd name="T11" fmla="*/ 154 h 636"/>
                <a:gd name="T12" fmla="*/ 517 w 603"/>
                <a:gd name="T13" fmla="*/ 548 h 636"/>
                <a:gd name="T14" fmla="*/ 517 w 603"/>
                <a:gd name="T15" fmla="*/ 556 h 636"/>
                <a:gd name="T16" fmla="*/ 527 w 603"/>
                <a:gd name="T17" fmla="*/ 564 h 636"/>
                <a:gd name="T18" fmla="*/ 522 w 603"/>
                <a:gd name="T19" fmla="*/ 590 h 636"/>
                <a:gd name="T20" fmla="*/ 517 w 603"/>
                <a:gd name="T21" fmla="*/ 605 h 636"/>
                <a:gd name="T22" fmla="*/ 489 w 603"/>
                <a:gd name="T23" fmla="*/ 607 h 636"/>
                <a:gd name="T24" fmla="*/ 363 w 603"/>
                <a:gd name="T25" fmla="*/ 602 h 636"/>
                <a:gd name="T26" fmla="*/ 333 w 603"/>
                <a:gd name="T27" fmla="*/ 600 h 636"/>
                <a:gd name="T28" fmla="*/ 335 w 603"/>
                <a:gd name="T29" fmla="*/ 592 h 636"/>
                <a:gd name="T30" fmla="*/ 330 w 603"/>
                <a:gd name="T31" fmla="*/ 595 h 636"/>
                <a:gd name="T32" fmla="*/ 330 w 603"/>
                <a:gd name="T33" fmla="*/ 604 h 636"/>
                <a:gd name="T34" fmla="*/ 318 w 603"/>
                <a:gd name="T35" fmla="*/ 604 h 636"/>
                <a:gd name="T36" fmla="*/ 300 w 603"/>
                <a:gd name="T37" fmla="*/ 609 h 636"/>
                <a:gd name="T38" fmla="*/ 274 w 603"/>
                <a:gd name="T39" fmla="*/ 602 h 636"/>
                <a:gd name="T40" fmla="*/ 261 w 603"/>
                <a:gd name="T41" fmla="*/ 613 h 636"/>
                <a:gd name="T42" fmla="*/ 249 w 603"/>
                <a:gd name="T43" fmla="*/ 609 h 636"/>
                <a:gd name="T44" fmla="*/ 230 w 603"/>
                <a:gd name="T45" fmla="*/ 590 h 636"/>
                <a:gd name="T46" fmla="*/ 223 w 603"/>
                <a:gd name="T47" fmla="*/ 595 h 636"/>
                <a:gd name="T48" fmla="*/ 220 w 603"/>
                <a:gd name="T49" fmla="*/ 597 h 636"/>
                <a:gd name="T50" fmla="*/ 217 w 603"/>
                <a:gd name="T51" fmla="*/ 605 h 636"/>
                <a:gd name="T52" fmla="*/ 212 w 603"/>
                <a:gd name="T53" fmla="*/ 620 h 636"/>
                <a:gd name="T54" fmla="*/ 213 w 603"/>
                <a:gd name="T55" fmla="*/ 628 h 636"/>
                <a:gd name="T56" fmla="*/ 203 w 603"/>
                <a:gd name="T57" fmla="*/ 635 h 636"/>
                <a:gd name="T58" fmla="*/ 194 w 603"/>
                <a:gd name="T59" fmla="*/ 635 h 636"/>
                <a:gd name="T60" fmla="*/ 182 w 603"/>
                <a:gd name="T61" fmla="*/ 625 h 636"/>
                <a:gd name="T62" fmla="*/ 175 w 603"/>
                <a:gd name="T63" fmla="*/ 618 h 636"/>
                <a:gd name="T64" fmla="*/ 167 w 603"/>
                <a:gd name="T65" fmla="*/ 612 h 636"/>
                <a:gd name="T66" fmla="*/ 166 w 603"/>
                <a:gd name="T67" fmla="*/ 610 h 636"/>
                <a:gd name="T68" fmla="*/ 164 w 603"/>
                <a:gd name="T69" fmla="*/ 604 h 636"/>
                <a:gd name="T70" fmla="*/ 157 w 603"/>
                <a:gd name="T71" fmla="*/ 595 h 636"/>
                <a:gd name="T72" fmla="*/ 156 w 603"/>
                <a:gd name="T73" fmla="*/ 590 h 636"/>
                <a:gd name="T74" fmla="*/ 149 w 603"/>
                <a:gd name="T75" fmla="*/ 587 h 636"/>
                <a:gd name="T76" fmla="*/ 141 w 603"/>
                <a:gd name="T77" fmla="*/ 559 h 636"/>
                <a:gd name="T78" fmla="*/ 131 w 603"/>
                <a:gd name="T79" fmla="*/ 561 h 636"/>
                <a:gd name="T80" fmla="*/ 131 w 603"/>
                <a:gd name="T81" fmla="*/ 558 h 636"/>
                <a:gd name="T82" fmla="*/ 124 w 603"/>
                <a:gd name="T83" fmla="*/ 561 h 636"/>
                <a:gd name="T84" fmla="*/ 120 w 603"/>
                <a:gd name="T85" fmla="*/ 554 h 636"/>
                <a:gd name="T86" fmla="*/ 108 w 603"/>
                <a:gd name="T87" fmla="*/ 536 h 636"/>
                <a:gd name="T88" fmla="*/ 97 w 603"/>
                <a:gd name="T89" fmla="*/ 531 h 636"/>
                <a:gd name="T90" fmla="*/ 83 w 603"/>
                <a:gd name="T91" fmla="*/ 531 h 636"/>
                <a:gd name="T92" fmla="*/ 75 w 603"/>
                <a:gd name="T93" fmla="*/ 528 h 636"/>
                <a:gd name="T94" fmla="*/ 69 w 603"/>
                <a:gd name="T95" fmla="*/ 531 h 636"/>
                <a:gd name="T96" fmla="*/ 62 w 603"/>
                <a:gd name="T97" fmla="*/ 533 h 636"/>
                <a:gd name="T98" fmla="*/ 46 w 603"/>
                <a:gd name="T99" fmla="*/ 534 h 636"/>
                <a:gd name="T100" fmla="*/ 24 w 603"/>
                <a:gd name="T101" fmla="*/ 534 h 636"/>
                <a:gd name="T102" fmla="*/ 11 w 603"/>
                <a:gd name="T103" fmla="*/ 534 h 636"/>
                <a:gd name="T104" fmla="*/ 3 w 603"/>
                <a:gd name="T105" fmla="*/ 554 h 636"/>
                <a:gd name="T106" fmla="*/ 0 w 603"/>
                <a:gd name="T107" fmla="*/ 556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3" h="636">
                  <a:moveTo>
                    <a:pt x="450" y="0"/>
                  </a:moveTo>
                  <a:lnTo>
                    <a:pt x="562" y="89"/>
                  </a:lnTo>
                  <a:lnTo>
                    <a:pt x="570" y="94"/>
                  </a:lnTo>
                  <a:lnTo>
                    <a:pt x="580" y="102"/>
                  </a:lnTo>
                  <a:lnTo>
                    <a:pt x="590" y="110"/>
                  </a:lnTo>
                  <a:lnTo>
                    <a:pt x="600" y="117"/>
                  </a:lnTo>
                  <a:lnTo>
                    <a:pt x="603" y="122"/>
                  </a:lnTo>
                  <a:lnTo>
                    <a:pt x="603" y="123"/>
                  </a:lnTo>
                  <a:lnTo>
                    <a:pt x="601" y="125"/>
                  </a:lnTo>
                  <a:lnTo>
                    <a:pt x="598" y="125"/>
                  </a:lnTo>
                  <a:lnTo>
                    <a:pt x="595" y="125"/>
                  </a:lnTo>
                  <a:lnTo>
                    <a:pt x="590" y="123"/>
                  </a:lnTo>
                  <a:lnTo>
                    <a:pt x="588" y="123"/>
                  </a:lnTo>
                  <a:lnTo>
                    <a:pt x="586" y="123"/>
                  </a:lnTo>
                  <a:lnTo>
                    <a:pt x="580" y="123"/>
                  </a:lnTo>
                  <a:lnTo>
                    <a:pt x="568" y="123"/>
                  </a:lnTo>
                  <a:lnTo>
                    <a:pt x="554" y="122"/>
                  </a:lnTo>
                  <a:lnTo>
                    <a:pt x="539" y="122"/>
                  </a:lnTo>
                  <a:lnTo>
                    <a:pt x="529" y="120"/>
                  </a:lnTo>
                  <a:lnTo>
                    <a:pt x="526" y="120"/>
                  </a:lnTo>
                  <a:lnTo>
                    <a:pt x="524" y="125"/>
                  </a:lnTo>
                  <a:lnTo>
                    <a:pt x="524" y="136"/>
                  </a:lnTo>
                  <a:lnTo>
                    <a:pt x="524" y="148"/>
                  </a:lnTo>
                  <a:lnTo>
                    <a:pt x="524" y="154"/>
                  </a:lnTo>
                  <a:lnTo>
                    <a:pt x="521" y="252"/>
                  </a:lnTo>
                  <a:lnTo>
                    <a:pt x="517" y="385"/>
                  </a:lnTo>
                  <a:lnTo>
                    <a:pt x="517" y="520"/>
                  </a:lnTo>
                  <a:lnTo>
                    <a:pt x="517" y="548"/>
                  </a:lnTo>
                  <a:lnTo>
                    <a:pt x="517" y="549"/>
                  </a:lnTo>
                  <a:lnTo>
                    <a:pt x="517" y="553"/>
                  </a:lnTo>
                  <a:lnTo>
                    <a:pt x="517" y="556"/>
                  </a:lnTo>
                  <a:lnTo>
                    <a:pt x="517" y="556"/>
                  </a:lnTo>
                  <a:lnTo>
                    <a:pt x="519" y="559"/>
                  </a:lnTo>
                  <a:lnTo>
                    <a:pt x="521" y="561"/>
                  </a:lnTo>
                  <a:lnTo>
                    <a:pt x="524" y="561"/>
                  </a:lnTo>
                  <a:lnTo>
                    <a:pt x="527" y="564"/>
                  </a:lnTo>
                  <a:lnTo>
                    <a:pt x="529" y="566"/>
                  </a:lnTo>
                  <a:lnTo>
                    <a:pt x="527" y="571"/>
                  </a:lnTo>
                  <a:lnTo>
                    <a:pt x="526" y="581"/>
                  </a:lnTo>
                  <a:lnTo>
                    <a:pt x="522" y="590"/>
                  </a:lnTo>
                  <a:lnTo>
                    <a:pt x="521" y="597"/>
                  </a:lnTo>
                  <a:lnTo>
                    <a:pt x="519" y="599"/>
                  </a:lnTo>
                  <a:lnTo>
                    <a:pt x="519" y="602"/>
                  </a:lnTo>
                  <a:lnTo>
                    <a:pt x="517" y="605"/>
                  </a:lnTo>
                  <a:lnTo>
                    <a:pt x="517" y="609"/>
                  </a:lnTo>
                  <a:lnTo>
                    <a:pt x="513" y="609"/>
                  </a:lnTo>
                  <a:lnTo>
                    <a:pt x="503" y="609"/>
                  </a:lnTo>
                  <a:lnTo>
                    <a:pt x="489" y="607"/>
                  </a:lnTo>
                  <a:lnTo>
                    <a:pt x="480" y="607"/>
                  </a:lnTo>
                  <a:lnTo>
                    <a:pt x="473" y="607"/>
                  </a:lnTo>
                  <a:lnTo>
                    <a:pt x="369" y="604"/>
                  </a:lnTo>
                  <a:lnTo>
                    <a:pt x="363" y="602"/>
                  </a:lnTo>
                  <a:lnTo>
                    <a:pt x="351" y="602"/>
                  </a:lnTo>
                  <a:lnTo>
                    <a:pt x="338" y="602"/>
                  </a:lnTo>
                  <a:lnTo>
                    <a:pt x="333" y="602"/>
                  </a:lnTo>
                  <a:lnTo>
                    <a:pt x="333" y="600"/>
                  </a:lnTo>
                  <a:lnTo>
                    <a:pt x="333" y="599"/>
                  </a:lnTo>
                  <a:lnTo>
                    <a:pt x="335" y="597"/>
                  </a:lnTo>
                  <a:lnTo>
                    <a:pt x="335" y="594"/>
                  </a:lnTo>
                  <a:lnTo>
                    <a:pt x="335" y="592"/>
                  </a:lnTo>
                  <a:lnTo>
                    <a:pt x="335" y="590"/>
                  </a:lnTo>
                  <a:lnTo>
                    <a:pt x="332" y="590"/>
                  </a:lnTo>
                  <a:lnTo>
                    <a:pt x="330" y="592"/>
                  </a:lnTo>
                  <a:lnTo>
                    <a:pt x="330" y="595"/>
                  </a:lnTo>
                  <a:lnTo>
                    <a:pt x="330" y="597"/>
                  </a:lnTo>
                  <a:lnTo>
                    <a:pt x="330" y="600"/>
                  </a:lnTo>
                  <a:lnTo>
                    <a:pt x="330" y="604"/>
                  </a:lnTo>
                  <a:lnTo>
                    <a:pt x="330" y="604"/>
                  </a:lnTo>
                  <a:lnTo>
                    <a:pt x="328" y="604"/>
                  </a:lnTo>
                  <a:lnTo>
                    <a:pt x="327" y="604"/>
                  </a:lnTo>
                  <a:lnTo>
                    <a:pt x="327" y="604"/>
                  </a:lnTo>
                  <a:lnTo>
                    <a:pt x="318" y="604"/>
                  </a:lnTo>
                  <a:lnTo>
                    <a:pt x="315" y="605"/>
                  </a:lnTo>
                  <a:lnTo>
                    <a:pt x="310" y="607"/>
                  </a:lnTo>
                  <a:lnTo>
                    <a:pt x="305" y="607"/>
                  </a:lnTo>
                  <a:lnTo>
                    <a:pt x="300" y="609"/>
                  </a:lnTo>
                  <a:lnTo>
                    <a:pt x="295" y="607"/>
                  </a:lnTo>
                  <a:lnTo>
                    <a:pt x="291" y="605"/>
                  </a:lnTo>
                  <a:lnTo>
                    <a:pt x="282" y="604"/>
                  </a:lnTo>
                  <a:lnTo>
                    <a:pt x="274" y="602"/>
                  </a:lnTo>
                  <a:lnTo>
                    <a:pt x="268" y="602"/>
                  </a:lnTo>
                  <a:lnTo>
                    <a:pt x="264" y="605"/>
                  </a:lnTo>
                  <a:lnTo>
                    <a:pt x="263" y="609"/>
                  </a:lnTo>
                  <a:lnTo>
                    <a:pt x="261" y="613"/>
                  </a:lnTo>
                  <a:lnTo>
                    <a:pt x="259" y="617"/>
                  </a:lnTo>
                  <a:lnTo>
                    <a:pt x="258" y="620"/>
                  </a:lnTo>
                  <a:lnTo>
                    <a:pt x="254" y="617"/>
                  </a:lnTo>
                  <a:lnTo>
                    <a:pt x="249" y="609"/>
                  </a:lnTo>
                  <a:lnTo>
                    <a:pt x="241" y="599"/>
                  </a:lnTo>
                  <a:lnTo>
                    <a:pt x="235" y="592"/>
                  </a:lnTo>
                  <a:lnTo>
                    <a:pt x="231" y="589"/>
                  </a:lnTo>
                  <a:lnTo>
                    <a:pt x="230" y="590"/>
                  </a:lnTo>
                  <a:lnTo>
                    <a:pt x="228" y="594"/>
                  </a:lnTo>
                  <a:lnTo>
                    <a:pt x="225" y="595"/>
                  </a:lnTo>
                  <a:lnTo>
                    <a:pt x="223" y="597"/>
                  </a:lnTo>
                  <a:lnTo>
                    <a:pt x="223" y="595"/>
                  </a:lnTo>
                  <a:lnTo>
                    <a:pt x="221" y="595"/>
                  </a:lnTo>
                  <a:lnTo>
                    <a:pt x="221" y="594"/>
                  </a:lnTo>
                  <a:lnTo>
                    <a:pt x="220" y="595"/>
                  </a:lnTo>
                  <a:lnTo>
                    <a:pt x="220" y="597"/>
                  </a:lnTo>
                  <a:lnTo>
                    <a:pt x="220" y="599"/>
                  </a:lnTo>
                  <a:lnTo>
                    <a:pt x="218" y="600"/>
                  </a:lnTo>
                  <a:lnTo>
                    <a:pt x="218" y="602"/>
                  </a:lnTo>
                  <a:lnTo>
                    <a:pt x="217" y="605"/>
                  </a:lnTo>
                  <a:lnTo>
                    <a:pt x="215" y="609"/>
                  </a:lnTo>
                  <a:lnTo>
                    <a:pt x="213" y="612"/>
                  </a:lnTo>
                  <a:lnTo>
                    <a:pt x="212" y="617"/>
                  </a:lnTo>
                  <a:lnTo>
                    <a:pt x="212" y="620"/>
                  </a:lnTo>
                  <a:lnTo>
                    <a:pt x="212" y="622"/>
                  </a:lnTo>
                  <a:lnTo>
                    <a:pt x="213" y="623"/>
                  </a:lnTo>
                  <a:lnTo>
                    <a:pt x="213" y="625"/>
                  </a:lnTo>
                  <a:lnTo>
                    <a:pt x="213" y="628"/>
                  </a:lnTo>
                  <a:lnTo>
                    <a:pt x="212" y="630"/>
                  </a:lnTo>
                  <a:lnTo>
                    <a:pt x="210" y="632"/>
                  </a:lnTo>
                  <a:lnTo>
                    <a:pt x="207" y="633"/>
                  </a:lnTo>
                  <a:lnTo>
                    <a:pt x="203" y="635"/>
                  </a:lnTo>
                  <a:lnTo>
                    <a:pt x="202" y="636"/>
                  </a:lnTo>
                  <a:lnTo>
                    <a:pt x="200" y="636"/>
                  </a:lnTo>
                  <a:lnTo>
                    <a:pt x="197" y="636"/>
                  </a:lnTo>
                  <a:lnTo>
                    <a:pt x="194" y="635"/>
                  </a:lnTo>
                  <a:lnTo>
                    <a:pt x="189" y="633"/>
                  </a:lnTo>
                  <a:lnTo>
                    <a:pt x="185" y="630"/>
                  </a:lnTo>
                  <a:lnTo>
                    <a:pt x="184" y="628"/>
                  </a:lnTo>
                  <a:lnTo>
                    <a:pt x="182" y="625"/>
                  </a:lnTo>
                  <a:lnTo>
                    <a:pt x="182" y="623"/>
                  </a:lnTo>
                  <a:lnTo>
                    <a:pt x="182" y="620"/>
                  </a:lnTo>
                  <a:lnTo>
                    <a:pt x="179" y="618"/>
                  </a:lnTo>
                  <a:lnTo>
                    <a:pt x="175" y="618"/>
                  </a:lnTo>
                  <a:lnTo>
                    <a:pt x="172" y="617"/>
                  </a:lnTo>
                  <a:lnTo>
                    <a:pt x="171" y="615"/>
                  </a:lnTo>
                  <a:lnTo>
                    <a:pt x="167" y="613"/>
                  </a:lnTo>
                  <a:lnTo>
                    <a:pt x="167" y="612"/>
                  </a:lnTo>
                  <a:lnTo>
                    <a:pt x="169" y="610"/>
                  </a:lnTo>
                  <a:lnTo>
                    <a:pt x="169" y="610"/>
                  </a:lnTo>
                  <a:lnTo>
                    <a:pt x="167" y="610"/>
                  </a:lnTo>
                  <a:lnTo>
                    <a:pt x="166" y="610"/>
                  </a:lnTo>
                  <a:lnTo>
                    <a:pt x="166" y="610"/>
                  </a:lnTo>
                  <a:lnTo>
                    <a:pt x="166" y="609"/>
                  </a:lnTo>
                  <a:lnTo>
                    <a:pt x="164" y="607"/>
                  </a:lnTo>
                  <a:lnTo>
                    <a:pt x="164" y="604"/>
                  </a:lnTo>
                  <a:lnTo>
                    <a:pt x="162" y="599"/>
                  </a:lnTo>
                  <a:lnTo>
                    <a:pt x="162" y="595"/>
                  </a:lnTo>
                  <a:lnTo>
                    <a:pt x="161" y="594"/>
                  </a:lnTo>
                  <a:lnTo>
                    <a:pt x="157" y="595"/>
                  </a:lnTo>
                  <a:lnTo>
                    <a:pt x="156" y="594"/>
                  </a:lnTo>
                  <a:lnTo>
                    <a:pt x="156" y="592"/>
                  </a:lnTo>
                  <a:lnTo>
                    <a:pt x="156" y="592"/>
                  </a:lnTo>
                  <a:lnTo>
                    <a:pt x="156" y="590"/>
                  </a:lnTo>
                  <a:lnTo>
                    <a:pt x="154" y="589"/>
                  </a:lnTo>
                  <a:lnTo>
                    <a:pt x="152" y="589"/>
                  </a:lnTo>
                  <a:lnTo>
                    <a:pt x="151" y="587"/>
                  </a:lnTo>
                  <a:lnTo>
                    <a:pt x="149" y="587"/>
                  </a:lnTo>
                  <a:lnTo>
                    <a:pt x="146" y="581"/>
                  </a:lnTo>
                  <a:lnTo>
                    <a:pt x="146" y="572"/>
                  </a:lnTo>
                  <a:lnTo>
                    <a:pt x="144" y="564"/>
                  </a:lnTo>
                  <a:lnTo>
                    <a:pt x="141" y="559"/>
                  </a:lnTo>
                  <a:lnTo>
                    <a:pt x="138" y="559"/>
                  </a:lnTo>
                  <a:lnTo>
                    <a:pt x="136" y="561"/>
                  </a:lnTo>
                  <a:lnTo>
                    <a:pt x="133" y="561"/>
                  </a:lnTo>
                  <a:lnTo>
                    <a:pt x="131" y="561"/>
                  </a:lnTo>
                  <a:lnTo>
                    <a:pt x="131" y="561"/>
                  </a:lnTo>
                  <a:lnTo>
                    <a:pt x="131" y="559"/>
                  </a:lnTo>
                  <a:lnTo>
                    <a:pt x="131" y="558"/>
                  </a:lnTo>
                  <a:lnTo>
                    <a:pt x="131" y="558"/>
                  </a:lnTo>
                  <a:lnTo>
                    <a:pt x="129" y="558"/>
                  </a:lnTo>
                  <a:lnTo>
                    <a:pt x="128" y="559"/>
                  </a:lnTo>
                  <a:lnTo>
                    <a:pt x="126" y="559"/>
                  </a:lnTo>
                  <a:lnTo>
                    <a:pt x="124" y="561"/>
                  </a:lnTo>
                  <a:lnTo>
                    <a:pt x="123" y="556"/>
                  </a:lnTo>
                  <a:lnTo>
                    <a:pt x="123" y="556"/>
                  </a:lnTo>
                  <a:lnTo>
                    <a:pt x="121" y="554"/>
                  </a:lnTo>
                  <a:lnTo>
                    <a:pt x="120" y="554"/>
                  </a:lnTo>
                  <a:lnTo>
                    <a:pt x="120" y="554"/>
                  </a:lnTo>
                  <a:lnTo>
                    <a:pt x="116" y="548"/>
                  </a:lnTo>
                  <a:lnTo>
                    <a:pt x="111" y="543"/>
                  </a:lnTo>
                  <a:lnTo>
                    <a:pt x="108" y="536"/>
                  </a:lnTo>
                  <a:lnTo>
                    <a:pt x="105" y="533"/>
                  </a:lnTo>
                  <a:lnTo>
                    <a:pt x="103" y="531"/>
                  </a:lnTo>
                  <a:lnTo>
                    <a:pt x="100" y="531"/>
                  </a:lnTo>
                  <a:lnTo>
                    <a:pt x="97" y="531"/>
                  </a:lnTo>
                  <a:lnTo>
                    <a:pt x="93" y="531"/>
                  </a:lnTo>
                  <a:lnTo>
                    <a:pt x="92" y="531"/>
                  </a:lnTo>
                  <a:lnTo>
                    <a:pt x="87" y="531"/>
                  </a:lnTo>
                  <a:lnTo>
                    <a:pt x="83" y="531"/>
                  </a:lnTo>
                  <a:lnTo>
                    <a:pt x="80" y="531"/>
                  </a:lnTo>
                  <a:lnTo>
                    <a:pt x="78" y="530"/>
                  </a:lnTo>
                  <a:lnTo>
                    <a:pt x="77" y="528"/>
                  </a:lnTo>
                  <a:lnTo>
                    <a:pt x="75" y="528"/>
                  </a:lnTo>
                  <a:lnTo>
                    <a:pt x="72" y="528"/>
                  </a:lnTo>
                  <a:lnTo>
                    <a:pt x="70" y="528"/>
                  </a:lnTo>
                  <a:lnTo>
                    <a:pt x="70" y="530"/>
                  </a:lnTo>
                  <a:lnTo>
                    <a:pt x="69" y="531"/>
                  </a:lnTo>
                  <a:lnTo>
                    <a:pt x="69" y="531"/>
                  </a:lnTo>
                  <a:lnTo>
                    <a:pt x="67" y="533"/>
                  </a:lnTo>
                  <a:lnTo>
                    <a:pt x="65" y="533"/>
                  </a:lnTo>
                  <a:lnTo>
                    <a:pt x="62" y="533"/>
                  </a:lnTo>
                  <a:lnTo>
                    <a:pt x="59" y="533"/>
                  </a:lnTo>
                  <a:lnTo>
                    <a:pt x="55" y="533"/>
                  </a:lnTo>
                  <a:lnTo>
                    <a:pt x="51" y="533"/>
                  </a:lnTo>
                  <a:lnTo>
                    <a:pt x="46" y="534"/>
                  </a:lnTo>
                  <a:lnTo>
                    <a:pt x="39" y="536"/>
                  </a:lnTo>
                  <a:lnTo>
                    <a:pt x="34" y="536"/>
                  </a:lnTo>
                  <a:lnTo>
                    <a:pt x="26" y="536"/>
                  </a:lnTo>
                  <a:lnTo>
                    <a:pt x="24" y="534"/>
                  </a:lnTo>
                  <a:lnTo>
                    <a:pt x="21" y="533"/>
                  </a:lnTo>
                  <a:lnTo>
                    <a:pt x="18" y="533"/>
                  </a:lnTo>
                  <a:lnTo>
                    <a:pt x="14" y="533"/>
                  </a:lnTo>
                  <a:lnTo>
                    <a:pt x="11" y="534"/>
                  </a:lnTo>
                  <a:lnTo>
                    <a:pt x="9" y="538"/>
                  </a:lnTo>
                  <a:lnTo>
                    <a:pt x="6" y="543"/>
                  </a:lnTo>
                  <a:lnTo>
                    <a:pt x="4" y="549"/>
                  </a:lnTo>
                  <a:lnTo>
                    <a:pt x="3" y="554"/>
                  </a:lnTo>
                  <a:lnTo>
                    <a:pt x="0" y="558"/>
                  </a:lnTo>
                  <a:lnTo>
                    <a:pt x="0" y="558"/>
                  </a:lnTo>
                  <a:lnTo>
                    <a:pt x="0" y="558"/>
                  </a:lnTo>
                  <a:lnTo>
                    <a:pt x="0" y="556"/>
                  </a:lnTo>
                  <a:lnTo>
                    <a:pt x="0" y="556"/>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108"/>
            <p:cNvSpPr>
              <a:spLocks/>
            </p:cNvSpPr>
            <p:nvPr/>
          </p:nvSpPr>
          <p:spPr bwMode="auto">
            <a:xfrm>
              <a:off x="1368709" y="1801608"/>
              <a:ext cx="108579" cy="170321"/>
            </a:xfrm>
            <a:custGeom>
              <a:avLst/>
              <a:gdLst>
                <a:gd name="T0" fmla="*/ 3 w 102"/>
                <a:gd name="T1" fmla="*/ 7 h 160"/>
                <a:gd name="T2" fmla="*/ 2 w 102"/>
                <a:gd name="T3" fmla="*/ 19 h 160"/>
                <a:gd name="T4" fmla="*/ 0 w 102"/>
                <a:gd name="T5" fmla="*/ 28 h 160"/>
                <a:gd name="T6" fmla="*/ 7 w 102"/>
                <a:gd name="T7" fmla="*/ 33 h 160"/>
                <a:gd name="T8" fmla="*/ 10 w 102"/>
                <a:gd name="T9" fmla="*/ 38 h 160"/>
                <a:gd name="T10" fmla="*/ 10 w 102"/>
                <a:gd name="T11" fmla="*/ 43 h 160"/>
                <a:gd name="T12" fmla="*/ 8 w 102"/>
                <a:gd name="T13" fmla="*/ 50 h 160"/>
                <a:gd name="T14" fmla="*/ 12 w 102"/>
                <a:gd name="T15" fmla="*/ 55 h 160"/>
                <a:gd name="T16" fmla="*/ 17 w 102"/>
                <a:gd name="T17" fmla="*/ 63 h 160"/>
                <a:gd name="T18" fmla="*/ 20 w 102"/>
                <a:gd name="T19" fmla="*/ 68 h 160"/>
                <a:gd name="T20" fmla="*/ 28 w 102"/>
                <a:gd name="T21" fmla="*/ 70 h 160"/>
                <a:gd name="T22" fmla="*/ 35 w 102"/>
                <a:gd name="T23" fmla="*/ 74 h 160"/>
                <a:gd name="T24" fmla="*/ 43 w 102"/>
                <a:gd name="T25" fmla="*/ 81 h 160"/>
                <a:gd name="T26" fmla="*/ 48 w 102"/>
                <a:gd name="T27" fmla="*/ 84 h 160"/>
                <a:gd name="T28" fmla="*/ 46 w 102"/>
                <a:gd name="T29" fmla="*/ 86 h 160"/>
                <a:gd name="T30" fmla="*/ 43 w 102"/>
                <a:gd name="T31" fmla="*/ 86 h 160"/>
                <a:gd name="T32" fmla="*/ 40 w 102"/>
                <a:gd name="T33" fmla="*/ 86 h 160"/>
                <a:gd name="T34" fmla="*/ 36 w 102"/>
                <a:gd name="T35" fmla="*/ 84 h 160"/>
                <a:gd name="T36" fmla="*/ 36 w 102"/>
                <a:gd name="T37" fmla="*/ 91 h 160"/>
                <a:gd name="T38" fmla="*/ 35 w 102"/>
                <a:gd name="T39" fmla="*/ 99 h 160"/>
                <a:gd name="T40" fmla="*/ 36 w 102"/>
                <a:gd name="T41" fmla="*/ 101 h 160"/>
                <a:gd name="T42" fmla="*/ 41 w 102"/>
                <a:gd name="T43" fmla="*/ 102 h 160"/>
                <a:gd name="T44" fmla="*/ 46 w 102"/>
                <a:gd name="T45" fmla="*/ 106 h 160"/>
                <a:gd name="T46" fmla="*/ 54 w 102"/>
                <a:gd name="T47" fmla="*/ 116 h 160"/>
                <a:gd name="T48" fmla="*/ 64 w 102"/>
                <a:gd name="T49" fmla="*/ 122 h 160"/>
                <a:gd name="T50" fmla="*/ 74 w 102"/>
                <a:gd name="T51" fmla="*/ 122 h 160"/>
                <a:gd name="T52" fmla="*/ 82 w 102"/>
                <a:gd name="T53" fmla="*/ 119 h 160"/>
                <a:gd name="T54" fmla="*/ 89 w 102"/>
                <a:gd name="T55" fmla="*/ 117 h 160"/>
                <a:gd name="T56" fmla="*/ 94 w 102"/>
                <a:gd name="T57" fmla="*/ 122 h 160"/>
                <a:gd name="T58" fmla="*/ 95 w 102"/>
                <a:gd name="T59" fmla="*/ 127 h 160"/>
                <a:gd name="T60" fmla="*/ 94 w 102"/>
                <a:gd name="T61" fmla="*/ 134 h 160"/>
                <a:gd name="T62" fmla="*/ 89 w 102"/>
                <a:gd name="T63" fmla="*/ 135 h 160"/>
                <a:gd name="T64" fmla="*/ 87 w 102"/>
                <a:gd name="T65" fmla="*/ 135 h 160"/>
                <a:gd name="T66" fmla="*/ 89 w 102"/>
                <a:gd name="T67" fmla="*/ 142 h 160"/>
                <a:gd name="T68" fmla="*/ 95 w 102"/>
                <a:gd name="T69" fmla="*/ 152 h 160"/>
                <a:gd name="T70" fmla="*/ 102 w 102"/>
                <a:gd name="T71"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160">
                  <a:moveTo>
                    <a:pt x="5" y="0"/>
                  </a:moveTo>
                  <a:lnTo>
                    <a:pt x="3" y="7"/>
                  </a:lnTo>
                  <a:lnTo>
                    <a:pt x="2" y="14"/>
                  </a:lnTo>
                  <a:lnTo>
                    <a:pt x="2" y="19"/>
                  </a:lnTo>
                  <a:lnTo>
                    <a:pt x="0" y="25"/>
                  </a:lnTo>
                  <a:lnTo>
                    <a:pt x="0" y="28"/>
                  </a:lnTo>
                  <a:lnTo>
                    <a:pt x="3" y="32"/>
                  </a:lnTo>
                  <a:lnTo>
                    <a:pt x="7" y="33"/>
                  </a:lnTo>
                  <a:lnTo>
                    <a:pt x="8" y="37"/>
                  </a:lnTo>
                  <a:lnTo>
                    <a:pt x="10" y="38"/>
                  </a:lnTo>
                  <a:lnTo>
                    <a:pt x="10" y="42"/>
                  </a:lnTo>
                  <a:lnTo>
                    <a:pt x="10" y="43"/>
                  </a:lnTo>
                  <a:lnTo>
                    <a:pt x="8" y="46"/>
                  </a:lnTo>
                  <a:lnTo>
                    <a:pt x="8" y="50"/>
                  </a:lnTo>
                  <a:lnTo>
                    <a:pt x="10" y="51"/>
                  </a:lnTo>
                  <a:lnTo>
                    <a:pt x="12" y="55"/>
                  </a:lnTo>
                  <a:lnTo>
                    <a:pt x="13" y="60"/>
                  </a:lnTo>
                  <a:lnTo>
                    <a:pt x="17" y="63"/>
                  </a:lnTo>
                  <a:lnTo>
                    <a:pt x="18" y="66"/>
                  </a:lnTo>
                  <a:lnTo>
                    <a:pt x="20" y="68"/>
                  </a:lnTo>
                  <a:lnTo>
                    <a:pt x="26" y="68"/>
                  </a:lnTo>
                  <a:lnTo>
                    <a:pt x="28" y="70"/>
                  </a:lnTo>
                  <a:lnTo>
                    <a:pt x="31" y="71"/>
                  </a:lnTo>
                  <a:lnTo>
                    <a:pt x="35" y="74"/>
                  </a:lnTo>
                  <a:lnTo>
                    <a:pt x="40" y="78"/>
                  </a:lnTo>
                  <a:lnTo>
                    <a:pt x="43" y="81"/>
                  </a:lnTo>
                  <a:lnTo>
                    <a:pt x="46" y="83"/>
                  </a:lnTo>
                  <a:lnTo>
                    <a:pt x="48" y="84"/>
                  </a:lnTo>
                  <a:lnTo>
                    <a:pt x="48" y="86"/>
                  </a:lnTo>
                  <a:lnTo>
                    <a:pt x="46" y="86"/>
                  </a:lnTo>
                  <a:lnTo>
                    <a:pt x="44" y="86"/>
                  </a:lnTo>
                  <a:lnTo>
                    <a:pt x="43" y="86"/>
                  </a:lnTo>
                  <a:lnTo>
                    <a:pt x="43" y="86"/>
                  </a:lnTo>
                  <a:lnTo>
                    <a:pt x="40" y="86"/>
                  </a:lnTo>
                  <a:lnTo>
                    <a:pt x="38" y="84"/>
                  </a:lnTo>
                  <a:lnTo>
                    <a:pt x="36" y="84"/>
                  </a:lnTo>
                  <a:lnTo>
                    <a:pt x="36" y="88"/>
                  </a:lnTo>
                  <a:lnTo>
                    <a:pt x="36" y="91"/>
                  </a:lnTo>
                  <a:lnTo>
                    <a:pt x="35" y="94"/>
                  </a:lnTo>
                  <a:lnTo>
                    <a:pt x="35" y="99"/>
                  </a:lnTo>
                  <a:lnTo>
                    <a:pt x="35" y="101"/>
                  </a:lnTo>
                  <a:lnTo>
                    <a:pt x="36" y="101"/>
                  </a:lnTo>
                  <a:lnTo>
                    <a:pt x="38" y="101"/>
                  </a:lnTo>
                  <a:lnTo>
                    <a:pt x="41" y="102"/>
                  </a:lnTo>
                  <a:lnTo>
                    <a:pt x="41" y="102"/>
                  </a:lnTo>
                  <a:lnTo>
                    <a:pt x="46" y="106"/>
                  </a:lnTo>
                  <a:lnTo>
                    <a:pt x="51" y="111"/>
                  </a:lnTo>
                  <a:lnTo>
                    <a:pt x="54" y="116"/>
                  </a:lnTo>
                  <a:lnTo>
                    <a:pt x="59" y="119"/>
                  </a:lnTo>
                  <a:lnTo>
                    <a:pt x="64" y="122"/>
                  </a:lnTo>
                  <a:lnTo>
                    <a:pt x="69" y="124"/>
                  </a:lnTo>
                  <a:lnTo>
                    <a:pt x="74" y="122"/>
                  </a:lnTo>
                  <a:lnTo>
                    <a:pt x="79" y="121"/>
                  </a:lnTo>
                  <a:lnTo>
                    <a:pt x="82" y="119"/>
                  </a:lnTo>
                  <a:lnTo>
                    <a:pt x="86" y="117"/>
                  </a:lnTo>
                  <a:lnTo>
                    <a:pt x="89" y="117"/>
                  </a:lnTo>
                  <a:lnTo>
                    <a:pt x="92" y="119"/>
                  </a:lnTo>
                  <a:lnTo>
                    <a:pt x="94" y="122"/>
                  </a:lnTo>
                  <a:lnTo>
                    <a:pt x="95" y="125"/>
                  </a:lnTo>
                  <a:lnTo>
                    <a:pt x="95" y="127"/>
                  </a:lnTo>
                  <a:lnTo>
                    <a:pt x="95" y="130"/>
                  </a:lnTo>
                  <a:lnTo>
                    <a:pt x="94" y="134"/>
                  </a:lnTo>
                  <a:lnTo>
                    <a:pt x="91" y="135"/>
                  </a:lnTo>
                  <a:lnTo>
                    <a:pt x="89" y="135"/>
                  </a:lnTo>
                  <a:lnTo>
                    <a:pt x="89" y="135"/>
                  </a:lnTo>
                  <a:lnTo>
                    <a:pt x="87" y="135"/>
                  </a:lnTo>
                  <a:lnTo>
                    <a:pt x="87" y="137"/>
                  </a:lnTo>
                  <a:lnTo>
                    <a:pt x="89" y="142"/>
                  </a:lnTo>
                  <a:lnTo>
                    <a:pt x="92" y="147"/>
                  </a:lnTo>
                  <a:lnTo>
                    <a:pt x="95" y="152"/>
                  </a:lnTo>
                  <a:lnTo>
                    <a:pt x="99" y="157"/>
                  </a:lnTo>
                  <a:lnTo>
                    <a:pt x="102" y="16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109"/>
            <p:cNvSpPr>
              <a:spLocks/>
            </p:cNvSpPr>
            <p:nvPr/>
          </p:nvSpPr>
          <p:spPr bwMode="auto">
            <a:xfrm>
              <a:off x="887554" y="2199731"/>
              <a:ext cx="62805" cy="179902"/>
            </a:xfrm>
            <a:custGeom>
              <a:avLst/>
              <a:gdLst>
                <a:gd name="T0" fmla="*/ 15 w 59"/>
                <a:gd name="T1" fmla="*/ 13 h 169"/>
                <a:gd name="T2" fmla="*/ 11 w 59"/>
                <a:gd name="T3" fmla="*/ 43 h 169"/>
                <a:gd name="T4" fmla="*/ 8 w 59"/>
                <a:gd name="T5" fmla="*/ 48 h 169"/>
                <a:gd name="T6" fmla="*/ 3 w 59"/>
                <a:gd name="T7" fmla="*/ 52 h 169"/>
                <a:gd name="T8" fmla="*/ 0 w 59"/>
                <a:gd name="T9" fmla="*/ 56 h 169"/>
                <a:gd name="T10" fmla="*/ 2 w 59"/>
                <a:gd name="T11" fmla="*/ 59 h 169"/>
                <a:gd name="T12" fmla="*/ 5 w 59"/>
                <a:gd name="T13" fmla="*/ 57 h 169"/>
                <a:gd name="T14" fmla="*/ 10 w 59"/>
                <a:gd name="T15" fmla="*/ 57 h 169"/>
                <a:gd name="T16" fmla="*/ 10 w 59"/>
                <a:gd name="T17" fmla="*/ 59 h 169"/>
                <a:gd name="T18" fmla="*/ 10 w 59"/>
                <a:gd name="T19" fmla="*/ 62 h 169"/>
                <a:gd name="T20" fmla="*/ 15 w 59"/>
                <a:gd name="T21" fmla="*/ 66 h 169"/>
                <a:gd name="T22" fmla="*/ 25 w 59"/>
                <a:gd name="T23" fmla="*/ 67 h 169"/>
                <a:gd name="T24" fmla="*/ 34 w 59"/>
                <a:gd name="T25" fmla="*/ 67 h 169"/>
                <a:gd name="T26" fmla="*/ 36 w 59"/>
                <a:gd name="T27" fmla="*/ 72 h 169"/>
                <a:gd name="T28" fmla="*/ 38 w 59"/>
                <a:gd name="T29" fmla="*/ 79 h 169"/>
                <a:gd name="T30" fmla="*/ 39 w 59"/>
                <a:gd name="T31" fmla="*/ 85 h 169"/>
                <a:gd name="T32" fmla="*/ 44 w 59"/>
                <a:gd name="T33" fmla="*/ 87 h 169"/>
                <a:gd name="T34" fmla="*/ 51 w 59"/>
                <a:gd name="T35" fmla="*/ 89 h 169"/>
                <a:gd name="T36" fmla="*/ 56 w 59"/>
                <a:gd name="T37" fmla="*/ 89 h 169"/>
                <a:gd name="T38" fmla="*/ 57 w 59"/>
                <a:gd name="T39" fmla="*/ 92 h 169"/>
                <a:gd name="T40" fmla="*/ 57 w 59"/>
                <a:gd name="T41" fmla="*/ 95 h 169"/>
                <a:gd name="T42" fmla="*/ 56 w 59"/>
                <a:gd name="T43" fmla="*/ 100 h 169"/>
                <a:gd name="T44" fmla="*/ 57 w 59"/>
                <a:gd name="T45" fmla="*/ 103 h 169"/>
                <a:gd name="T46" fmla="*/ 59 w 59"/>
                <a:gd name="T47" fmla="*/ 105 h 169"/>
                <a:gd name="T48" fmla="*/ 57 w 59"/>
                <a:gd name="T49" fmla="*/ 108 h 169"/>
                <a:gd name="T50" fmla="*/ 56 w 59"/>
                <a:gd name="T51" fmla="*/ 112 h 169"/>
                <a:gd name="T52" fmla="*/ 56 w 59"/>
                <a:gd name="T53" fmla="*/ 115 h 169"/>
                <a:gd name="T54" fmla="*/ 59 w 59"/>
                <a:gd name="T55" fmla="*/ 118 h 169"/>
                <a:gd name="T56" fmla="*/ 57 w 59"/>
                <a:gd name="T57" fmla="*/ 120 h 169"/>
                <a:gd name="T58" fmla="*/ 54 w 59"/>
                <a:gd name="T59" fmla="*/ 120 h 169"/>
                <a:gd name="T60" fmla="*/ 53 w 59"/>
                <a:gd name="T61" fmla="*/ 123 h 169"/>
                <a:gd name="T62" fmla="*/ 49 w 59"/>
                <a:gd name="T63" fmla="*/ 133 h 169"/>
                <a:gd name="T64" fmla="*/ 48 w 59"/>
                <a:gd name="T65" fmla="*/ 141 h 169"/>
                <a:gd name="T66" fmla="*/ 48 w 59"/>
                <a:gd name="T67" fmla="*/ 148 h 169"/>
                <a:gd name="T68" fmla="*/ 48 w 59"/>
                <a:gd name="T69" fmla="*/ 158 h 169"/>
                <a:gd name="T70" fmla="*/ 48 w 59"/>
                <a:gd name="T71" fmla="*/ 16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169">
                  <a:moveTo>
                    <a:pt x="10" y="0"/>
                  </a:moveTo>
                  <a:lnTo>
                    <a:pt x="15" y="13"/>
                  </a:lnTo>
                  <a:lnTo>
                    <a:pt x="15" y="29"/>
                  </a:lnTo>
                  <a:lnTo>
                    <a:pt x="11" y="43"/>
                  </a:lnTo>
                  <a:lnTo>
                    <a:pt x="11" y="46"/>
                  </a:lnTo>
                  <a:lnTo>
                    <a:pt x="8" y="48"/>
                  </a:lnTo>
                  <a:lnTo>
                    <a:pt x="5" y="49"/>
                  </a:lnTo>
                  <a:lnTo>
                    <a:pt x="3" y="52"/>
                  </a:lnTo>
                  <a:lnTo>
                    <a:pt x="2" y="54"/>
                  </a:lnTo>
                  <a:lnTo>
                    <a:pt x="0" y="56"/>
                  </a:lnTo>
                  <a:lnTo>
                    <a:pt x="2" y="59"/>
                  </a:lnTo>
                  <a:lnTo>
                    <a:pt x="2" y="59"/>
                  </a:lnTo>
                  <a:lnTo>
                    <a:pt x="3" y="59"/>
                  </a:lnTo>
                  <a:lnTo>
                    <a:pt x="5" y="57"/>
                  </a:lnTo>
                  <a:lnTo>
                    <a:pt x="8" y="57"/>
                  </a:lnTo>
                  <a:lnTo>
                    <a:pt x="10" y="57"/>
                  </a:lnTo>
                  <a:lnTo>
                    <a:pt x="10" y="57"/>
                  </a:lnTo>
                  <a:lnTo>
                    <a:pt x="10" y="59"/>
                  </a:lnTo>
                  <a:lnTo>
                    <a:pt x="10" y="61"/>
                  </a:lnTo>
                  <a:lnTo>
                    <a:pt x="10" y="62"/>
                  </a:lnTo>
                  <a:lnTo>
                    <a:pt x="11" y="64"/>
                  </a:lnTo>
                  <a:lnTo>
                    <a:pt x="15" y="66"/>
                  </a:lnTo>
                  <a:lnTo>
                    <a:pt x="20" y="66"/>
                  </a:lnTo>
                  <a:lnTo>
                    <a:pt x="25" y="67"/>
                  </a:lnTo>
                  <a:lnTo>
                    <a:pt x="30" y="67"/>
                  </a:lnTo>
                  <a:lnTo>
                    <a:pt x="34" y="67"/>
                  </a:lnTo>
                  <a:lnTo>
                    <a:pt x="36" y="69"/>
                  </a:lnTo>
                  <a:lnTo>
                    <a:pt x="36" y="72"/>
                  </a:lnTo>
                  <a:lnTo>
                    <a:pt x="38" y="76"/>
                  </a:lnTo>
                  <a:lnTo>
                    <a:pt x="38" y="79"/>
                  </a:lnTo>
                  <a:lnTo>
                    <a:pt x="39" y="82"/>
                  </a:lnTo>
                  <a:lnTo>
                    <a:pt x="39" y="85"/>
                  </a:lnTo>
                  <a:lnTo>
                    <a:pt x="41" y="87"/>
                  </a:lnTo>
                  <a:lnTo>
                    <a:pt x="44" y="87"/>
                  </a:lnTo>
                  <a:lnTo>
                    <a:pt x="48" y="89"/>
                  </a:lnTo>
                  <a:lnTo>
                    <a:pt x="51" y="89"/>
                  </a:lnTo>
                  <a:lnTo>
                    <a:pt x="53" y="89"/>
                  </a:lnTo>
                  <a:lnTo>
                    <a:pt x="56" y="89"/>
                  </a:lnTo>
                  <a:lnTo>
                    <a:pt x="57" y="90"/>
                  </a:lnTo>
                  <a:lnTo>
                    <a:pt x="57" y="92"/>
                  </a:lnTo>
                  <a:lnTo>
                    <a:pt x="57" y="94"/>
                  </a:lnTo>
                  <a:lnTo>
                    <a:pt x="57" y="95"/>
                  </a:lnTo>
                  <a:lnTo>
                    <a:pt x="56" y="99"/>
                  </a:lnTo>
                  <a:lnTo>
                    <a:pt x="56" y="100"/>
                  </a:lnTo>
                  <a:lnTo>
                    <a:pt x="56" y="102"/>
                  </a:lnTo>
                  <a:lnTo>
                    <a:pt x="57" y="103"/>
                  </a:lnTo>
                  <a:lnTo>
                    <a:pt x="59" y="103"/>
                  </a:lnTo>
                  <a:lnTo>
                    <a:pt x="59" y="105"/>
                  </a:lnTo>
                  <a:lnTo>
                    <a:pt x="59" y="107"/>
                  </a:lnTo>
                  <a:lnTo>
                    <a:pt x="57" y="108"/>
                  </a:lnTo>
                  <a:lnTo>
                    <a:pt x="56" y="110"/>
                  </a:lnTo>
                  <a:lnTo>
                    <a:pt x="56" y="112"/>
                  </a:lnTo>
                  <a:lnTo>
                    <a:pt x="56" y="113"/>
                  </a:lnTo>
                  <a:lnTo>
                    <a:pt x="56" y="115"/>
                  </a:lnTo>
                  <a:lnTo>
                    <a:pt x="57" y="117"/>
                  </a:lnTo>
                  <a:lnTo>
                    <a:pt x="59" y="118"/>
                  </a:lnTo>
                  <a:lnTo>
                    <a:pt x="57" y="120"/>
                  </a:lnTo>
                  <a:lnTo>
                    <a:pt x="57" y="120"/>
                  </a:lnTo>
                  <a:lnTo>
                    <a:pt x="56" y="120"/>
                  </a:lnTo>
                  <a:lnTo>
                    <a:pt x="54" y="120"/>
                  </a:lnTo>
                  <a:lnTo>
                    <a:pt x="54" y="122"/>
                  </a:lnTo>
                  <a:lnTo>
                    <a:pt x="53" y="123"/>
                  </a:lnTo>
                  <a:lnTo>
                    <a:pt x="51" y="128"/>
                  </a:lnTo>
                  <a:lnTo>
                    <a:pt x="49" y="133"/>
                  </a:lnTo>
                  <a:lnTo>
                    <a:pt x="48" y="138"/>
                  </a:lnTo>
                  <a:lnTo>
                    <a:pt x="48" y="141"/>
                  </a:lnTo>
                  <a:lnTo>
                    <a:pt x="48" y="145"/>
                  </a:lnTo>
                  <a:lnTo>
                    <a:pt x="48" y="148"/>
                  </a:lnTo>
                  <a:lnTo>
                    <a:pt x="48" y="153"/>
                  </a:lnTo>
                  <a:lnTo>
                    <a:pt x="48" y="158"/>
                  </a:lnTo>
                  <a:lnTo>
                    <a:pt x="48" y="163"/>
                  </a:lnTo>
                  <a:lnTo>
                    <a:pt x="48" y="166"/>
                  </a:lnTo>
                  <a:lnTo>
                    <a:pt x="49" y="169"/>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Freeform 110"/>
            <p:cNvSpPr>
              <a:spLocks/>
            </p:cNvSpPr>
            <p:nvPr/>
          </p:nvSpPr>
          <p:spPr bwMode="auto">
            <a:xfrm>
              <a:off x="1167517" y="2102862"/>
              <a:ext cx="43645" cy="238449"/>
            </a:xfrm>
            <a:custGeom>
              <a:avLst/>
              <a:gdLst>
                <a:gd name="T0" fmla="*/ 33 w 41"/>
                <a:gd name="T1" fmla="*/ 4 h 224"/>
                <a:gd name="T2" fmla="*/ 31 w 41"/>
                <a:gd name="T3" fmla="*/ 12 h 224"/>
                <a:gd name="T4" fmla="*/ 30 w 41"/>
                <a:gd name="T5" fmla="*/ 18 h 224"/>
                <a:gd name="T6" fmla="*/ 35 w 41"/>
                <a:gd name="T7" fmla="*/ 22 h 224"/>
                <a:gd name="T8" fmla="*/ 38 w 41"/>
                <a:gd name="T9" fmla="*/ 37 h 224"/>
                <a:gd name="T10" fmla="*/ 41 w 41"/>
                <a:gd name="T11" fmla="*/ 60 h 224"/>
                <a:gd name="T12" fmla="*/ 39 w 41"/>
                <a:gd name="T13" fmla="*/ 65 h 224"/>
                <a:gd name="T14" fmla="*/ 36 w 41"/>
                <a:gd name="T15" fmla="*/ 66 h 224"/>
                <a:gd name="T16" fmla="*/ 35 w 41"/>
                <a:gd name="T17" fmla="*/ 68 h 224"/>
                <a:gd name="T18" fmla="*/ 36 w 41"/>
                <a:gd name="T19" fmla="*/ 71 h 224"/>
                <a:gd name="T20" fmla="*/ 35 w 41"/>
                <a:gd name="T21" fmla="*/ 74 h 224"/>
                <a:gd name="T22" fmla="*/ 30 w 41"/>
                <a:gd name="T23" fmla="*/ 74 h 224"/>
                <a:gd name="T24" fmla="*/ 26 w 41"/>
                <a:gd name="T25" fmla="*/ 78 h 224"/>
                <a:gd name="T26" fmla="*/ 23 w 41"/>
                <a:gd name="T27" fmla="*/ 86 h 224"/>
                <a:gd name="T28" fmla="*/ 20 w 41"/>
                <a:gd name="T29" fmla="*/ 96 h 224"/>
                <a:gd name="T30" fmla="*/ 18 w 41"/>
                <a:gd name="T31" fmla="*/ 102 h 224"/>
                <a:gd name="T32" fmla="*/ 16 w 41"/>
                <a:gd name="T33" fmla="*/ 111 h 224"/>
                <a:gd name="T34" fmla="*/ 15 w 41"/>
                <a:gd name="T35" fmla="*/ 119 h 224"/>
                <a:gd name="T36" fmla="*/ 12 w 41"/>
                <a:gd name="T37" fmla="*/ 122 h 224"/>
                <a:gd name="T38" fmla="*/ 10 w 41"/>
                <a:gd name="T39" fmla="*/ 122 h 224"/>
                <a:gd name="T40" fmla="*/ 7 w 41"/>
                <a:gd name="T41" fmla="*/ 125 h 224"/>
                <a:gd name="T42" fmla="*/ 3 w 41"/>
                <a:gd name="T43" fmla="*/ 132 h 224"/>
                <a:gd name="T44" fmla="*/ 3 w 41"/>
                <a:gd name="T45" fmla="*/ 137 h 224"/>
                <a:gd name="T46" fmla="*/ 3 w 41"/>
                <a:gd name="T47" fmla="*/ 140 h 224"/>
                <a:gd name="T48" fmla="*/ 2 w 41"/>
                <a:gd name="T49" fmla="*/ 142 h 224"/>
                <a:gd name="T50" fmla="*/ 0 w 41"/>
                <a:gd name="T51" fmla="*/ 145 h 224"/>
                <a:gd name="T52" fmla="*/ 5 w 41"/>
                <a:gd name="T53" fmla="*/ 167 h 224"/>
                <a:gd name="T54" fmla="*/ 10 w 41"/>
                <a:gd name="T55" fmla="*/ 181 h 224"/>
                <a:gd name="T56" fmla="*/ 12 w 41"/>
                <a:gd name="T57" fmla="*/ 191 h 224"/>
                <a:gd name="T58" fmla="*/ 13 w 41"/>
                <a:gd name="T59" fmla="*/ 196 h 224"/>
                <a:gd name="T60" fmla="*/ 16 w 41"/>
                <a:gd name="T61" fmla="*/ 196 h 224"/>
                <a:gd name="T62" fmla="*/ 21 w 41"/>
                <a:gd name="T63" fmla="*/ 196 h 224"/>
                <a:gd name="T64" fmla="*/ 23 w 41"/>
                <a:gd name="T65" fmla="*/ 203 h 224"/>
                <a:gd name="T66" fmla="*/ 23 w 41"/>
                <a:gd name="T67" fmla="*/ 213 h 224"/>
                <a:gd name="T68" fmla="*/ 23 w 41"/>
                <a:gd name="T69" fmla="*/ 221 h 224"/>
                <a:gd name="T70" fmla="*/ 21 w 41"/>
                <a:gd name="T71" fmla="*/ 222 h 224"/>
                <a:gd name="T72" fmla="*/ 16 w 41"/>
                <a:gd name="T73"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 h="224">
                  <a:moveTo>
                    <a:pt x="33" y="0"/>
                  </a:moveTo>
                  <a:lnTo>
                    <a:pt x="33" y="4"/>
                  </a:lnTo>
                  <a:lnTo>
                    <a:pt x="33" y="7"/>
                  </a:lnTo>
                  <a:lnTo>
                    <a:pt x="31" y="12"/>
                  </a:lnTo>
                  <a:lnTo>
                    <a:pt x="31" y="15"/>
                  </a:lnTo>
                  <a:lnTo>
                    <a:pt x="30" y="18"/>
                  </a:lnTo>
                  <a:lnTo>
                    <a:pt x="30" y="20"/>
                  </a:lnTo>
                  <a:lnTo>
                    <a:pt x="35" y="22"/>
                  </a:lnTo>
                  <a:lnTo>
                    <a:pt x="36" y="27"/>
                  </a:lnTo>
                  <a:lnTo>
                    <a:pt x="38" y="37"/>
                  </a:lnTo>
                  <a:lnTo>
                    <a:pt x="39" y="48"/>
                  </a:lnTo>
                  <a:lnTo>
                    <a:pt x="41" y="60"/>
                  </a:lnTo>
                  <a:lnTo>
                    <a:pt x="41" y="63"/>
                  </a:lnTo>
                  <a:lnTo>
                    <a:pt x="39" y="65"/>
                  </a:lnTo>
                  <a:lnTo>
                    <a:pt x="38" y="65"/>
                  </a:lnTo>
                  <a:lnTo>
                    <a:pt x="36" y="66"/>
                  </a:lnTo>
                  <a:lnTo>
                    <a:pt x="35" y="66"/>
                  </a:lnTo>
                  <a:lnTo>
                    <a:pt x="35" y="68"/>
                  </a:lnTo>
                  <a:lnTo>
                    <a:pt x="36" y="69"/>
                  </a:lnTo>
                  <a:lnTo>
                    <a:pt x="36" y="71"/>
                  </a:lnTo>
                  <a:lnTo>
                    <a:pt x="36" y="73"/>
                  </a:lnTo>
                  <a:lnTo>
                    <a:pt x="35" y="74"/>
                  </a:lnTo>
                  <a:lnTo>
                    <a:pt x="31" y="74"/>
                  </a:lnTo>
                  <a:lnTo>
                    <a:pt x="30" y="74"/>
                  </a:lnTo>
                  <a:lnTo>
                    <a:pt x="26" y="76"/>
                  </a:lnTo>
                  <a:lnTo>
                    <a:pt x="26" y="78"/>
                  </a:lnTo>
                  <a:lnTo>
                    <a:pt x="25" y="83"/>
                  </a:lnTo>
                  <a:lnTo>
                    <a:pt x="23" y="86"/>
                  </a:lnTo>
                  <a:lnTo>
                    <a:pt x="21" y="91"/>
                  </a:lnTo>
                  <a:lnTo>
                    <a:pt x="20" y="96"/>
                  </a:lnTo>
                  <a:lnTo>
                    <a:pt x="20" y="99"/>
                  </a:lnTo>
                  <a:lnTo>
                    <a:pt x="18" y="102"/>
                  </a:lnTo>
                  <a:lnTo>
                    <a:pt x="18" y="106"/>
                  </a:lnTo>
                  <a:lnTo>
                    <a:pt x="16" y="111"/>
                  </a:lnTo>
                  <a:lnTo>
                    <a:pt x="16" y="116"/>
                  </a:lnTo>
                  <a:lnTo>
                    <a:pt x="15" y="119"/>
                  </a:lnTo>
                  <a:lnTo>
                    <a:pt x="13" y="122"/>
                  </a:lnTo>
                  <a:lnTo>
                    <a:pt x="12" y="122"/>
                  </a:lnTo>
                  <a:lnTo>
                    <a:pt x="10" y="122"/>
                  </a:lnTo>
                  <a:lnTo>
                    <a:pt x="10" y="122"/>
                  </a:lnTo>
                  <a:lnTo>
                    <a:pt x="8" y="124"/>
                  </a:lnTo>
                  <a:lnTo>
                    <a:pt x="7" y="125"/>
                  </a:lnTo>
                  <a:lnTo>
                    <a:pt x="5" y="129"/>
                  </a:lnTo>
                  <a:lnTo>
                    <a:pt x="3" y="132"/>
                  </a:lnTo>
                  <a:lnTo>
                    <a:pt x="2" y="134"/>
                  </a:lnTo>
                  <a:lnTo>
                    <a:pt x="3" y="137"/>
                  </a:lnTo>
                  <a:lnTo>
                    <a:pt x="3" y="139"/>
                  </a:lnTo>
                  <a:lnTo>
                    <a:pt x="3" y="140"/>
                  </a:lnTo>
                  <a:lnTo>
                    <a:pt x="3" y="140"/>
                  </a:lnTo>
                  <a:lnTo>
                    <a:pt x="2" y="142"/>
                  </a:lnTo>
                  <a:lnTo>
                    <a:pt x="2" y="143"/>
                  </a:lnTo>
                  <a:lnTo>
                    <a:pt x="0" y="145"/>
                  </a:lnTo>
                  <a:lnTo>
                    <a:pt x="2" y="155"/>
                  </a:lnTo>
                  <a:lnTo>
                    <a:pt x="5" y="167"/>
                  </a:lnTo>
                  <a:lnTo>
                    <a:pt x="8" y="176"/>
                  </a:lnTo>
                  <a:lnTo>
                    <a:pt x="10" y="181"/>
                  </a:lnTo>
                  <a:lnTo>
                    <a:pt x="12" y="186"/>
                  </a:lnTo>
                  <a:lnTo>
                    <a:pt x="12" y="191"/>
                  </a:lnTo>
                  <a:lnTo>
                    <a:pt x="12" y="194"/>
                  </a:lnTo>
                  <a:lnTo>
                    <a:pt x="13" y="196"/>
                  </a:lnTo>
                  <a:lnTo>
                    <a:pt x="15" y="196"/>
                  </a:lnTo>
                  <a:lnTo>
                    <a:pt x="16" y="196"/>
                  </a:lnTo>
                  <a:lnTo>
                    <a:pt x="20" y="196"/>
                  </a:lnTo>
                  <a:lnTo>
                    <a:pt x="21" y="196"/>
                  </a:lnTo>
                  <a:lnTo>
                    <a:pt x="23" y="198"/>
                  </a:lnTo>
                  <a:lnTo>
                    <a:pt x="23" y="203"/>
                  </a:lnTo>
                  <a:lnTo>
                    <a:pt x="23" y="208"/>
                  </a:lnTo>
                  <a:lnTo>
                    <a:pt x="23" y="213"/>
                  </a:lnTo>
                  <a:lnTo>
                    <a:pt x="23" y="218"/>
                  </a:lnTo>
                  <a:lnTo>
                    <a:pt x="23" y="221"/>
                  </a:lnTo>
                  <a:lnTo>
                    <a:pt x="23" y="222"/>
                  </a:lnTo>
                  <a:lnTo>
                    <a:pt x="21" y="222"/>
                  </a:lnTo>
                  <a:lnTo>
                    <a:pt x="18" y="222"/>
                  </a:lnTo>
                  <a:lnTo>
                    <a:pt x="16" y="222"/>
                  </a:lnTo>
                  <a:lnTo>
                    <a:pt x="13" y="224"/>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111"/>
            <p:cNvSpPr>
              <a:spLocks/>
            </p:cNvSpPr>
            <p:nvPr/>
          </p:nvSpPr>
          <p:spPr bwMode="auto">
            <a:xfrm>
              <a:off x="1387870" y="2020896"/>
              <a:ext cx="45774" cy="260804"/>
            </a:xfrm>
            <a:custGeom>
              <a:avLst/>
              <a:gdLst>
                <a:gd name="T0" fmla="*/ 8 w 43"/>
                <a:gd name="T1" fmla="*/ 0 h 245"/>
                <a:gd name="T2" fmla="*/ 5 w 43"/>
                <a:gd name="T3" fmla="*/ 7 h 245"/>
                <a:gd name="T4" fmla="*/ 2 w 43"/>
                <a:gd name="T5" fmla="*/ 15 h 245"/>
                <a:gd name="T6" fmla="*/ 0 w 43"/>
                <a:gd name="T7" fmla="*/ 25 h 245"/>
                <a:gd name="T8" fmla="*/ 0 w 43"/>
                <a:gd name="T9" fmla="*/ 31 h 245"/>
                <a:gd name="T10" fmla="*/ 7 w 43"/>
                <a:gd name="T11" fmla="*/ 36 h 245"/>
                <a:gd name="T12" fmla="*/ 13 w 43"/>
                <a:gd name="T13" fmla="*/ 41 h 245"/>
                <a:gd name="T14" fmla="*/ 22 w 43"/>
                <a:gd name="T15" fmla="*/ 44 h 245"/>
                <a:gd name="T16" fmla="*/ 28 w 43"/>
                <a:gd name="T17" fmla="*/ 51 h 245"/>
                <a:gd name="T18" fmla="*/ 28 w 43"/>
                <a:gd name="T19" fmla="*/ 53 h 245"/>
                <a:gd name="T20" fmla="*/ 28 w 43"/>
                <a:gd name="T21" fmla="*/ 54 h 245"/>
                <a:gd name="T22" fmla="*/ 28 w 43"/>
                <a:gd name="T23" fmla="*/ 68 h 245"/>
                <a:gd name="T24" fmla="*/ 28 w 43"/>
                <a:gd name="T25" fmla="*/ 69 h 245"/>
                <a:gd name="T26" fmla="*/ 28 w 43"/>
                <a:gd name="T27" fmla="*/ 71 h 245"/>
                <a:gd name="T28" fmla="*/ 26 w 43"/>
                <a:gd name="T29" fmla="*/ 72 h 245"/>
                <a:gd name="T30" fmla="*/ 26 w 43"/>
                <a:gd name="T31" fmla="*/ 74 h 245"/>
                <a:gd name="T32" fmla="*/ 26 w 43"/>
                <a:gd name="T33" fmla="*/ 79 h 245"/>
                <a:gd name="T34" fmla="*/ 30 w 43"/>
                <a:gd name="T35" fmla="*/ 84 h 245"/>
                <a:gd name="T36" fmla="*/ 33 w 43"/>
                <a:gd name="T37" fmla="*/ 87 h 245"/>
                <a:gd name="T38" fmla="*/ 36 w 43"/>
                <a:gd name="T39" fmla="*/ 92 h 245"/>
                <a:gd name="T40" fmla="*/ 38 w 43"/>
                <a:gd name="T41" fmla="*/ 95 h 245"/>
                <a:gd name="T42" fmla="*/ 40 w 43"/>
                <a:gd name="T43" fmla="*/ 102 h 245"/>
                <a:gd name="T44" fmla="*/ 40 w 43"/>
                <a:gd name="T45" fmla="*/ 107 h 245"/>
                <a:gd name="T46" fmla="*/ 40 w 43"/>
                <a:gd name="T47" fmla="*/ 114 h 245"/>
                <a:gd name="T48" fmla="*/ 38 w 43"/>
                <a:gd name="T49" fmla="*/ 119 h 245"/>
                <a:gd name="T50" fmla="*/ 38 w 43"/>
                <a:gd name="T51" fmla="*/ 125 h 245"/>
                <a:gd name="T52" fmla="*/ 40 w 43"/>
                <a:gd name="T53" fmla="*/ 137 h 245"/>
                <a:gd name="T54" fmla="*/ 40 w 43"/>
                <a:gd name="T55" fmla="*/ 155 h 245"/>
                <a:gd name="T56" fmla="*/ 38 w 43"/>
                <a:gd name="T57" fmla="*/ 173 h 245"/>
                <a:gd name="T58" fmla="*/ 38 w 43"/>
                <a:gd name="T59" fmla="*/ 188 h 245"/>
                <a:gd name="T60" fmla="*/ 36 w 43"/>
                <a:gd name="T61" fmla="*/ 201 h 245"/>
                <a:gd name="T62" fmla="*/ 38 w 43"/>
                <a:gd name="T63" fmla="*/ 202 h 245"/>
                <a:gd name="T64" fmla="*/ 36 w 43"/>
                <a:gd name="T65" fmla="*/ 204 h 245"/>
                <a:gd name="T66" fmla="*/ 36 w 43"/>
                <a:gd name="T67" fmla="*/ 206 h 245"/>
                <a:gd name="T68" fmla="*/ 35 w 43"/>
                <a:gd name="T69" fmla="*/ 206 h 245"/>
                <a:gd name="T70" fmla="*/ 35 w 43"/>
                <a:gd name="T71" fmla="*/ 204 h 245"/>
                <a:gd name="T72" fmla="*/ 35 w 43"/>
                <a:gd name="T73" fmla="*/ 204 h 245"/>
                <a:gd name="T74" fmla="*/ 33 w 43"/>
                <a:gd name="T75" fmla="*/ 204 h 245"/>
                <a:gd name="T76" fmla="*/ 33 w 43"/>
                <a:gd name="T77" fmla="*/ 204 h 245"/>
                <a:gd name="T78" fmla="*/ 33 w 43"/>
                <a:gd name="T79" fmla="*/ 207 h 245"/>
                <a:gd name="T80" fmla="*/ 33 w 43"/>
                <a:gd name="T81" fmla="*/ 214 h 245"/>
                <a:gd name="T82" fmla="*/ 36 w 43"/>
                <a:gd name="T83" fmla="*/ 224 h 245"/>
                <a:gd name="T84" fmla="*/ 40 w 43"/>
                <a:gd name="T85" fmla="*/ 232 h 245"/>
                <a:gd name="T86" fmla="*/ 43 w 43"/>
                <a:gd name="T87" fmla="*/ 239 h 245"/>
                <a:gd name="T88" fmla="*/ 43 w 43"/>
                <a:gd name="T89" fmla="*/ 242 h 245"/>
                <a:gd name="T90" fmla="*/ 41 w 43"/>
                <a:gd name="T91" fmla="*/ 242 h 245"/>
                <a:gd name="T92" fmla="*/ 40 w 43"/>
                <a:gd name="T93" fmla="*/ 244 h 245"/>
                <a:gd name="T94" fmla="*/ 36 w 43"/>
                <a:gd name="T95" fmla="*/ 245 h 245"/>
                <a:gd name="T96" fmla="*/ 35 w 43"/>
                <a:gd name="T97"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245">
                  <a:moveTo>
                    <a:pt x="8" y="0"/>
                  </a:moveTo>
                  <a:lnTo>
                    <a:pt x="5" y="7"/>
                  </a:lnTo>
                  <a:lnTo>
                    <a:pt x="2" y="15"/>
                  </a:lnTo>
                  <a:lnTo>
                    <a:pt x="0" y="25"/>
                  </a:lnTo>
                  <a:lnTo>
                    <a:pt x="0" y="31"/>
                  </a:lnTo>
                  <a:lnTo>
                    <a:pt x="7" y="36"/>
                  </a:lnTo>
                  <a:lnTo>
                    <a:pt x="13" y="41"/>
                  </a:lnTo>
                  <a:lnTo>
                    <a:pt x="22" y="44"/>
                  </a:lnTo>
                  <a:lnTo>
                    <a:pt x="28" y="51"/>
                  </a:lnTo>
                  <a:lnTo>
                    <a:pt x="28" y="53"/>
                  </a:lnTo>
                  <a:lnTo>
                    <a:pt x="28" y="54"/>
                  </a:lnTo>
                  <a:lnTo>
                    <a:pt x="28" y="68"/>
                  </a:lnTo>
                  <a:lnTo>
                    <a:pt x="28" y="69"/>
                  </a:lnTo>
                  <a:lnTo>
                    <a:pt x="28" y="71"/>
                  </a:lnTo>
                  <a:lnTo>
                    <a:pt x="26" y="72"/>
                  </a:lnTo>
                  <a:lnTo>
                    <a:pt x="26" y="74"/>
                  </a:lnTo>
                  <a:lnTo>
                    <a:pt x="26" y="79"/>
                  </a:lnTo>
                  <a:lnTo>
                    <a:pt x="30" y="84"/>
                  </a:lnTo>
                  <a:lnTo>
                    <a:pt x="33" y="87"/>
                  </a:lnTo>
                  <a:lnTo>
                    <a:pt x="36" y="92"/>
                  </a:lnTo>
                  <a:lnTo>
                    <a:pt x="38" y="95"/>
                  </a:lnTo>
                  <a:lnTo>
                    <a:pt x="40" y="102"/>
                  </a:lnTo>
                  <a:lnTo>
                    <a:pt x="40" y="107"/>
                  </a:lnTo>
                  <a:lnTo>
                    <a:pt x="40" y="114"/>
                  </a:lnTo>
                  <a:lnTo>
                    <a:pt x="38" y="119"/>
                  </a:lnTo>
                  <a:lnTo>
                    <a:pt x="38" y="125"/>
                  </a:lnTo>
                  <a:lnTo>
                    <a:pt x="40" y="137"/>
                  </a:lnTo>
                  <a:lnTo>
                    <a:pt x="40" y="155"/>
                  </a:lnTo>
                  <a:lnTo>
                    <a:pt x="38" y="173"/>
                  </a:lnTo>
                  <a:lnTo>
                    <a:pt x="38" y="188"/>
                  </a:lnTo>
                  <a:lnTo>
                    <a:pt x="36" y="201"/>
                  </a:lnTo>
                  <a:lnTo>
                    <a:pt x="38" y="202"/>
                  </a:lnTo>
                  <a:lnTo>
                    <a:pt x="36" y="204"/>
                  </a:lnTo>
                  <a:lnTo>
                    <a:pt x="36" y="206"/>
                  </a:lnTo>
                  <a:lnTo>
                    <a:pt x="35" y="206"/>
                  </a:lnTo>
                  <a:lnTo>
                    <a:pt x="35" y="204"/>
                  </a:lnTo>
                  <a:lnTo>
                    <a:pt x="35" y="204"/>
                  </a:lnTo>
                  <a:lnTo>
                    <a:pt x="33" y="204"/>
                  </a:lnTo>
                  <a:lnTo>
                    <a:pt x="33" y="204"/>
                  </a:lnTo>
                  <a:lnTo>
                    <a:pt x="33" y="207"/>
                  </a:lnTo>
                  <a:lnTo>
                    <a:pt x="33" y="214"/>
                  </a:lnTo>
                  <a:lnTo>
                    <a:pt x="36" y="224"/>
                  </a:lnTo>
                  <a:lnTo>
                    <a:pt x="40" y="232"/>
                  </a:lnTo>
                  <a:lnTo>
                    <a:pt x="43" y="239"/>
                  </a:lnTo>
                  <a:lnTo>
                    <a:pt x="43" y="242"/>
                  </a:lnTo>
                  <a:lnTo>
                    <a:pt x="41" y="242"/>
                  </a:lnTo>
                  <a:lnTo>
                    <a:pt x="40" y="244"/>
                  </a:lnTo>
                  <a:lnTo>
                    <a:pt x="36" y="245"/>
                  </a:lnTo>
                  <a:lnTo>
                    <a:pt x="35" y="245"/>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Freeform 112"/>
            <p:cNvSpPr>
              <a:spLocks/>
            </p:cNvSpPr>
            <p:nvPr/>
          </p:nvSpPr>
          <p:spPr bwMode="auto">
            <a:xfrm>
              <a:off x="1341032" y="2010251"/>
              <a:ext cx="60677" cy="276771"/>
            </a:xfrm>
            <a:custGeom>
              <a:avLst/>
              <a:gdLst>
                <a:gd name="T0" fmla="*/ 57 w 57"/>
                <a:gd name="T1" fmla="*/ 258 h 260"/>
                <a:gd name="T2" fmla="*/ 56 w 57"/>
                <a:gd name="T3" fmla="*/ 257 h 260"/>
                <a:gd name="T4" fmla="*/ 54 w 57"/>
                <a:gd name="T5" fmla="*/ 257 h 260"/>
                <a:gd name="T6" fmla="*/ 51 w 57"/>
                <a:gd name="T7" fmla="*/ 255 h 260"/>
                <a:gd name="T8" fmla="*/ 49 w 57"/>
                <a:gd name="T9" fmla="*/ 250 h 260"/>
                <a:gd name="T10" fmla="*/ 46 w 57"/>
                <a:gd name="T11" fmla="*/ 249 h 260"/>
                <a:gd name="T12" fmla="*/ 44 w 57"/>
                <a:gd name="T13" fmla="*/ 249 h 260"/>
                <a:gd name="T14" fmla="*/ 36 w 57"/>
                <a:gd name="T15" fmla="*/ 242 h 260"/>
                <a:gd name="T16" fmla="*/ 26 w 57"/>
                <a:gd name="T17" fmla="*/ 224 h 260"/>
                <a:gd name="T18" fmla="*/ 29 w 57"/>
                <a:gd name="T19" fmla="*/ 214 h 260"/>
                <a:gd name="T20" fmla="*/ 31 w 57"/>
                <a:gd name="T21" fmla="*/ 206 h 260"/>
                <a:gd name="T22" fmla="*/ 33 w 57"/>
                <a:gd name="T23" fmla="*/ 199 h 260"/>
                <a:gd name="T24" fmla="*/ 31 w 57"/>
                <a:gd name="T25" fmla="*/ 194 h 260"/>
                <a:gd name="T26" fmla="*/ 26 w 57"/>
                <a:gd name="T27" fmla="*/ 191 h 260"/>
                <a:gd name="T28" fmla="*/ 24 w 57"/>
                <a:gd name="T29" fmla="*/ 188 h 260"/>
                <a:gd name="T30" fmla="*/ 29 w 57"/>
                <a:gd name="T31" fmla="*/ 175 h 260"/>
                <a:gd name="T32" fmla="*/ 29 w 57"/>
                <a:gd name="T33" fmla="*/ 160 h 260"/>
                <a:gd name="T34" fmla="*/ 31 w 57"/>
                <a:gd name="T35" fmla="*/ 152 h 260"/>
                <a:gd name="T36" fmla="*/ 36 w 57"/>
                <a:gd name="T37" fmla="*/ 150 h 260"/>
                <a:gd name="T38" fmla="*/ 38 w 57"/>
                <a:gd name="T39" fmla="*/ 145 h 260"/>
                <a:gd name="T40" fmla="*/ 33 w 57"/>
                <a:gd name="T41" fmla="*/ 138 h 260"/>
                <a:gd name="T42" fmla="*/ 26 w 57"/>
                <a:gd name="T43" fmla="*/ 130 h 260"/>
                <a:gd name="T44" fmla="*/ 21 w 57"/>
                <a:gd name="T45" fmla="*/ 124 h 260"/>
                <a:gd name="T46" fmla="*/ 23 w 57"/>
                <a:gd name="T47" fmla="*/ 122 h 260"/>
                <a:gd name="T48" fmla="*/ 26 w 57"/>
                <a:gd name="T49" fmla="*/ 122 h 260"/>
                <a:gd name="T50" fmla="*/ 28 w 57"/>
                <a:gd name="T51" fmla="*/ 117 h 260"/>
                <a:gd name="T52" fmla="*/ 26 w 57"/>
                <a:gd name="T53" fmla="*/ 112 h 260"/>
                <a:gd name="T54" fmla="*/ 26 w 57"/>
                <a:gd name="T55" fmla="*/ 109 h 260"/>
                <a:gd name="T56" fmla="*/ 28 w 57"/>
                <a:gd name="T57" fmla="*/ 102 h 260"/>
                <a:gd name="T58" fmla="*/ 29 w 57"/>
                <a:gd name="T59" fmla="*/ 97 h 260"/>
                <a:gd name="T60" fmla="*/ 31 w 57"/>
                <a:gd name="T61" fmla="*/ 92 h 260"/>
                <a:gd name="T62" fmla="*/ 29 w 57"/>
                <a:gd name="T63" fmla="*/ 87 h 260"/>
                <a:gd name="T64" fmla="*/ 24 w 57"/>
                <a:gd name="T65" fmla="*/ 87 h 260"/>
                <a:gd name="T66" fmla="*/ 19 w 57"/>
                <a:gd name="T67" fmla="*/ 89 h 260"/>
                <a:gd name="T68" fmla="*/ 15 w 57"/>
                <a:gd name="T69" fmla="*/ 89 h 260"/>
                <a:gd name="T70" fmla="*/ 15 w 57"/>
                <a:gd name="T71" fmla="*/ 87 h 260"/>
                <a:gd name="T72" fmla="*/ 18 w 57"/>
                <a:gd name="T73" fmla="*/ 86 h 260"/>
                <a:gd name="T74" fmla="*/ 18 w 57"/>
                <a:gd name="T75" fmla="*/ 84 h 260"/>
                <a:gd name="T76" fmla="*/ 16 w 57"/>
                <a:gd name="T77" fmla="*/ 84 h 260"/>
                <a:gd name="T78" fmla="*/ 15 w 57"/>
                <a:gd name="T79" fmla="*/ 82 h 260"/>
                <a:gd name="T80" fmla="*/ 19 w 57"/>
                <a:gd name="T81" fmla="*/ 82 h 260"/>
                <a:gd name="T82" fmla="*/ 23 w 57"/>
                <a:gd name="T83" fmla="*/ 81 h 260"/>
                <a:gd name="T84" fmla="*/ 21 w 57"/>
                <a:gd name="T85" fmla="*/ 81 h 260"/>
                <a:gd name="T86" fmla="*/ 18 w 57"/>
                <a:gd name="T87" fmla="*/ 81 h 260"/>
                <a:gd name="T88" fmla="*/ 16 w 57"/>
                <a:gd name="T89" fmla="*/ 79 h 260"/>
                <a:gd name="T90" fmla="*/ 16 w 57"/>
                <a:gd name="T91" fmla="*/ 78 h 260"/>
                <a:gd name="T92" fmla="*/ 19 w 57"/>
                <a:gd name="T93" fmla="*/ 78 h 260"/>
                <a:gd name="T94" fmla="*/ 21 w 57"/>
                <a:gd name="T95" fmla="*/ 78 h 260"/>
                <a:gd name="T96" fmla="*/ 21 w 57"/>
                <a:gd name="T97" fmla="*/ 74 h 260"/>
                <a:gd name="T98" fmla="*/ 21 w 57"/>
                <a:gd name="T99" fmla="*/ 66 h 260"/>
                <a:gd name="T100" fmla="*/ 23 w 57"/>
                <a:gd name="T101" fmla="*/ 58 h 260"/>
                <a:gd name="T102" fmla="*/ 24 w 57"/>
                <a:gd name="T103" fmla="*/ 53 h 260"/>
                <a:gd name="T104" fmla="*/ 24 w 57"/>
                <a:gd name="T105" fmla="*/ 45 h 260"/>
                <a:gd name="T106" fmla="*/ 19 w 57"/>
                <a:gd name="T107" fmla="*/ 38 h 260"/>
                <a:gd name="T108" fmla="*/ 18 w 57"/>
                <a:gd name="T109" fmla="*/ 40 h 260"/>
                <a:gd name="T110" fmla="*/ 15 w 57"/>
                <a:gd name="T111" fmla="*/ 38 h 260"/>
                <a:gd name="T112" fmla="*/ 11 w 57"/>
                <a:gd name="T113" fmla="*/ 31 h 260"/>
                <a:gd name="T114" fmla="*/ 3 w 57"/>
                <a:gd name="T115" fmla="*/ 27 h 260"/>
                <a:gd name="T116" fmla="*/ 3 w 57"/>
                <a:gd name="T117" fmla="*/ 22 h 260"/>
                <a:gd name="T118" fmla="*/ 6 w 57"/>
                <a:gd name="T119" fmla="*/ 15 h 260"/>
                <a:gd name="T120" fmla="*/ 10 w 57"/>
                <a:gd name="T121" fmla="*/ 8 h 260"/>
                <a:gd name="T122" fmla="*/ 8 w 57"/>
                <a:gd name="T123" fmla="*/ 3 h 260"/>
                <a:gd name="T124" fmla="*/ 3 w 57"/>
                <a:gd name="T125" fmla="*/ 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 h="260">
                  <a:moveTo>
                    <a:pt x="57" y="260"/>
                  </a:moveTo>
                  <a:lnTo>
                    <a:pt x="57" y="258"/>
                  </a:lnTo>
                  <a:lnTo>
                    <a:pt x="57" y="257"/>
                  </a:lnTo>
                  <a:lnTo>
                    <a:pt x="56" y="257"/>
                  </a:lnTo>
                  <a:lnTo>
                    <a:pt x="56" y="257"/>
                  </a:lnTo>
                  <a:lnTo>
                    <a:pt x="54" y="257"/>
                  </a:lnTo>
                  <a:lnTo>
                    <a:pt x="52" y="257"/>
                  </a:lnTo>
                  <a:lnTo>
                    <a:pt x="51" y="255"/>
                  </a:lnTo>
                  <a:lnTo>
                    <a:pt x="51" y="254"/>
                  </a:lnTo>
                  <a:lnTo>
                    <a:pt x="49" y="250"/>
                  </a:lnTo>
                  <a:lnTo>
                    <a:pt x="47" y="249"/>
                  </a:lnTo>
                  <a:lnTo>
                    <a:pt x="46" y="249"/>
                  </a:lnTo>
                  <a:lnTo>
                    <a:pt x="46" y="249"/>
                  </a:lnTo>
                  <a:lnTo>
                    <a:pt x="44" y="249"/>
                  </a:lnTo>
                  <a:lnTo>
                    <a:pt x="43" y="249"/>
                  </a:lnTo>
                  <a:lnTo>
                    <a:pt x="36" y="242"/>
                  </a:lnTo>
                  <a:lnTo>
                    <a:pt x="31" y="234"/>
                  </a:lnTo>
                  <a:lnTo>
                    <a:pt x="26" y="224"/>
                  </a:lnTo>
                  <a:lnTo>
                    <a:pt x="24" y="216"/>
                  </a:lnTo>
                  <a:lnTo>
                    <a:pt x="29" y="214"/>
                  </a:lnTo>
                  <a:lnTo>
                    <a:pt x="29" y="211"/>
                  </a:lnTo>
                  <a:lnTo>
                    <a:pt x="31" y="206"/>
                  </a:lnTo>
                  <a:lnTo>
                    <a:pt x="33" y="203"/>
                  </a:lnTo>
                  <a:lnTo>
                    <a:pt x="33" y="199"/>
                  </a:lnTo>
                  <a:lnTo>
                    <a:pt x="33" y="198"/>
                  </a:lnTo>
                  <a:lnTo>
                    <a:pt x="31" y="194"/>
                  </a:lnTo>
                  <a:lnTo>
                    <a:pt x="28" y="193"/>
                  </a:lnTo>
                  <a:lnTo>
                    <a:pt x="26" y="191"/>
                  </a:lnTo>
                  <a:lnTo>
                    <a:pt x="24" y="189"/>
                  </a:lnTo>
                  <a:lnTo>
                    <a:pt x="24" y="188"/>
                  </a:lnTo>
                  <a:lnTo>
                    <a:pt x="26" y="184"/>
                  </a:lnTo>
                  <a:lnTo>
                    <a:pt x="29" y="175"/>
                  </a:lnTo>
                  <a:lnTo>
                    <a:pt x="29" y="166"/>
                  </a:lnTo>
                  <a:lnTo>
                    <a:pt x="29" y="160"/>
                  </a:lnTo>
                  <a:lnTo>
                    <a:pt x="29" y="153"/>
                  </a:lnTo>
                  <a:lnTo>
                    <a:pt x="31" y="152"/>
                  </a:lnTo>
                  <a:lnTo>
                    <a:pt x="34" y="150"/>
                  </a:lnTo>
                  <a:lnTo>
                    <a:pt x="36" y="150"/>
                  </a:lnTo>
                  <a:lnTo>
                    <a:pt x="38" y="148"/>
                  </a:lnTo>
                  <a:lnTo>
                    <a:pt x="38" y="145"/>
                  </a:lnTo>
                  <a:lnTo>
                    <a:pt x="36" y="142"/>
                  </a:lnTo>
                  <a:lnTo>
                    <a:pt x="33" y="138"/>
                  </a:lnTo>
                  <a:lnTo>
                    <a:pt x="29" y="135"/>
                  </a:lnTo>
                  <a:lnTo>
                    <a:pt x="26" y="130"/>
                  </a:lnTo>
                  <a:lnTo>
                    <a:pt x="23" y="127"/>
                  </a:lnTo>
                  <a:lnTo>
                    <a:pt x="21" y="124"/>
                  </a:lnTo>
                  <a:lnTo>
                    <a:pt x="21" y="122"/>
                  </a:lnTo>
                  <a:lnTo>
                    <a:pt x="23" y="122"/>
                  </a:lnTo>
                  <a:lnTo>
                    <a:pt x="24" y="122"/>
                  </a:lnTo>
                  <a:lnTo>
                    <a:pt x="26" y="122"/>
                  </a:lnTo>
                  <a:lnTo>
                    <a:pt x="28" y="119"/>
                  </a:lnTo>
                  <a:lnTo>
                    <a:pt x="28" y="117"/>
                  </a:lnTo>
                  <a:lnTo>
                    <a:pt x="26" y="115"/>
                  </a:lnTo>
                  <a:lnTo>
                    <a:pt x="26" y="112"/>
                  </a:lnTo>
                  <a:lnTo>
                    <a:pt x="24" y="110"/>
                  </a:lnTo>
                  <a:lnTo>
                    <a:pt x="26" y="109"/>
                  </a:lnTo>
                  <a:lnTo>
                    <a:pt x="26" y="105"/>
                  </a:lnTo>
                  <a:lnTo>
                    <a:pt x="28" y="102"/>
                  </a:lnTo>
                  <a:lnTo>
                    <a:pt x="28" y="101"/>
                  </a:lnTo>
                  <a:lnTo>
                    <a:pt x="29" y="97"/>
                  </a:lnTo>
                  <a:lnTo>
                    <a:pt x="31" y="96"/>
                  </a:lnTo>
                  <a:lnTo>
                    <a:pt x="31" y="92"/>
                  </a:lnTo>
                  <a:lnTo>
                    <a:pt x="31" y="91"/>
                  </a:lnTo>
                  <a:lnTo>
                    <a:pt x="29" y="87"/>
                  </a:lnTo>
                  <a:lnTo>
                    <a:pt x="26" y="86"/>
                  </a:lnTo>
                  <a:lnTo>
                    <a:pt x="24" y="87"/>
                  </a:lnTo>
                  <a:lnTo>
                    <a:pt x="21" y="87"/>
                  </a:lnTo>
                  <a:lnTo>
                    <a:pt x="19" y="89"/>
                  </a:lnTo>
                  <a:lnTo>
                    <a:pt x="16" y="89"/>
                  </a:lnTo>
                  <a:lnTo>
                    <a:pt x="15" y="89"/>
                  </a:lnTo>
                  <a:lnTo>
                    <a:pt x="15" y="87"/>
                  </a:lnTo>
                  <a:lnTo>
                    <a:pt x="15" y="87"/>
                  </a:lnTo>
                  <a:lnTo>
                    <a:pt x="16" y="86"/>
                  </a:lnTo>
                  <a:lnTo>
                    <a:pt x="18" y="86"/>
                  </a:lnTo>
                  <a:lnTo>
                    <a:pt x="18" y="86"/>
                  </a:lnTo>
                  <a:lnTo>
                    <a:pt x="18" y="84"/>
                  </a:lnTo>
                  <a:lnTo>
                    <a:pt x="18" y="84"/>
                  </a:lnTo>
                  <a:lnTo>
                    <a:pt x="16" y="84"/>
                  </a:lnTo>
                  <a:lnTo>
                    <a:pt x="15" y="84"/>
                  </a:lnTo>
                  <a:lnTo>
                    <a:pt x="15" y="82"/>
                  </a:lnTo>
                  <a:lnTo>
                    <a:pt x="16" y="82"/>
                  </a:lnTo>
                  <a:lnTo>
                    <a:pt x="19" y="82"/>
                  </a:lnTo>
                  <a:lnTo>
                    <a:pt x="21" y="82"/>
                  </a:lnTo>
                  <a:lnTo>
                    <a:pt x="23" y="81"/>
                  </a:lnTo>
                  <a:lnTo>
                    <a:pt x="23" y="81"/>
                  </a:lnTo>
                  <a:lnTo>
                    <a:pt x="21" y="81"/>
                  </a:lnTo>
                  <a:lnTo>
                    <a:pt x="19" y="81"/>
                  </a:lnTo>
                  <a:lnTo>
                    <a:pt x="18" y="81"/>
                  </a:lnTo>
                  <a:lnTo>
                    <a:pt x="18" y="81"/>
                  </a:lnTo>
                  <a:lnTo>
                    <a:pt x="16" y="79"/>
                  </a:lnTo>
                  <a:lnTo>
                    <a:pt x="16" y="78"/>
                  </a:lnTo>
                  <a:lnTo>
                    <a:pt x="16" y="78"/>
                  </a:lnTo>
                  <a:lnTo>
                    <a:pt x="18" y="76"/>
                  </a:lnTo>
                  <a:lnTo>
                    <a:pt x="19" y="78"/>
                  </a:lnTo>
                  <a:lnTo>
                    <a:pt x="19" y="78"/>
                  </a:lnTo>
                  <a:lnTo>
                    <a:pt x="21" y="78"/>
                  </a:lnTo>
                  <a:lnTo>
                    <a:pt x="21" y="78"/>
                  </a:lnTo>
                  <a:lnTo>
                    <a:pt x="21" y="74"/>
                  </a:lnTo>
                  <a:lnTo>
                    <a:pt x="21" y="71"/>
                  </a:lnTo>
                  <a:lnTo>
                    <a:pt x="21" y="66"/>
                  </a:lnTo>
                  <a:lnTo>
                    <a:pt x="23" y="63"/>
                  </a:lnTo>
                  <a:lnTo>
                    <a:pt x="23" y="58"/>
                  </a:lnTo>
                  <a:lnTo>
                    <a:pt x="24" y="56"/>
                  </a:lnTo>
                  <a:lnTo>
                    <a:pt x="24" y="53"/>
                  </a:lnTo>
                  <a:lnTo>
                    <a:pt x="24" y="48"/>
                  </a:lnTo>
                  <a:lnTo>
                    <a:pt x="24" y="45"/>
                  </a:lnTo>
                  <a:lnTo>
                    <a:pt x="23" y="41"/>
                  </a:lnTo>
                  <a:lnTo>
                    <a:pt x="19" y="38"/>
                  </a:lnTo>
                  <a:lnTo>
                    <a:pt x="18" y="38"/>
                  </a:lnTo>
                  <a:lnTo>
                    <a:pt x="18" y="40"/>
                  </a:lnTo>
                  <a:lnTo>
                    <a:pt x="16" y="40"/>
                  </a:lnTo>
                  <a:lnTo>
                    <a:pt x="15" y="38"/>
                  </a:lnTo>
                  <a:lnTo>
                    <a:pt x="13" y="35"/>
                  </a:lnTo>
                  <a:lnTo>
                    <a:pt x="11" y="31"/>
                  </a:lnTo>
                  <a:lnTo>
                    <a:pt x="8" y="30"/>
                  </a:lnTo>
                  <a:lnTo>
                    <a:pt x="3" y="27"/>
                  </a:lnTo>
                  <a:lnTo>
                    <a:pt x="3" y="25"/>
                  </a:lnTo>
                  <a:lnTo>
                    <a:pt x="3" y="22"/>
                  </a:lnTo>
                  <a:lnTo>
                    <a:pt x="5" y="18"/>
                  </a:lnTo>
                  <a:lnTo>
                    <a:pt x="6" y="15"/>
                  </a:lnTo>
                  <a:lnTo>
                    <a:pt x="10" y="12"/>
                  </a:lnTo>
                  <a:lnTo>
                    <a:pt x="10" y="8"/>
                  </a:lnTo>
                  <a:lnTo>
                    <a:pt x="10" y="5"/>
                  </a:lnTo>
                  <a:lnTo>
                    <a:pt x="8" y="3"/>
                  </a:lnTo>
                  <a:lnTo>
                    <a:pt x="5" y="2"/>
                  </a:lnTo>
                  <a:lnTo>
                    <a:pt x="3" y="2"/>
                  </a:lnTo>
                  <a:lnTo>
                    <a:pt x="0" y="0"/>
                  </a:lnTo>
                </a:path>
              </a:pathLst>
            </a:custGeom>
            <a:solidFill>
              <a:srgbClr val="FFFFFF"/>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14" name="Freeform 113"/>
            <p:cNvSpPr>
              <a:spLocks/>
            </p:cNvSpPr>
            <p:nvPr/>
          </p:nvSpPr>
          <p:spPr bwMode="auto">
            <a:xfrm>
              <a:off x="653363" y="1926154"/>
              <a:ext cx="290610" cy="294868"/>
            </a:xfrm>
            <a:custGeom>
              <a:avLst/>
              <a:gdLst>
                <a:gd name="T0" fmla="*/ 106 w 273"/>
                <a:gd name="T1" fmla="*/ 20 h 277"/>
                <a:gd name="T2" fmla="*/ 121 w 273"/>
                <a:gd name="T3" fmla="*/ 12 h 277"/>
                <a:gd name="T4" fmla="*/ 136 w 273"/>
                <a:gd name="T5" fmla="*/ 25 h 277"/>
                <a:gd name="T6" fmla="*/ 148 w 273"/>
                <a:gd name="T7" fmla="*/ 17 h 277"/>
                <a:gd name="T8" fmla="*/ 176 w 273"/>
                <a:gd name="T9" fmla="*/ 20 h 277"/>
                <a:gd name="T10" fmla="*/ 195 w 273"/>
                <a:gd name="T11" fmla="*/ 13 h 277"/>
                <a:gd name="T12" fmla="*/ 203 w 273"/>
                <a:gd name="T13" fmla="*/ 5 h 277"/>
                <a:gd name="T14" fmla="*/ 210 w 273"/>
                <a:gd name="T15" fmla="*/ 0 h 277"/>
                <a:gd name="T16" fmla="*/ 222 w 273"/>
                <a:gd name="T17" fmla="*/ 17 h 277"/>
                <a:gd name="T18" fmla="*/ 228 w 273"/>
                <a:gd name="T19" fmla="*/ 28 h 277"/>
                <a:gd name="T20" fmla="*/ 227 w 273"/>
                <a:gd name="T21" fmla="*/ 43 h 277"/>
                <a:gd name="T22" fmla="*/ 235 w 273"/>
                <a:gd name="T23" fmla="*/ 53 h 277"/>
                <a:gd name="T24" fmla="*/ 241 w 273"/>
                <a:gd name="T25" fmla="*/ 58 h 277"/>
                <a:gd name="T26" fmla="*/ 243 w 273"/>
                <a:gd name="T27" fmla="*/ 64 h 277"/>
                <a:gd name="T28" fmla="*/ 230 w 273"/>
                <a:gd name="T29" fmla="*/ 78 h 277"/>
                <a:gd name="T30" fmla="*/ 240 w 273"/>
                <a:gd name="T31" fmla="*/ 76 h 277"/>
                <a:gd name="T32" fmla="*/ 248 w 273"/>
                <a:gd name="T33" fmla="*/ 96 h 277"/>
                <a:gd name="T34" fmla="*/ 261 w 273"/>
                <a:gd name="T35" fmla="*/ 114 h 277"/>
                <a:gd name="T36" fmla="*/ 253 w 273"/>
                <a:gd name="T37" fmla="*/ 130 h 277"/>
                <a:gd name="T38" fmla="*/ 253 w 273"/>
                <a:gd name="T39" fmla="*/ 143 h 277"/>
                <a:gd name="T40" fmla="*/ 259 w 273"/>
                <a:gd name="T41" fmla="*/ 161 h 277"/>
                <a:gd name="T42" fmla="*/ 261 w 273"/>
                <a:gd name="T43" fmla="*/ 171 h 277"/>
                <a:gd name="T44" fmla="*/ 268 w 273"/>
                <a:gd name="T45" fmla="*/ 181 h 277"/>
                <a:gd name="T46" fmla="*/ 258 w 273"/>
                <a:gd name="T47" fmla="*/ 194 h 277"/>
                <a:gd name="T48" fmla="*/ 273 w 273"/>
                <a:gd name="T49" fmla="*/ 208 h 277"/>
                <a:gd name="T50" fmla="*/ 268 w 273"/>
                <a:gd name="T51" fmla="*/ 212 h 277"/>
                <a:gd name="T52" fmla="*/ 263 w 273"/>
                <a:gd name="T53" fmla="*/ 212 h 277"/>
                <a:gd name="T54" fmla="*/ 250 w 273"/>
                <a:gd name="T55" fmla="*/ 209 h 277"/>
                <a:gd name="T56" fmla="*/ 243 w 273"/>
                <a:gd name="T57" fmla="*/ 221 h 277"/>
                <a:gd name="T58" fmla="*/ 254 w 273"/>
                <a:gd name="T59" fmla="*/ 229 h 277"/>
                <a:gd name="T60" fmla="*/ 248 w 273"/>
                <a:gd name="T61" fmla="*/ 242 h 277"/>
                <a:gd name="T62" fmla="*/ 238 w 273"/>
                <a:gd name="T63" fmla="*/ 258 h 277"/>
                <a:gd name="T64" fmla="*/ 225 w 273"/>
                <a:gd name="T65" fmla="*/ 255 h 277"/>
                <a:gd name="T66" fmla="*/ 220 w 273"/>
                <a:gd name="T67" fmla="*/ 252 h 277"/>
                <a:gd name="T68" fmla="*/ 207 w 273"/>
                <a:gd name="T69" fmla="*/ 273 h 277"/>
                <a:gd name="T70" fmla="*/ 194 w 273"/>
                <a:gd name="T71" fmla="*/ 270 h 277"/>
                <a:gd name="T72" fmla="*/ 180 w 273"/>
                <a:gd name="T73" fmla="*/ 267 h 277"/>
                <a:gd name="T74" fmla="*/ 185 w 273"/>
                <a:gd name="T75" fmla="*/ 240 h 277"/>
                <a:gd name="T76" fmla="*/ 180 w 273"/>
                <a:gd name="T77" fmla="*/ 214 h 277"/>
                <a:gd name="T78" fmla="*/ 176 w 273"/>
                <a:gd name="T79" fmla="*/ 211 h 277"/>
                <a:gd name="T80" fmla="*/ 171 w 273"/>
                <a:gd name="T81" fmla="*/ 211 h 277"/>
                <a:gd name="T82" fmla="*/ 162 w 273"/>
                <a:gd name="T83" fmla="*/ 209 h 277"/>
                <a:gd name="T84" fmla="*/ 153 w 273"/>
                <a:gd name="T85" fmla="*/ 206 h 277"/>
                <a:gd name="T86" fmla="*/ 131 w 273"/>
                <a:gd name="T87" fmla="*/ 216 h 277"/>
                <a:gd name="T88" fmla="*/ 123 w 273"/>
                <a:gd name="T89" fmla="*/ 214 h 277"/>
                <a:gd name="T90" fmla="*/ 134 w 273"/>
                <a:gd name="T91" fmla="*/ 198 h 277"/>
                <a:gd name="T92" fmla="*/ 130 w 273"/>
                <a:gd name="T93" fmla="*/ 183 h 277"/>
                <a:gd name="T94" fmla="*/ 123 w 273"/>
                <a:gd name="T95" fmla="*/ 176 h 277"/>
                <a:gd name="T96" fmla="*/ 128 w 273"/>
                <a:gd name="T97" fmla="*/ 163 h 277"/>
                <a:gd name="T98" fmla="*/ 103 w 273"/>
                <a:gd name="T99" fmla="*/ 127 h 277"/>
                <a:gd name="T100" fmla="*/ 72 w 273"/>
                <a:gd name="T101" fmla="*/ 127 h 277"/>
                <a:gd name="T102" fmla="*/ 57 w 273"/>
                <a:gd name="T103" fmla="*/ 133 h 277"/>
                <a:gd name="T104" fmla="*/ 41 w 273"/>
                <a:gd name="T105" fmla="*/ 135 h 277"/>
                <a:gd name="T106" fmla="*/ 18 w 273"/>
                <a:gd name="T107" fmla="*/ 163 h 277"/>
                <a:gd name="T108" fmla="*/ 6 w 273"/>
                <a:gd name="T109" fmla="*/ 1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77">
                  <a:moveTo>
                    <a:pt x="106" y="2"/>
                  </a:moveTo>
                  <a:lnTo>
                    <a:pt x="103" y="4"/>
                  </a:lnTo>
                  <a:lnTo>
                    <a:pt x="102" y="7"/>
                  </a:lnTo>
                  <a:lnTo>
                    <a:pt x="100" y="10"/>
                  </a:lnTo>
                  <a:lnTo>
                    <a:pt x="102" y="15"/>
                  </a:lnTo>
                  <a:lnTo>
                    <a:pt x="103" y="18"/>
                  </a:lnTo>
                  <a:lnTo>
                    <a:pt x="106" y="20"/>
                  </a:lnTo>
                  <a:lnTo>
                    <a:pt x="110" y="23"/>
                  </a:lnTo>
                  <a:lnTo>
                    <a:pt x="113" y="23"/>
                  </a:lnTo>
                  <a:lnTo>
                    <a:pt x="115" y="22"/>
                  </a:lnTo>
                  <a:lnTo>
                    <a:pt x="116" y="18"/>
                  </a:lnTo>
                  <a:lnTo>
                    <a:pt x="118" y="17"/>
                  </a:lnTo>
                  <a:lnTo>
                    <a:pt x="120" y="13"/>
                  </a:lnTo>
                  <a:lnTo>
                    <a:pt x="121" y="12"/>
                  </a:lnTo>
                  <a:lnTo>
                    <a:pt x="125" y="12"/>
                  </a:lnTo>
                  <a:lnTo>
                    <a:pt x="128" y="13"/>
                  </a:lnTo>
                  <a:lnTo>
                    <a:pt x="130" y="15"/>
                  </a:lnTo>
                  <a:lnTo>
                    <a:pt x="131" y="17"/>
                  </a:lnTo>
                  <a:lnTo>
                    <a:pt x="133" y="20"/>
                  </a:lnTo>
                  <a:lnTo>
                    <a:pt x="133" y="23"/>
                  </a:lnTo>
                  <a:lnTo>
                    <a:pt x="136" y="25"/>
                  </a:lnTo>
                  <a:lnTo>
                    <a:pt x="138" y="27"/>
                  </a:lnTo>
                  <a:lnTo>
                    <a:pt x="139" y="27"/>
                  </a:lnTo>
                  <a:lnTo>
                    <a:pt x="141" y="25"/>
                  </a:lnTo>
                  <a:lnTo>
                    <a:pt x="143" y="22"/>
                  </a:lnTo>
                  <a:lnTo>
                    <a:pt x="144" y="20"/>
                  </a:lnTo>
                  <a:lnTo>
                    <a:pt x="146" y="18"/>
                  </a:lnTo>
                  <a:lnTo>
                    <a:pt x="148" y="17"/>
                  </a:lnTo>
                  <a:lnTo>
                    <a:pt x="149" y="15"/>
                  </a:lnTo>
                  <a:lnTo>
                    <a:pt x="151" y="15"/>
                  </a:lnTo>
                  <a:lnTo>
                    <a:pt x="154" y="13"/>
                  </a:lnTo>
                  <a:lnTo>
                    <a:pt x="154" y="13"/>
                  </a:lnTo>
                  <a:lnTo>
                    <a:pt x="161" y="13"/>
                  </a:lnTo>
                  <a:lnTo>
                    <a:pt x="167" y="17"/>
                  </a:lnTo>
                  <a:lnTo>
                    <a:pt x="176" y="20"/>
                  </a:lnTo>
                  <a:lnTo>
                    <a:pt x="180" y="23"/>
                  </a:lnTo>
                  <a:lnTo>
                    <a:pt x="184" y="23"/>
                  </a:lnTo>
                  <a:lnTo>
                    <a:pt x="185" y="22"/>
                  </a:lnTo>
                  <a:lnTo>
                    <a:pt x="189" y="18"/>
                  </a:lnTo>
                  <a:lnTo>
                    <a:pt x="190" y="17"/>
                  </a:lnTo>
                  <a:lnTo>
                    <a:pt x="194" y="13"/>
                  </a:lnTo>
                  <a:lnTo>
                    <a:pt x="195" y="13"/>
                  </a:lnTo>
                  <a:lnTo>
                    <a:pt x="199" y="13"/>
                  </a:lnTo>
                  <a:lnTo>
                    <a:pt x="200" y="12"/>
                  </a:lnTo>
                  <a:lnTo>
                    <a:pt x="203" y="12"/>
                  </a:lnTo>
                  <a:lnTo>
                    <a:pt x="205" y="10"/>
                  </a:lnTo>
                  <a:lnTo>
                    <a:pt x="205" y="7"/>
                  </a:lnTo>
                  <a:lnTo>
                    <a:pt x="205" y="7"/>
                  </a:lnTo>
                  <a:lnTo>
                    <a:pt x="203" y="5"/>
                  </a:lnTo>
                  <a:lnTo>
                    <a:pt x="202" y="4"/>
                  </a:lnTo>
                  <a:lnTo>
                    <a:pt x="202" y="2"/>
                  </a:lnTo>
                  <a:lnTo>
                    <a:pt x="200" y="2"/>
                  </a:lnTo>
                  <a:lnTo>
                    <a:pt x="202" y="0"/>
                  </a:lnTo>
                  <a:lnTo>
                    <a:pt x="203" y="0"/>
                  </a:lnTo>
                  <a:lnTo>
                    <a:pt x="207" y="0"/>
                  </a:lnTo>
                  <a:lnTo>
                    <a:pt x="210" y="0"/>
                  </a:lnTo>
                  <a:lnTo>
                    <a:pt x="213" y="2"/>
                  </a:lnTo>
                  <a:lnTo>
                    <a:pt x="217" y="2"/>
                  </a:lnTo>
                  <a:lnTo>
                    <a:pt x="217" y="4"/>
                  </a:lnTo>
                  <a:lnTo>
                    <a:pt x="220" y="5"/>
                  </a:lnTo>
                  <a:lnTo>
                    <a:pt x="222" y="8"/>
                  </a:lnTo>
                  <a:lnTo>
                    <a:pt x="222" y="12"/>
                  </a:lnTo>
                  <a:lnTo>
                    <a:pt x="222" y="17"/>
                  </a:lnTo>
                  <a:lnTo>
                    <a:pt x="222" y="20"/>
                  </a:lnTo>
                  <a:lnTo>
                    <a:pt x="223" y="23"/>
                  </a:lnTo>
                  <a:lnTo>
                    <a:pt x="223" y="25"/>
                  </a:lnTo>
                  <a:lnTo>
                    <a:pt x="225" y="25"/>
                  </a:lnTo>
                  <a:lnTo>
                    <a:pt x="227" y="25"/>
                  </a:lnTo>
                  <a:lnTo>
                    <a:pt x="228" y="27"/>
                  </a:lnTo>
                  <a:lnTo>
                    <a:pt x="228" y="28"/>
                  </a:lnTo>
                  <a:lnTo>
                    <a:pt x="227" y="31"/>
                  </a:lnTo>
                  <a:lnTo>
                    <a:pt x="227" y="35"/>
                  </a:lnTo>
                  <a:lnTo>
                    <a:pt x="225" y="38"/>
                  </a:lnTo>
                  <a:lnTo>
                    <a:pt x="225" y="41"/>
                  </a:lnTo>
                  <a:lnTo>
                    <a:pt x="225" y="43"/>
                  </a:lnTo>
                  <a:lnTo>
                    <a:pt x="225" y="45"/>
                  </a:lnTo>
                  <a:lnTo>
                    <a:pt x="227" y="43"/>
                  </a:lnTo>
                  <a:lnTo>
                    <a:pt x="228" y="43"/>
                  </a:lnTo>
                  <a:lnTo>
                    <a:pt x="230" y="43"/>
                  </a:lnTo>
                  <a:lnTo>
                    <a:pt x="231" y="43"/>
                  </a:lnTo>
                  <a:lnTo>
                    <a:pt x="233" y="46"/>
                  </a:lnTo>
                  <a:lnTo>
                    <a:pt x="233" y="48"/>
                  </a:lnTo>
                  <a:lnTo>
                    <a:pt x="235" y="51"/>
                  </a:lnTo>
                  <a:lnTo>
                    <a:pt x="235" y="53"/>
                  </a:lnTo>
                  <a:lnTo>
                    <a:pt x="236" y="53"/>
                  </a:lnTo>
                  <a:lnTo>
                    <a:pt x="238" y="53"/>
                  </a:lnTo>
                  <a:lnTo>
                    <a:pt x="238" y="53"/>
                  </a:lnTo>
                  <a:lnTo>
                    <a:pt x="240" y="53"/>
                  </a:lnTo>
                  <a:lnTo>
                    <a:pt x="240" y="55"/>
                  </a:lnTo>
                  <a:lnTo>
                    <a:pt x="240" y="56"/>
                  </a:lnTo>
                  <a:lnTo>
                    <a:pt x="241" y="58"/>
                  </a:lnTo>
                  <a:lnTo>
                    <a:pt x="243" y="59"/>
                  </a:lnTo>
                  <a:lnTo>
                    <a:pt x="245" y="59"/>
                  </a:lnTo>
                  <a:lnTo>
                    <a:pt x="246" y="61"/>
                  </a:lnTo>
                  <a:lnTo>
                    <a:pt x="246" y="63"/>
                  </a:lnTo>
                  <a:lnTo>
                    <a:pt x="246" y="63"/>
                  </a:lnTo>
                  <a:lnTo>
                    <a:pt x="245" y="63"/>
                  </a:lnTo>
                  <a:lnTo>
                    <a:pt x="243" y="64"/>
                  </a:lnTo>
                  <a:lnTo>
                    <a:pt x="241" y="64"/>
                  </a:lnTo>
                  <a:lnTo>
                    <a:pt x="240" y="64"/>
                  </a:lnTo>
                  <a:lnTo>
                    <a:pt x="238" y="66"/>
                  </a:lnTo>
                  <a:lnTo>
                    <a:pt x="236" y="69"/>
                  </a:lnTo>
                  <a:lnTo>
                    <a:pt x="233" y="73"/>
                  </a:lnTo>
                  <a:lnTo>
                    <a:pt x="231" y="76"/>
                  </a:lnTo>
                  <a:lnTo>
                    <a:pt x="230" y="78"/>
                  </a:lnTo>
                  <a:lnTo>
                    <a:pt x="230" y="79"/>
                  </a:lnTo>
                  <a:lnTo>
                    <a:pt x="230" y="81"/>
                  </a:lnTo>
                  <a:lnTo>
                    <a:pt x="233" y="81"/>
                  </a:lnTo>
                  <a:lnTo>
                    <a:pt x="235" y="81"/>
                  </a:lnTo>
                  <a:lnTo>
                    <a:pt x="236" y="79"/>
                  </a:lnTo>
                  <a:lnTo>
                    <a:pt x="238" y="78"/>
                  </a:lnTo>
                  <a:lnTo>
                    <a:pt x="240" y="76"/>
                  </a:lnTo>
                  <a:lnTo>
                    <a:pt x="243" y="76"/>
                  </a:lnTo>
                  <a:lnTo>
                    <a:pt x="246" y="76"/>
                  </a:lnTo>
                  <a:lnTo>
                    <a:pt x="248" y="79"/>
                  </a:lnTo>
                  <a:lnTo>
                    <a:pt x="250" y="82"/>
                  </a:lnTo>
                  <a:lnTo>
                    <a:pt x="250" y="86"/>
                  </a:lnTo>
                  <a:lnTo>
                    <a:pt x="248" y="91"/>
                  </a:lnTo>
                  <a:lnTo>
                    <a:pt x="248" y="96"/>
                  </a:lnTo>
                  <a:lnTo>
                    <a:pt x="248" y="99"/>
                  </a:lnTo>
                  <a:lnTo>
                    <a:pt x="248" y="102"/>
                  </a:lnTo>
                  <a:lnTo>
                    <a:pt x="248" y="106"/>
                  </a:lnTo>
                  <a:lnTo>
                    <a:pt x="251" y="109"/>
                  </a:lnTo>
                  <a:lnTo>
                    <a:pt x="254" y="110"/>
                  </a:lnTo>
                  <a:lnTo>
                    <a:pt x="258" y="112"/>
                  </a:lnTo>
                  <a:lnTo>
                    <a:pt x="261" y="114"/>
                  </a:lnTo>
                  <a:lnTo>
                    <a:pt x="263" y="115"/>
                  </a:lnTo>
                  <a:lnTo>
                    <a:pt x="263" y="119"/>
                  </a:lnTo>
                  <a:lnTo>
                    <a:pt x="263" y="122"/>
                  </a:lnTo>
                  <a:lnTo>
                    <a:pt x="259" y="124"/>
                  </a:lnTo>
                  <a:lnTo>
                    <a:pt x="258" y="127"/>
                  </a:lnTo>
                  <a:lnTo>
                    <a:pt x="254" y="129"/>
                  </a:lnTo>
                  <a:lnTo>
                    <a:pt x="253" y="130"/>
                  </a:lnTo>
                  <a:lnTo>
                    <a:pt x="251" y="132"/>
                  </a:lnTo>
                  <a:lnTo>
                    <a:pt x="251" y="133"/>
                  </a:lnTo>
                  <a:lnTo>
                    <a:pt x="251" y="135"/>
                  </a:lnTo>
                  <a:lnTo>
                    <a:pt x="253" y="135"/>
                  </a:lnTo>
                  <a:lnTo>
                    <a:pt x="253" y="137"/>
                  </a:lnTo>
                  <a:lnTo>
                    <a:pt x="254" y="138"/>
                  </a:lnTo>
                  <a:lnTo>
                    <a:pt x="253" y="143"/>
                  </a:lnTo>
                  <a:lnTo>
                    <a:pt x="253" y="148"/>
                  </a:lnTo>
                  <a:lnTo>
                    <a:pt x="251" y="153"/>
                  </a:lnTo>
                  <a:lnTo>
                    <a:pt x="251" y="157"/>
                  </a:lnTo>
                  <a:lnTo>
                    <a:pt x="253" y="160"/>
                  </a:lnTo>
                  <a:lnTo>
                    <a:pt x="254" y="161"/>
                  </a:lnTo>
                  <a:lnTo>
                    <a:pt x="256" y="161"/>
                  </a:lnTo>
                  <a:lnTo>
                    <a:pt x="259" y="161"/>
                  </a:lnTo>
                  <a:lnTo>
                    <a:pt x="261" y="161"/>
                  </a:lnTo>
                  <a:lnTo>
                    <a:pt x="264" y="161"/>
                  </a:lnTo>
                  <a:lnTo>
                    <a:pt x="264" y="163"/>
                  </a:lnTo>
                  <a:lnTo>
                    <a:pt x="263" y="165"/>
                  </a:lnTo>
                  <a:lnTo>
                    <a:pt x="263" y="168"/>
                  </a:lnTo>
                  <a:lnTo>
                    <a:pt x="261" y="171"/>
                  </a:lnTo>
                  <a:lnTo>
                    <a:pt x="261" y="171"/>
                  </a:lnTo>
                  <a:lnTo>
                    <a:pt x="261" y="175"/>
                  </a:lnTo>
                  <a:lnTo>
                    <a:pt x="263" y="175"/>
                  </a:lnTo>
                  <a:lnTo>
                    <a:pt x="266" y="176"/>
                  </a:lnTo>
                  <a:lnTo>
                    <a:pt x="268" y="176"/>
                  </a:lnTo>
                  <a:lnTo>
                    <a:pt x="269" y="178"/>
                  </a:lnTo>
                  <a:lnTo>
                    <a:pt x="268" y="180"/>
                  </a:lnTo>
                  <a:lnTo>
                    <a:pt x="268" y="181"/>
                  </a:lnTo>
                  <a:lnTo>
                    <a:pt x="266" y="181"/>
                  </a:lnTo>
                  <a:lnTo>
                    <a:pt x="264" y="181"/>
                  </a:lnTo>
                  <a:lnTo>
                    <a:pt x="261" y="183"/>
                  </a:lnTo>
                  <a:lnTo>
                    <a:pt x="259" y="184"/>
                  </a:lnTo>
                  <a:lnTo>
                    <a:pt x="258" y="186"/>
                  </a:lnTo>
                  <a:lnTo>
                    <a:pt x="258" y="189"/>
                  </a:lnTo>
                  <a:lnTo>
                    <a:pt x="258" y="194"/>
                  </a:lnTo>
                  <a:lnTo>
                    <a:pt x="259" y="194"/>
                  </a:lnTo>
                  <a:lnTo>
                    <a:pt x="261" y="196"/>
                  </a:lnTo>
                  <a:lnTo>
                    <a:pt x="263" y="198"/>
                  </a:lnTo>
                  <a:lnTo>
                    <a:pt x="266" y="199"/>
                  </a:lnTo>
                  <a:lnTo>
                    <a:pt x="269" y="201"/>
                  </a:lnTo>
                  <a:lnTo>
                    <a:pt x="271" y="204"/>
                  </a:lnTo>
                  <a:lnTo>
                    <a:pt x="273" y="208"/>
                  </a:lnTo>
                  <a:lnTo>
                    <a:pt x="273" y="211"/>
                  </a:lnTo>
                  <a:lnTo>
                    <a:pt x="271" y="216"/>
                  </a:lnTo>
                  <a:lnTo>
                    <a:pt x="266" y="216"/>
                  </a:lnTo>
                  <a:lnTo>
                    <a:pt x="266" y="214"/>
                  </a:lnTo>
                  <a:lnTo>
                    <a:pt x="266" y="214"/>
                  </a:lnTo>
                  <a:lnTo>
                    <a:pt x="266" y="214"/>
                  </a:lnTo>
                  <a:lnTo>
                    <a:pt x="268" y="212"/>
                  </a:lnTo>
                  <a:lnTo>
                    <a:pt x="268" y="212"/>
                  </a:lnTo>
                  <a:lnTo>
                    <a:pt x="266" y="211"/>
                  </a:lnTo>
                  <a:lnTo>
                    <a:pt x="263" y="211"/>
                  </a:lnTo>
                  <a:lnTo>
                    <a:pt x="263" y="211"/>
                  </a:lnTo>
                  <a:lnTo>
                    <a:pt x="263" y="211"/>
                  </a:lnTo>
                  <a:lnTo>
                    <a:pt x="263" y="212"/>
                  </a:lnTo>
                  <a:lnTo>
                    <a:pt x="263" y="212"/>
                  </a:lnTo>
                  <a:lnTo>
                    <a:pt x="263" y="214"/>
                  </a:lnTo>
                  <a:lnTo>
                    <a:pt x="261" y="214"/>
                  </a:lnTo>
                  <a:lnTo>
                    <a:pt x="259" y="212"/>
                  </a:lnTo>
                  <a:lnTo>
                    <a:pt x="258" y="212"/>
                  </a:lnTo>
                  <a:lnTo>
                    <a:pt x="256" y="211"/>
                  </a:lnTo>
                  <a:lnTo>
                    <a:pt x="253" y="209"/>
                  </a:lnTo>
                  <a:lnTo>
                    <a:pt x="250" y="209"/>
                  </a:lnTo>
                  <a:lnTo>
                    <a:pt x="246" y="209"/>
                  </a:lnTo>
                  <a:lnTo>
                    <a:pt x="245" y="209"/>
                  </a:lnTo>
                  <a:lnTo>
                    <a:pt x="243" y="212"/>
                  </a:lnTo>
                  <a:lnTo>
                    <a:pt x="243" y="212"/>
                  </a:lnTo>
                  <a:lnTo>
                    <a:pt x="243" y="214"/>
                  </a:lnTo>
                  <a:lnTo>
                    <a:pt x="243" y="217"/>
                  </a:lnTo>
                  <a:lnTo>
                    <a:pt x="243" y="221"/>
                  </a:lnTo>
                  <a:lnTo>
                    <a:pt x="243" y="222"/>
                  </a:lnTo>
                  <a:lnTo>
                    <a:pt x="245" y="224"/>
                  </a:lnTo>
                  <a:lnTo>
                    <a:pt x="246" y="226"/>
                  </a:lnTo>
                  <a:lnTo>
                    <a:pt x="251" y="227"/>
                  </a:lnTo>
                  <a:lnTo>
                    <a:pt x="254" y="226"/>
                  </a:lnTo>
                  <a:lnTo>
                    <a:pt x="254" y="227"/>
                  </a:lnTo>
                  <a:lnTo>
                    <a:pt x="254" y="229"/>
                  </a:lnTo>
                  <a:lnTo>
                    <a:pt x="254" y="232"/>
                  </a:lnTo>
                  <a:lnTo>
                    <a:pt x="254" y="234"/>
                  </a:lnTo>
                  <a:lnTo>
                    <a:pt x="254" y="234"/>
                  </a:lnTo>
                  <a:lnTo>
                    <a:pt x="253" y="234"/>
                  </a:lnTo>
                  <a:lnTo>
                    <a:pt x="251" y="235"/>
                  </a:lnTo>
                  <a:lnTo>
                    <a:pt x="250" y="237"/>
                  </a:lnTo>
                  <a:lnTo>
                    <a:pt x="248" y="242"/>
                  </a:lnTo>
                  <a:lnTo>
                    <a:pt x="248" y="244"/>
                  </a:lnTo>
                  <a:lnTo>
                    <a:pt x="246" y="247"/>
                  </a:lnTo>
                  <a:lnTo>
                    <a:pt x="246" y="250"/>
                  </a:lnTo>
                  <a:lnTo>
                    <a:pt x="245" y="255"/>
                  </a:lnTo>
                  <a:lnTo>
                    <a:pt x="243" y="257"/>
                  </a:lnTo>
                  <a:lnTo>
                    <a:pt x="241" y="258"/>
                  </a:lnTo>
                  <a:lnTo>
                    <a:pt x="238" y="258"/>
                  </a:lnTo>
                  <a:lnTo>
                    <a:pt x="236" y="255"/>
                  </a:lnTo>
                  <a:lnTo>
                    <a:pt x="233" y="255"/>
                  </a:lnTo>
                  <a:lnTo>
                    <a:pt x="231" y="255"/>
                  </a:lnTo>
                  <a:lnTo>
                    <a:pt x="230" y="257"/>
                  </a:lnTo>
                  <a:lnTo>
                    <a:pt x="228" y="257"/>
                  </a:lnTo>
                  <a:lnTo>
                    <a:pt x="227" y="257"/>
                  </a:lnTo>
                  <a:lnTo>
                    <a:pt x="225" y="255"/>
                  </a:lnTo>
                  <a:lnTo>
                    <a:pt x="225" y="254"/>
                  </a:lnTo>
                  <a:lnTo>
                    <a:pt x="225" y="252"/>
                  </a:lnTo>
                  <a:lnTo>
                    <a:pt x="227" y="252"/>
                  </a:lnTo>
                  <a:lnTo>
                    <a:pt x="225" y="250"/>
                  </a:lnTo>
                  <a:lnTo>
                    <a:pt x="223" y="250"/>
                  </a:lnTo>
                  <a:lnTo>
                    <a:pt x="222" y="250"/>
                  </a:lnTo>
                  <a:lnTo>
                    <a:pt x="220" y="252"/>
                  </a:lnTo>
                  <a:lnTo>
                    <a:pt x="218" y="257"/>
                  </a:lnTo>
                  <a:lnTo>
                    <a:pt x="217" y="260"/>
                  </a:lnTo>
                  <a:lnTo>
                    <a:pt x="215" y="263"/>
                  </a:lnTo>
                  <a:lnTo>
                    <a:pt x="213" y="268"/>
                  </a:lnTo>
                  <a:lnTo>
                    <a:pt x="212" y="272"/>
                  </a:lnTo>
                  <a:lnTo>
                    <a:pt x="210" y="273"/>
                  </a:lnTo>
                  <a:lnTo>
                    <a:pt x="207" y="273"/>
                  </a:lnTo>
                  <a:lnTo>
                    <a:pt x="205" y="273"/>
                  </a:lnTo>
                  <a:lnTo>
                    <a:pt x="202" y="275"/>
                  </a:lnTo>
                  <a:lnTo>
                    <a:pt x="199" y="277"/>
                  </a:lnTo>
                  <a:lnTo>
                    <a:pt x="197" y="277"/>
                  </a:lnTo>
                  <a:lnTo>
                    <a:pt x="195" y="275"/>
                  </a:lnTo>
                  <a:lnTo>
                    <a:pt x="195" y="273"/>
                  </a:lnTo>
                  <a:lnTo>
                    <a:pt x="194" y="270"/>
                  </a:lnTo>
                  <a:lnTo>
                    <a:pt x="192" y="267"/>
                  </a:lnTo>
                  <a:lnTo>
                    <a:pt x="190" y="265"/>
                  </a:lnTo>
                  <a:lnTo>
                    <a:pt x="189" y="265"/>
                  </a:lnTo>
                  <a:lnTo>
                    <a:pt x="185" y="265"/>
                  </a:lnTo>
                  <a:lnTo>
                    <a:pt x="182" y="265"/>
                  </a:lnTo>
                  <a:lnTo>
                    <a:pt x="182" y="265"/>
                  </a:lnTo>
                  <a:lnTo>
                    <a:pt x="180" y="267"/>
                  </a:lnTo>
                  <a:lnTo>
                    <a:pt x="179" y="267"/>
                  </a:lnTo>
                  <a:lnTo>
                    <a:pt x="179" y="267"/>
                  </a:lnTo>
                  <a:lnTo>
                    <a:pt x="180" y="262"/>
                  </a:lnTo>
                  <a:lnTo>
                    <a:pt x="184" y="257"/>
                  </a:lnTo>
                  <a:lnTo>
                    <a:pt x="185" y="252"/>
                  </a:lnTo>
                  <a:lnTo>
                    <a:pt x="187" y="247"/>
                  </a:lnTo>
                  <a:lnTo>
                    <a:pt x="185" y="240"/>
                  </a:lnTo>
                  <a:lnTo>
                    <a:pt x="184" y="234"/>
                  </a:lnTo>
                  <a:lnTo>
                    <a:pt x="182" y="227"/>
                  </a:lnTo>
                  <a:lnTo>
                    <a:pt x="180" y="221"/>
                  </a:lnTo>
                  <a:lnTo>
                    <a:pt x="180" y="219"/>
                  </a:lnTo>
                  <a:lnTo>
                    <a:pt x="182" y="217"/>
                  </a:lnTo>
                  <a:lnTo>
                    <a:pt x="182" y="216"/>
                  </a:lnTo>
                  <a:lnTo>
                    <a:pt x="180" y="214"/>
                  </a:lnTo>
                  <a:lnTo>
                    <a:pt x="179" y="212"/>
                  </a:lnTo>
                  <a:lnTo>
                    <a:pt x="177" y="214"/>
                  </a:lnTo>
                  <a:lnTo>
                    <a:pt x="176" y="214"/>
                  </a:lnTo>
                  <a:lnTo>
                    <a:pt x="174" y="214"/>
                  </a:lnTo>
                  <a:lnTo>
                    <a:pt x="174" y="212"/>
                  </a:lnTo>
                  <a:lnTo>
                    <a:pt x="174" y="211"/>
                  </a:lnTo>
                  <a:lnTo>
                    <a:pt x="176" y="211"/>
                  </a:lnTo>
                  <a:lnTo>
                    <a:pt x="174" y="209"/>
                  </a:lnTo>
                  <a:lnTo>
                    <a:pt x="172" y="208"/>
                  </a:lnTo>
                  <a:lnTo>
                    <a:pt x="172" y="209"/>
                  </a:lnTo>
                  <a:lnTo>
                    <a:pt x="172" y="209"/>
                  </a:lnTo>
                  <a:lnTo>
                    <a:pt x="172" y="211"/>
                  </a:lnTo>
                  <a:lnTo>
                    <a:pt x="172" y="211"/>
                  </a:lnTo>
                  <a:lnTo>
                    <a:pt x="171" y="211"/>
                  </a:lnTo>
                  <a:lnTo>
                    <a:pt x="171" y="209"/>
                  </a:lnTo>
                  <a:lnTo>
                    <a:pt x="171" y="208"/>
                  </a:lnTo>
                  <a:lnTo>
                    <a:pt x="171" y="206"/>
                  </a:lnTo>
                  <a:lnTo>
                    <a:pt x="169" y="204"/>
                  </a:lnTo>
                  <a:lnTo>
                    <a:pt x="169" y="204"/>
                  </a:lnTo>
                  <a:lnTo>
                    <a:pt x="166" y="208"/>
                  </a:lnTo>
                  <a:lnTo>
                    <a:pt x="162" y="209"/>
                  </a:lnTo>
                  <a:lnTo>
                    <a:pt x="161" y="209"/>
                  </a:lnTo>
                  <a:lnTo>
                    <a:pt x="157" y="211"/>
                  </a:lnTo>
                  <a:lnTo>
                    <a:pt x="154" y="212"/>
                  </a:lnTo>
                  <a:lnTo>
                    <a:pt x="154" y="211"/>
                  </a:lnTo>
                  <a:lnTo>
                    <a:pt x="154" y="209"/>
                  </a:lnTo>
                  <a:lnTo>
                    <a:pt x="154" y="208"/>
                  </a:lnTo>
                  <a:lnTo>
                    <a:pt x="153" y="206"/>
                  </a:lnTo>
                  <a:lnTo>
                    <a:pt x="149" y="206"/>
                  </a:lnTo>
                  <a:lnTo>
                    <a:pt x="144" y="206"/>
                  </a:lnTo>
                  <a:lnTo>
                    <a:pt x="141" y="208"/>
                  </a:lnTo>
                  <a:lnTo>
                    <a:pt x="139" y="209"/>
                  </a:lnTo>
                  <a:lnTo>
                    <a:pt x="136" y="212"/>
                  </a:lnTo>
                  <a:lnTo>
                    <a:pt x="133" y="214"/>
                  </a:lnTo>
                  <a:lnTo>
                    <a:pt x="131" y="216"/>
                  </a:lnTo>
                  <a:lnTo>
                    <a:pt x="128" y="217"/>
                  </a:lnTo>
                  <a:lnTo>
                    <a:pt x="126" y="217"/>
                  </a:lnTo>
                  <a:lnTo>
                    <a:pt x="123" y="219"/>
                  </a:lnTo>
                  <a:lnTo>
                    <a:pt x="121" y="219"/>
                  </a:lnTo>
                  <a:lnTo>
                    <a:pt x="121" y="217"/>
                  </a:lnTo>
                  <a:lnTo>
                    <a:pt x="123" y="216"/>
                  </a:lnTo>
                  <a:lnTo>
                    <a:pt x="123" y="214"/>
                  </a:lnTo>
                  <a:lnTo>
                    <a:pt x="125" y="212"/>
                  </a:lnTo>
                  <a:lnTo>
                    <a:pt x="126" y="211"/>
                  </a:lnTo>
                  <a:lnTo>
                    <a:pt x="128" y="206"/>
                  </a:lnTo>
                  <a:lnTo>
                    <a:pt x="131" y="203"/>
                  </a:lnTo>
                  <a:lnTo>
                    <a:pt x="133" y="199"/>
                  </a:lnTo>
                  <a:lnTo>
                    <a:pt x="134" y="199"/>
                  </a:lnTo>
                  <a:lnTo>
                    <a:pt x="134" y="198"/>
                  </a:lnTo>
                  <a:lnTo>
                    <a:pt x="134" y="196"/>
                  </a:lnTo>
                  <a:lnTo>
                    <a:pt x="133" y="193"/>
                  </a:lnTo>
                  <a:lnTo>
                    <a:pt x="131" y="191"/>
                  </a:lnTo>
                  <a:lnTo>
                    <a:pt x="130" y="189"/>
                  </a:lnTo>
                  <a:lnTo>
                    <a:pt x="130" y="186"/>
                  </a:lnTo>
                  <a:lnTo>
                    <a:pt x="130" y="184"/>
                  </a:lnTo>
                  <a:lnTo>
                    <a:pt x="130" y="183"/>
                  </a:lnTo>
                  <a:lnTo>
                    <a:pt x="131" y="181"/>
                  </a:lnTo>
                  <a:lnTo>
                    <a:pt x="131" y="180"/>
                  </a:lnTo>
                  <a:lnTo>
                    <a:pt x="131" y="178"/>
                  </a:lnTo>
                  <a:lnTo>
                    <a:pt x="130" y="176"/>
                  </a:lnTo>
                  <a:lnTo>
                    <a:pt x="128" y="176"/>
                  </a:lnTo>
                  <a:lnTo>
                    <a:pt x="125" y="176"/>
                  </a:lnTo>
                  <a:lnTo>
                    <a:pt x="123" y="176"/>
                  </a:lnTo>
                  <a:lnTo>
                    <a:pt x="123" y="175"/>
                  </a:lnTo>
                  <a:lnTo>
                    <a:pt x="123" y="173"/>
                  </a:lnTo>
                  <a:lnTo>
                    <a:pt x="125" y="170"/>
                  </a:lnTo>
                  <a:lnTo>
                    <a:pt x="126" y="168"/>
                  </a:lnTo>
                  <a:lnTo>
                    <a:pt x="128" y="166"/>
                  </a:lnTo>
                  <a:lnTo>
                    <a:pt x="128" y="165"/>
                  </a:lnTo>
                  <a:lnTo>
                    <a:pt x="128" y="163"/>
                  </a:lnTo>
                  <a:lnTo>
                    <a:pt x="125" y="161"/>
                  </a:lnTo>
                  <a:lnTo>
                    <a:pt x="121" y="160"/>
                  </a:lnTo>
                  <a:lnTo>
                    <a:pt x="120" y="158"/>
                  </a:lnTo>
                  <a:lnTo>
                    <a:pt x="116" y="150"/>
                  </a:lnTo>
                  <a:lnTo>
                    <a:pt x="113" y="142"/>
                  </a:lnTo>
                  <a:lnTo>
                    <a:pt x="110" y="133"/>
                  </a:lnTo>
                  <a:lnTo>
                    <a:pt x="103" y="127"/>
                  </a:lnTo>
                  <a:lnTo>
                    <a:pt x="102" y="127"/>
                  </a:lnTo>
                  <a:lnTo>
                    <a:pt x="100" y="127"/>
                  </a:lnTo>
                  <a:lnTo>
                    <a:pt x="95" y="127"/>
                  </a:lnTo>
                  <a:lnTo>
                    <a:pt x="79" y="127"/>
                  </a:lnTo>
                  <a:lnTo>
                    <a:pt x="75" y="127"/>
                  </a:lnTo>
                  <a:lnTo>
                    <a:pt x="74" y="127"/>
                  </a:lnTo>
                  <a:lnTo>
                    <a:pt x="72" y="127"/>
                  </a:lnTo>
                  <a:lnTo>
                    <a:pt x="70" y="127"/>
                  </a:lnTo>
                  <a:lnTo>
                    <a:pt x="69" y="127"/>
                  </a:lnTo>
                  <a:lnTo>
                    <a:pt x="69" y="130"/>
                  </a:lnTo>
                  <a:lnTo>
                    <a:pt x="65" y="132"/>
                  </a:lnTo>
                  <a:lnTo>
                    <a:pt x="62" y="133"/>
                  </a:lnTo>
                  <a:lnTo>
                    <a:pt x="59" y="133"/>
                  </a:lnTo>
                  <a:lnTo>
                    <a:pt x="57" y="133"/>
                  </a:lnTo>
                  <a:lnTo>
                    <a:pt x="54" y="132"/>
                  </a:lnTo>
                  <a:lnTo>
                    <a:pt x="51" y="130"/>
                  </a:lnTo>
                  <a:lnTo>
                    <a:pt x="47" y="130"/>
                  </a:lnTo>
                  <a:lnTo>
                    <a:pt x="44" y="130"/>
                  </a:lnTo>
                  <a:lnTo>
                    <a:pt x="41" y="133"/>
                  </a:lnTo>
                  <a:lnTo>
                    <a:pt x="41" y="133"/>
                  </a:lnTo>
                  <a:lnTo>
                    <a:pt x="41" y="135"/>
                  </a:lnTo>
                  <a:lnTo>
                    <a:pt x="41" y="138"/>
                  </a:lnTo>
                  <a:lnTo>
                    <a:pt x="39" y="140"/>
                  </a:lnTo>
                  <a:lnTo>
                    <a:pt x="39" y="140"/>
                  </a:lnTo>
                  <a:lnTo>
                    <a:pt x="36" y="148"/>
                  </a:lnTo>
                  <a:lnTo>
                    <a:pt x="31" y="155"/>
                  </a:lnTo>
                  <a:lnTo>
                    <a:pt x="24" y="158"/>
                  </a:lnTo>
                  <a:lnTo>
                    <a:pt x="18" y="163"/>
                  </a:lnTo>
                  <a:lnTo>
                    <a:pt x="16" y="165"/>
                  </a:lnTo>
                  <a:lnTo>
                    <a:pt x="16" y="168"/>
                  </a:lnTo>
                  <a:lnTo>
                    <a:pt x="14" y="170"/>
                  </a:lnTo>
                  <a:lnTo>
                    <a:pt x="14" y="173"/>
                  </a:lnTo>
                  <a:lnTo>
                    <a:pt x="13" y="175"/>
                  </a:lnTo>
                  <a:lnTo>
                    <a:pt x="9" y="175"/>
                  </a:lnTo>
                  <a:lnTo>
                    <a:pt x="6" y="175"/>
                  </a:lnTo>
                  <a:lnTo>
                    <a:pt x="3" y="175"/>
                  </a:lnTo>
                  <a:lnTo>
                    <a:pt x="0" y="176"/>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Freeform 114"/>
            <p:cNvSpPr>
              <a:spLocks/>
            </p:cNvSpPr>
            <p:nvPr/>
          </p:nvSpPr>
          <p:spPr bwMode="auto">
            <a:xfrm>
              <a:off x="931197" y="2026218"/>
              <a:ext cx="127740" cy="31935"/>
            </a:xfrm>
            <a:custGeom>
              <a:avLst/>
              <a:gdLst>
                <a:gd name="T0" fmla="*/ 110 w 120"/>
                <a:gd name="T1" fmla="*/ 18 h 30"/>
                <a:gd name="T2" fmla="*/ 100 w 120"/>
                <a:gd name="T3" fmla="*/ 25 h 30"/>
                <a:gd name="T4" fmla="*/ 92 w 120"/>
                <a:gd name="T5" fmla="*/ 30 h 30"/>
                <a:gd name="T6" fmla="*/ 86 w 120"/>
                <a:gd name="T7" fmla="*/ 28 h 30"/>
                <a:gd name="T8" fmla="*/ 86 w 120"/>
                <a:gd name="T9" fmla="*/ 25 h 30"/>
                <a:gd name="T10" fmla="*/ 87 w 120"/>
                <a:gd name="T11" fmla="*/ 21 h 30"/>
                <a:gd name="T12" fmla="*/ 89 w 120"/>
                <a:gd name="T13" fmla="*/ 18 h 30"/>
                <a:gd name="T14" fmla="*/ 86 w 120"/>
                <a:gd name="T15" fmla="*/ 15 h 30"/>
                <a:gd name="T16" fmla="*/ 86 w 120"/>
                <a:gd name="T17" fmla="*/ 12 h 30"/>
                <a:gd name="T18" fmla="*/ 87 w 120"/>
                <a:gd name="T19" fmla="*/ 7 h 30"/>
                <a:gd name="T20" fmla="*/ 87 w 120"/>
                <a:gd name="T21" fmla="*/ 3 h 30"/>
                <a:gd name="T22" fmla="*/ 82 w 120"/>
                <a:gd name="T23" fmla="*/ 0 h 30"/>
                <a:gd name="T24" fmla="*/ 79 w 120"/>
                <a:gd name="T25" fmla="*/ 2 h 30"/>
                <a:gd name="T26" fmla="*/ 77 w 120"/>
                <a:gd name="T27" fmla="*/ 7 h 30"/>
                <a:gd name="T28" fmla="*/ 77 w 120"/>
                <a:gd name="T29" fmla="*/ 10 h 30"/>
                <a:gd name="T30" fmla="*/ 76 w 120"/>
                <a:gd name="T31" fmla="*/ 10 h 30"/>
                <a:gd name="T32" fmla="*/ 71 w 120"/>
                <a:gd name="T33" fmla="*/ 8 h 30"/>
                <a:gd name="T34" fmla="*/ 67 w 120"/>
                <a:gd name="T35" fmla="*/ 7 h 30"/>
                <a:gd name="T36" fmla="*/ 67 w 120"/>
                <a:gd name="T37" fmla="*/ 5 h 30"/>
                <a:gd name="T38" fmla="*/ 64 w 120"/>
                <a:gd name="T39" fmla="*/ 5 h 30"/>
                <a:gd name="T40" fmla="*/ 64 w 120"/>
                <a:gd name="T41" fmla="*/ 10 h 30"/>
                <a:gd name="T42" fmla="*/ 66 w 120"/>
                <a:gd name="T43" fmla="*/ 16 h 30"/>
                <a:gd name="T44" fmla="*/ 66 w 120"/>
                <a:gd name="T45" fmla="*/ 20 h 30"/>
                <a:gd name="T46" fmla="*/ 59 w 120"/>
                <a:gd name="T47" fmla="*/ 18 h 30"/>
                <a:gd name="T48" fmla="*/ 51 w 120"/>
                <a:gd name="T49" fmla="*/ 20 h 30"/>
                <a:gd name="T50" fmla="*/ 49 w 120"/>
                <a:gd name="T51" fmla="*/ 21 h 30"/>
                <a:gd name="T52" fmla="*/ 49 w 120"/>
                <a:gd name="T53" fmla="*/ 26 h 30"/>
                <a:gd name="T54" fmla="*/ 49 w 120"/>
                <a:gd name="T55" fmla="*/ 30 h 30"/>
                <a:gd name="T56" fmla="*/ 48 w 120"/>
                <a:gd name="T57" fmla="*/ 30 h 30"/>
                <a:gd name="T58" fmla="*/ 43 w 120"/>
                <a:gd name="T59" fmla="*/ 30 h 30"/>
                <a:gd name="T60" fmla="*/ 35 w 120"/>
                <a:gd name="T61" fmla="*/ 26 h 30"/>
                <a:gd name="T62" fmla="*/ 31 w 120"/>
                <a:gd name="T63" fmla="*/ 25 h 30"/>
                <a:gd name="T64" fmla="*/ 28 w 120"/>
                <a:gd name="T65" fmla="*/ 21 h 30"/>
                <a:gd name="T66" fmla="*/ 26 w 120"/>
                <a:gd name="T67" fmla="*/ 15 h 30"/>
                <a:gd name="T68" fmla="*/ 25 w 120"/>
                <a:gd name="T69" fmla="*/ 13 h 30"/>
                <a:gd name="T70" fmla="*/ 16 w 120"/>
                <a:gd name="T71" fmla="*/ 15 h 30"/>
                <a:gd name="T72" fmla="*/ 12 w 120"/>
                <a:gd name="T73" fmla="*/ 20 h 30"/>
                <a:gd name="T74" fmla="*/ 7 w 120"/>
                <a:gd name="T75" fmla="*/ 25 h 30"/>
                <a:gd name="T76" fmla="*/ 0 w 120"/>
                <a:gd name="T77"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 h="30">
                  <a:moveTo>
                    <a:pt x="120" y="18"/>
                  </a:moveTo>
                  <a:lnTo>
                    <a:pt x="110" y="18"/>
                  </a:lnTo>
                  <a:lnTo>
                    <a:pt x="104" y="21"/>
                  </a:lnTo>
                  <a:lnTo>
                    <a:pt x="100" y="25"/>
                  </a:lnTo>
                  <a:lnTo>
                    <a:pt x="97" y="28"/>
                  </a:lnTo>
                  <a:lnTo>
                    <a:pt x="92" y="30"/>
                  </a:lnTo>
                  <a:lnTo>
                    <a:pt x="89" y="30"/>
                  </a:lnTo>
                  <a:lnTo>
                    <a:pt x="86" y="28"/>
                  </a:lnTo>
                  <a:lnTo>
                    <a:pt x="86" y="26"/>
                  </a:lnTo>
                  <a:lnTo>
                    <a:pt x="86" y="25"/>
                  </a:lnTo>
                  <a:lnTo>
                    <a:pt x="87" y="23"/>
                  </a:lnTo>
                  <a:lnTo>
                    <a:pt x="87" y="21"/>
                  </a:lnTo>
                  <a:lnTo>
                    <a:pt x="89" y="20"/>
                  </a:lnTo>
                  <a:lnTo>
                    <a:pt x="89" y="18"/>
                  </a:lnTo>
                  <a:lnTo>
                    <a:pt x="87" y="16"/>
                  </a:lnTo>
                  <a:lnTo>
                    <a:pt x="86" y="15"/>
                  </a:lnTo>
                  <a:lnTo>
                    <a:pt x="86" y="13"/>
                  </a:lnTo>
                  <a:lnTo>
                    <a:pt x="86" y="12"/>
                  </a:lnTo>
                  <a:lnTo>
                    <a:pt x="87" y="8"/>
                  </a:lnTo>
                  <a:lnTo>
                    <a:pt x="87" y="7"/>
                  </a:lnTo>
                  <a:lnTo>
                    <a:pt x="89" y="5"/>
                  </a:lnTo>
                  <a:lnTo>
                    <a:pt x="87" y="3"/>
                  </a:lnTo>
                  <a:lnTo>
                    <a:pt x="86" y="2"/>
                  </a:lnTo>
                  <a:lnTo>
                    <a:pt x="82" y="0"/>
                  </a:lnTo>
                  <a:lnTo>
                    <a:pt x="81" y="2"/>
                  </a:lnTo>
                  <a:lnTo>
                    <a:pt x="79" y="2"/>
                  </a:lnTo>
                  <a:lnTo>
                    <a:pt x="79" y="5"/>
                  </a:lnTo>
                  <a:lnTo>
                    <a:pt x="77" y="7"/>
                  </a:lnTo>
                  <a:lnTo>
                    <a:pt x="77" y="8"/>
                  </a:lnTo>
                  <a:lnTo>
                    <a:pt x="77" y="10"/>
                  </a:lnTo>
                  <a:lnTo>
                    <a:pt x="77" y="10"/>
                  </a:lnTo>
                  <a:lnTo>
                    <a:pt x="76" y="10"/>
                  </a:lnTo>
                  <a:lnTo>
                    <a:pt x="72" y="10"/>
                  </a:lnTo>
                  <a:lnTo>
                    <a:pt x="71" y="8"/>
                  </a:lnTo>
                  <a:lnTo>
                    <a:pt x="69" y="8"/>
                  </a:lnTo>
                  <a:lnTo>
                    <a:pt x="67" y="7"/>
                  </a:lnTo>
                  <a:lnTo>
                    <a:pt x="67" y="5"/>
                  </a:lnTo>
                  <a:lnTo>
                    <a:pt x="67" y="5"/>
                  </a:lnTo>
                  <a:lnTo>
                    <a:pt x="66" y="5"/>
                  </a:lnTo>
                  <a:lnTo>
                    <a:pt x="64" y="5"/>
                  </a:lnTo>
                  <a:lnTo>
                    <a:pt x="64" y="8"/>
                  </a:lnTo>
                  <a:lnTo>
                    <a:pt x="64" y="10"/>
                  </a:lnTo>
                  <a:lnTo>
                    <a:pt x="66" y="13"/>
                  </a:lnTo>
                  <a:lnTo>
                    <a:pt x="66" y="16"/>
                  </a:lnTo>
                  <a:lnTo>
                    <a:pt x="66" y="18"/>
                  </a:lnTo>
                  <a:lnTo>
                    <a:pt x="66" y="20"/>
                  </a:lnTo>
                  <a:lnTo>
                    <a:pt x="63" y="21"/>
                  </a:lnTo>
                  <a:lnTo>
                    <a:pt x="59" y="18"/>
                  </a:lnTo>
                  <a:lnTo>
                    <a:pt x="54" y="18"/>
                  </a:lnTo>
                  <a:lnTo>
                    <a:pt x="51" y="20"/>
                  </a:lnTo>
                  <a:lnTo>
                    <a:pt x="49" y="20"/>
                  </a:lnTo>
                  <a:lnTo>
                    <a:pt x="49" y="21"/>
                  </a:lnTo>
                  <a:lnTo>
                    <a:pt x="49" y="25"/>
                  </a:lnTo>
                  <a:lnTo>
                    <a:pt x="49" y="26"/>
                  </a:lnTo>
                  <a:lnTo>
                    <a:pt x="49" y="28"/>
                  </a:lnTo>
                  <a:lnTo>
                    <a:pt x="49" y="30"/>
                  </a:lnTo>
                  <a:lnTo>
                    <a:pt x="49" y="30"/>
                  </a:lnTo>
                  <a:lnTo>
                    <a:pt x="48" y="30"/>
                  </a:lnTo>
                  <a:lnTo>
                    <a:pt x="46" y="30"/>
                  </a:lnTo>
                  <a:lnTo>
                    <a:pt x="43" y="30"/>
                  </a:lnTo>
                  <a:lnTo>
                    <a:pt x="38" y="28"/>
                  </a:lnTo>
                  <a:lnTo>
                    <a:pt x="35" y="26"/>
                  </a:lnTo>
                  <a:lnTo>
                    <a:pt x="31" y="26"/>
                  </a:lnTo>
                  <a:lnTo>
                    <a:pt x="31" y="25"/>
                  </a:lnTo>
                  <a:lnTo>
                    <a:pt x="30" y="23"/>
                  </a:lnTo>
                  <a:lnTo>
                    <a:pt x="28" y="21"/>
                  </a:lnTo>
                  <a:lnTo>
                    <a:pt x="28" y="18"/>
                  </a:lnTo>
                  <a:lnTo>
                    <a:pt x="26" y="15"/>
                  </a:lnTo>
                  <a:lnTo>
                    <a:pt x="26" y="13"/>
                  </a:lnTo>
                  <a:lnTo>
                    <a:pt x="25" y="13"/>
                  </a:lnTo>
                  <a:lnTo>
                    <a:pt x="21" y="15"/>
                  </a:lnTo>
                  <a:lnTo>
                    <a:pt x="16" y="15"/>
                  </a:lnTo>
                  <a:lnTo>
                    <a:pt x="13" y="16"/>
                  </a:lnTo>
                  <a:lnTo>
                    <a:pt x="12" y="20"/>
                  </a:lnTo>
                  <a:lnTo>
                    <a:pt x="8" y="21"/>
                  </a:lnTo>
                  <a:lnTo>
                    <a:pt x="7" y="25"/>
                  </a:lnTo>
                  <a:lnTo>
                    <a:pt x="3" y="26"/>
                  </a:lnTo>
                  <a:lnTo>
                    <a:pt x="0" y="28"/>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Freeform 115"/>
            <p:cNvSpPr>
              <a:spLocks/>
            </p:cNvSpPr>
            <p:nvPr/>
          </p:nvSpPr>
          <p:spPr bwMode="auto">
            <a:xfrm>
              <a:off x="1058937" y="1733516"/>
              <a:ext cx="519442" cy="539670"/>
            </a:xfrm>
            <a:custGeom>
              <a:avLst/>
              <a:gdLst>
                <a:gd name="T0" fmla="*/ 401 w 505"/>
                <a:gd name="T1" fmla="*/ 625 h 648"/>
                <a:gd name="T2" fmla="*/ 401 w 505"/>
                <a:gd name="T3" fmla="*/ 602 h 648"/>
                <a:gd name="T4" fmla="*/ 401 w 505"/>
                <a:gd name="T5" fmla="*/ 584 h 648"/>
                <a:gd name="T6" fmla="*/ 400 w 505"/>
                <a:gd name="T7" fmla="*/ 562 h 648"/>
                <a:gd name="T8" fmla="*/ 413 w 505"/>
                <a:gd name="T9" fmla="*/ 511 h 648"/>
                <a:gd name="T10" fmla="*/ 434 w 505"/>
                <a:gd name="T11" fmla="*/ 479 h 648"/>
                <a:gd name="T12" fmla="*/ 442 w 505"/>
                <a:gd name="T13" fmla="*/ 470 h 648"/>
                <a:gd name="T14" fmla="*/ 449 w 505"/>
                <a:gd name="T15" fmla="*/ 447 h 648"/>
                <a:gd name="T16" fmla="*/ 462 w 505"/>
                <a:gd name="T17" fmla="*/ 431 h 648"/>
                <a:gd name="T18" fmla="*/ 457 w 505"/>
                <a:gd name="T19" fmla="*/ 406 h 648"/>
                <a:gd name="T20" fmla="*/ 452 w 505"/>
                <a:gd name="T21" fmla="*/ 377 h 648"/>
                <a:gd name="T22" fmla="*/ 424 w 505"/>
                <a:gd name="T23" fmla="*/ 349 h 648"/>
                <a:gd name="T24" fmla="*/ 398 w 505"/>
                <a:gd name="T25" fmla="*/ 347 h 648"/>
                <a:gd name="T26" fmla="*/ 391 w 505"/>
                <a:gd name="T27" fmla="*/ 367 h 648"/>
                <a:gd name="T28" fmla="*/ 354 w 505"/>
                <a:gd name="T29" fmla="*/ 391 h 648"/>
                <a:gd name="T30" fmla="*/ 339 w 505"/>
                <a:gd name="T31" fmla="*/ 395 h 648"/>
                <a:gd name="T32" fmla="*/ 329 w 505"/>
                <a:gd name="T33" fmla="*/ 403 h 648"/>
                <a:gd name="T34" fmla="*/ 321 w 505"/>
                <a:gd name="T35" fmla="*/ 406 h 648"/>
                <a:gd name="T36" fmla="*/ 298 w 505"/>
                <a:gd name="T37" fmla="*/ 413 h 648"/>
                <a:gd name="T38" fmla="*/ 268 w 505"/>
                <a:gd name="T39" fmla="*/ 401 h 648"/>
                <a:gd name="T40" fmla="*/ 252 w 505"/>
                <a:gd name="T41" fmla="*/ 404 h 648"/>
                <a:gd name="T42" fmla="*/ 242 w 505"/>
                <a:gd name="T43" fmla="*/ 413 h 648"/>
                <a:gd name="T44" fmla="*/ 135 w 505"/>
                <a:gd name="T45" fmla="*/ 406 h 648"/>
                <a:gd name="T46" fmla="*/ 133 w 505"/>
                <a:gd name="T47" fmla="*/ 434 h 648"/>
                <a:gd name="T48" fmla="*/ 135 w 505"/>
                <a:gd name="T49" fmla="*/ 451 h 648"/>
                <a:gd name="T50" fmla="*/ 132 w 505"/>
                <a:gd name="T51" fmla="*/ 472 h 648"/>
                <a:gd name="T52" fmla="*/ 128 w 505"/>
                <a:gd name="T53" fmla="*/ 485 h 648"/>
                <a:gd name="T54" fmla="*/ 117 w 505"/>
                <a:gd name="T55" fmla="*/ 470 h 648"/>
                <a:gd name="T56" fmla="*/ 109 w 505"/>
                <a:gd name="T57" fmla="*/ 465 h 648"/>
                <a:gd name="T58" fmla="*/ 89 w 505"/>
                <a:gd name="T59" fmla="*/ 462 h 648"/>
                <a:gd name="T60" fmla="*/ 59 w 505"/>
                <a:gd name="T61" fmla="*/ 474 h 648"/>
                <a:gd name="T62" fmla="*/ 46 w 505"/>
                <a:gd name="T63" fmla="*/ 470 h 648"/>
                <a:gd name="T64" fmla="*/ 36 w 505"/>
                <a:gd name="T65" fmla="*/ 472 h 648"/>
                <a:gd name="T66" fmla="*/ 25 w 505"/>
                <a:gd name="T67" fmla="*/ 457 h 648"/>
                <a:gd name="T68" fmla="*/ 5 w 505"/>
                <a:gd name="T69" fmla="*/ 441 h 648"/>
                <a:gd name="T70" fmla="*/ 7 w 505"/>
                <a:gd name="T71" fmla="*/ 411 h 648"/>
                <a:gd name="T72" fmla="*/ 15 w 505"/>
                <a:gd name="T73" fmla="*/ 393 h 648"/>
                <a:gd name="T74" fmla="*/ 17 w 505"/>
                <a:gd name="T75" fmla="*/ 368 h 648"/>
                <a:gd name="T76" fmla="*/ 13 w 505"/>
                <a:gd name="T77" fmla="*/ 362 h 648"/>
                <a:gd name="T78" fmla="*/ 54 w 505"/>
                <a:gd name="T79" fmla="*/ 342 h 648"/>
                <a:gd name="T80" fmla="*/ 59 w 505"/>
                <a:gd name="T81" fmla="*/ 332 h 648"/>
                <a:gd name="T82" fmla="*/ 61 w 505"/>
                <a:gd name="T83" fmla="*/ 317 h 648"/>
                <a:gd name="T84" fmla="*/ 69 w 505"/>
                <a:gd name="T85" fmla="*/ 302 h 648"/>
                <a:gd name="T86" fmla="*/ 72 w 505"/>
                <a:gd name="T87" fmla="*/ 293 h 648"/>
                <a:gd name="T88" fmla="*/ 84 w 505"/>
                <a:gd name="T89" fmla="*/ 279 h 648"/>
                <a:gd name="T90" fmla="*/ 87 w 505"/>
                <a:gd name="T91" fmla="*/ 283 h 648"/>
                <a:gd name="T92" fmla="*/ 110 w 505"/>
                <a:gd name="T93" fmla="*/ 296 h 648"/>
                <a:gd name="T94" fmla="*/ 122 w 505"/>
                <a:gd name="T95" fmla="*/ 288 h 648"/>
                <a:gd name="T96" fmla="*/ 128 w 505"/>
                <a:gd name="T97" fmla="*/ 270 h 648"/>
                <a:gd name="T98" fmla="*/ 141 w 505"/>
                <a:gd name="T99" fmla="*/ 256 h 648"/>
                <a:gd name="T100" fmla="*/ 168 w 505"/>
                <a:gd name="T101" fmla="*/ 240 h 648"/>
                <a:gd name="T102" fmla="*/ 186 w 505"/>
                <a:gd name="T103" fmla="*/ 233 h 648"/>
                <a:gd name="T104" fmla="*/ 245 w 505"/>
                <a:gd name="T105" fmla="*/ 202 h 648"/>
                <a:gd name="T106" fmla="*/ 273 w 505"/>
                <a:gd name="T107" fmla="*/ 200 h 648"/>
                <a:gd name="T108" fmla="*/ 316 w 505"/>
                <a:gd name="T109" fmla="*/ 207 h 648"/>
                <a:gd name="T110" fmla="*/ 393 w 505"/>
                <a:gd name="T111" fmla="*/ 191 h 648"/>
                <a:gd name="T112" fmla="*/ 457 w 505"/>
                <a:gd name="T113" fmla="*/ 186 h 648"/>
                <a:gd name="T114" fmla="*/ 477 w 505"/>
                <a:gd name="T115" fmla="*/ 171 h 648"/>
                <a:gd name="T116" fmla="*/ 495 w 505"/>
                <a:gd name="T117" fmla="*/ 118 h 648"/>
                <a:gd name="connsiteX0" fmla="*/ 7881 w 9960"/>
                <a:gd name="connsiteY0" fmla="*/ 9799 h 9799"/>
                <a:gd name="connsiteX1" fmla="*/ 7881 w 9960"/>
                <a:gd name="connsiteY1" fmla="*/ 9753 h 9799"/>
                <a:gd name="connsiteX2" fmla="*/ 7881 w 9960"/>
                <a:gd name="connsiteY2" fmla="*/ 9676 h 9799"/>
                <a:gd name="connsiteX3" fmla="*/ 7921 w 9960"/>
                <a:gd name="connsiteY3" fmla="*/ 9614 h 9799"/>
                <a:gd name="connsiteX4" fmla="*/ 7941 w 9960"/>
                <a:gd name="connsiteY4" fmla="*/ 9598 h 9799"/>
                <a:gd name="connsiteX5" fmla="*/ 7941 w 9960"/>
                <a:gd name="connsiteY5" fmla="*/ 9568 h 9799"/>
                <a:gd name="connsiteX6" fmla="*/ 7980 w 9960"/>
                <a:gd name="connsiteY6" fmla="*/ 9568 h 9799"/>
                <a:gd name="connsiteX7" fmla="*/ 7980 w 9960"/>
                <a:gd name="connsiteY7" fmla="*/ 9521 h 9799"/>
                <a:gd name="connsiteX8" fmla="*/ 7941 w 9960"/>
                <a:gd name="connsiteY8" fmla="*/ 9444 h 9799"/>
                <a:gd name="connsiteX9" fmla="*/ 7921 w 9960"/>
                <a:gd name="connsiteY9" fmla="*/ 9398 h 9799"/>
                <a:gd name="connsiteX10" fmla="*/ 7921 w 9960"/>
                <a:gd name="connsiteY10" fmla="*/ 9336 h 9799"/>
                <a:gd name="connsiteX11" fmla="*/ 7941 w 9960"/>
                <a:gd name="connsiteY11" fmla="*/ 9321 h 9799"/>
                <a:gd name="connsiteX12" fmla="*/ 7980 w 9960"/>
                <a:gd name="connsiteY12" fmla="*/ 9321 h 9799"/>
                <a:gd name="connsiteX13" fmla="*/ 7980 w 9960"/>
                <a:gd name="connsiteY13" fmla="*/ 9290 h 9799"/>
                <a:gd name="connsiteX14" fmla="*/ 7980 w 9960"/>
                <a:gd name="connsiteY14" fmla="*/ 9243 h 9799"/>
                <a:gd name="connsiteX15" fmla="*/ 7980 w 9960"/>
                <a:gd name="connsiteY15" fmla="*/ 9182 h 9799"/>
                <a:gd name="connsiteX16" fmla="*/ 7941 w 9960"/>
                <a:gd name="connsiteY16" fmla="*/ 9135 h 9799"/>
                <a:gd name="connsiteX17" fmla="*/ 7941 w 9960"/>
                <a:gd name="connsiteY17" fmla="*/ 9089 h 9799"/>
                <a:gd name="connsiteX18" fmla="*/ 7941 w 9960"/>
                <a:gd name="connsiteY18" fmla="*/ 9012 h 9799"/>
                <a:gd name="connsiteX19" fmla="*/ 7941 w 9960"/>
                <a:gd name="connsiteY19" fmla="*/ 8981 h 9799"/>
                <a:gd name="connsiteX20" fmla="*/ 7980 w 9960"/>
                <a:gd name="connsiteY20" fmla="*/ 8981 h 9799"/>
                <a:gd name="connsiteX21" fmla="*/ 7980 w 9960"/>
                <a:gd name="connsiteY21" fmla="*/ 8981 h 9799"/>
                <a:gd name="connsiteX22" fmla="*/ 8020 w 9960"/>
                <a:gd name="connsiteY22" fmla="*/ 8981 h 9799"/>
                <a:gd name="connsiteX23" fmla="*/ 8020 w 9960"/>
                <a:gd name="connsiteY23" fmla="*/ 8935 h 9799"/>
                <a:gd name="connsiteX24" fmla="*/ 7980 w 9960"/>
                <a:gd name="connsiteY24" fmla="*/ 8889 h 9799"/>
                <a:gd name="connsiteX25" fmla="*/ 7941 w 9960"/>
                <a:gd name="connsiteY25" fmla="*/ 8858 h 9799"/>
                <a:gd name="connsiteX26" fmla="*/ 7941 w 9960"/>
                <a:gd name="connsiteY26" fmla="*/ 8811 h 9799"/>
                <a:gd name="connsiteX27" fmla="*/ 7941 w 9960"/>
                <a:gd name="connsiteY27" fmla="*/ 8750 h 9799"/>
                <a:gd name="connsiteX28" fmla="*/ 7941 w 9960"/>
                <a:gd name="connsiteY28" fmla="*/ 8703 h 9799"/>
                <a:gd name="connsiteX29" fmla="*/ 7941 w 9960"/>
                <a:gd name="connsiteY29" fmla="*/ 8657 h 9799"/>
                <a:gd name="connsiteX30" fmla="*/ 7941 w 9960"/>
                <a:gd name="connsiteY30" fmla="*/ 8657 h 9799"/>
                <a:gd name="connsiteX31" fmla="*/ 7921 w 9960"/>
                <a:gd name="connsiteY31" fmla="*/ 8626 h 9799"/>
                <a:gd name="connsiteX32" fmla="*/ 7921 w 9960"/>
                <a:gd name="connsiteY32" fmla="*/ 8611 h 9799"/>
                <a:gd name="connsiteX33" fmla="*/ 7921 w 9960"/>
                <a:gd name="connsiteY33" fmla="*/ 8611 h 9799"/>
                <a:gd name="connsiteX34" fmla="*/ 7921 w 9960"/>
                <a:gd name="connsiteY34" fmla="*/ 8534 h 9799"/>
                <a:gd name="connsiteX35" fmla="*/ 7921 w 9960"/>
                <a:gd name="connsiteY35" fmla="*/ 8472 h 9799"/>
                <a:gd name="connsiteX36" fmla="*/ 7941 w 9960"/>
                <a:gd name="connsiteY36" fmla="*/ 8395 h 9799"/>
                <a:gd name="connsiteX37" fmla="*/ 7941 w 9960"/>
                <a:gd name="connsiteY37" fmla="*/ 8348 h 9799"/>
                <a:gd name="connsiteX38" fmla="*/ 7980 w 9960"/>
                <a:gd name="connsiteY38" fmla="*/ 8194 h 9799"/>
                <a:gd name="connsiteX39" fmla="*/ 7980 w 9960"/>
                <a:gd name="connsiteY39" fmla="*/ 7993 h 9799"/>
                <a:gd name="connsiteX40" fmla="*/ 8020 w 9960"/>
                <a:gd name="connsiteY40" fmla="*/ 7793 h 9799"/>
                <a:gd name="connsiteX41" fmla="*/ 8040 w 9960"/>
                <a:gd name="connsiteY41" fmla="*/ 7685 h 9799"/>
                <a:gd name="connsiteX42" fmla="*/ 8079 w 9960"/>
                <a:gd name="connsiteY42" fmla="*/ 7669 h 9799"/>
                <a:gd name="connsiteX43" fmla="*/ 8099 w 9960"/>
                <a:gd name="connsiteY43" fmla="*/ 7669 h 9799"/>
                <a:gd name="connsiteX44" fmla="*/ 8178 w 9960"/>
                <a:gd name="connsiteY44" fmla="*/ 7685 h 9799"/>
                <a:gd name="connsiteX45" fmla="*/ 8238 w 9960"/>
                <a:gd name="connsiteY45" fmla="*/ 7685 h 9799"/>
                <a:gd name="connsiteX46" fmla="*/ 8297 w 9960"/>
                <a:gd name="connsiteY46" fmla="*/ 7685 h 9799"/>
                <a:gd name="connsiteX47" fmla="*/ 8337 w 9960"/>
                <a:gd name="connsiteY47" fmla="*/ 7669 h 9799"/>
                <a:gd name="connsiteX48" fmla="*/ 8396 w 9960"/>
                <a:gd name="connsiteY48" fmla="*/ 7561 h 9799"/>
                <a:gd name="connsiteX49" fmla="*/ 8436 w 9960"/>
                <a:gd name="connsiteY49" fmla="*/ 7469 h 9799"/>
                <a:gd name="connsiteX50" fmla="*/ 8436 w 9960"/>
                <a:gd name="connsiteY50" fmla="*/ 7330 h 9799"/>
                <a:gd name="connsiteX51" fmla="*/ 8535 w 9960"/>
                <a:gd name="connsiteY51" fmla="*/ 7237 h 9799"/>
                <a:gd name="connsiteX52" fmla="*/ 8594 w 9960"/>
                <a:gd name="connsiteY52" fmla="*/ 7206 h 9799"/>
                <a:gd name="connsiteX53" fmla="*/ 8594 w 9960"/>
                <a:gd name="connsiteY53" fmla="*/ 7191 h 9799"/>
                <a:gd name="connsiteX54" fmla="*/ 8634 w 9960"/>
                <a:gd name="connsiteY54" fmla="*/ 7160 h 9799"/>
                <a:gd name="connsiteX55" fmla="*/ 8594 w 9960"/>
                <a:gd name="connsiteY55" fmla="*/ 7160 h 9799"/>
                <a:gd name="connsiteX56" fmla="*/ 8594 w 9960"/>
                <a:gd name="connsiteY56" fmla="*/ 7129 h 9799"/>
                <a:gd name="connsiteX57" fmla="*/ 8594 w 9960"/>
                <a:gd name="connsiteY57" fmla="*/ 7129 h 9799"/>
                <a:gd name="connsiteX58" fmla="*/ 8594 w 9960"/>
                <a:gd name="connsiteY58" fmla="*/ 7114 h 9799"/>
                <a:gd name="connsiteX59" fmla="*/ 8634 w 9960"/>
                <a:gd name="connsiteY59" fmla="*/ 7083 h 9799"/>
                <a:gd name="connsiteX60" fmla="*/ 8653 w 9960"/>
                <a:gd name="connsiteY60" fmla="*/ 7083 h 9799"/>
                <a:gd name="connsiteX61" fmla="*/ 8693 w 9960"/>
                <a:gd name="connsiteY61" fmla="*/ 7052 h 9799"/>
                <a:gd name="connsiteX62" fmla="*/ 8752 w 9960"/>
                <a:gd name="connsiteY62" fmla="*/ 7052 h 9799"/>
                <a:gd name="connsiteX63" fmla="*/ 8832 w 9960"/>
                <a:gd name="connsiteY63" fmla="*/ 7037 h 9799"/>
                <a:gd name="connsiteX64" fmla="*/ 8891 w 9960"/>
                <a:gd name="connsiteY64" fmla="*/ 7006 h 9799"/>
                <a:gd name="connsiteX65" fmla="*/ 8931 w 9960"/>
                <a:gd name="connsiteY65" fmla="*/ 6959 h 9799"/>
                <a:gd name="connsiteX66" fmla="*/ 8950 w 9960"/>
                <a:gd name="connsiteY66" fmla="*/ 6898 h 9799"/>
                <a:gd name="connsiteX67" fmla="*/ 8950 w 9960"/>
                <a:gd name="connsiteY67" fmla="*/ 6821 h 9799"/>
                <a:gd name="connsiteX68" fmla="*/ 8950 w 9960"/>
                <a:gd name="connsiteY68" fmla="*/ 6805 h 9799"/>
                <a:gd name="connsiteX69" fmla="*/ 8931 w 9960"/>
                <a:gd name="connsiteY69" fmla="*/ 6759 h 9799"/>
                <a:gd name="connsiteX70" fmla="*/ 8891 w 9960"/>
                <a:gd name="connsiteY70" fmla="*/ 6728 h 9799"/>
                <a:gd name="connsiteX71" fmla="*/ 8891 w 9960"/>
                <a:gd name="connsiteY71" fmla="*/ 6697 h 9799"/>
                <a:gd name="connsiteX72" fmla="*/ 8891 w 9960"/>
                <a:gd name="connsiteY72" fmla="*/ 6682 h 9799"/>
                <a:gd name="connsiteX73" fmla="*/ 8931 w 9960"/>
                <a:gd name="connsiteY73" fmla="*/ 6620 h 9799"/>
                <a:gd name="connsiteX74" fmla="*/ 8950 w 9960"/>
                <a:gd name="connsiteY74" fmla="*/ 6605 h 9799"/>
                <a:gd name="connsiteX75" fmla="*/ 8990 w 9960"/>
                <a:gd name="connsiteY75" fmla="*/ 6605 h 9799"/>
                <a:gd name="connsiteX76" fmla="*/ 9050 w 9960"/>
                <a:gd name="connsiteY76" fmla="*/ 6605 h 9799"/>
                <a:gd name="connsiteX77" fmla="*/ 9089 w 9960"/>
                <a:gd name="connsiteY77" fmla="*/ 6574 h 9799"/>
                <a:gd name="connsiteX78" fmla="*/ 9109 w 9960"/>
                <a:gd name="connsiteY78" fmla="*/ 6543 h 9799"/>
                <a:gd name="connsiteX79" fmla="*/ 9149 w 9960"/>
                <a:gd name="connsiteY79" fmla="*/ 6497 h 9799"/>
                <a:gd name="connsiteX80" fmla="*/ 9149 w 9960"/>
                <a:gd name="connsiteY80" fmla="*/ 6450 h 9799"/>
                <a:gd name="connsiteX81" fmla="*/ 9109 w 9960"/>
                <a:gd name="connsiteY81" fmla="*/ 6419 h 9799"/>
                <a:gd name="connsiteX82" fmla="*/ 9109 w 9960"/>
                <a:gd name="connsiteY82" fmla="*/ 6404 h 9799"/>
                <a:gd name="connsiteX83" fmla="*/ 9089 w 9960"/>
                <a:gd name="connsiteY83" fmla="*/ 6373 h 9799"/>
                <a:gd name="connsiteX84" fmla="*/ 9050 w 9960"/>
                <a:gd name="connsiteY84" fmla="*/ 6327 h 9799"/>
                <a:gd name="connsiteX85" fmla="*/ 9050 w 9960"/>
                <a:gd name="connsiteY85" fmla="*/ 6296 h 9799"/>
                <a:gd name="connsiteX86" fmla="*/ 9050 w 9960"/>
                <a:gd name="connsiteY86" fmla="*/ 6265 h 9799"/>
                <a:gd name="connsiteX87" fmla="*/ 9050 w 9960"/>
                <a:gd name="connsiteY87" fmla="*/ 6142 h 9799"/>
                <a:gd name="connsiteX88" fmla="*/ 9050 w 9960"/>
                <a:gd name="connsiteY88" fmla="*/ 6095 h 9799"/>
                <a:gd name="connsiteX89" fmla="*/ 9050 w 9960"/>
                <a:gd name="connsiteY89" fmla="*/ 6064 h 9799"/>
                <a:gd name="connsiteX90" fmla="*/ 9010 w 9960"/>
                <a:gd name="connsiteY90" fmla="*/ 6018 h 9799"/>
                <a:gd name="connsiteX91" fmla="*/ 8950 w 9960"/>
                <a:gd name="connsiteY91" fmla="*/ 5987 h 9799"/>
                <a:gd name="connsiteX92" fmla="*/ 8891 w 9960"/>
                <a:gd name="connsiteY92" fmla="*/ 5941 h 9799"/>
                <a:gd name="connsiteX93" fmla="*/ 8832 w 9960"/>
                <a:gd name="connsiteY93" fmla="*/ 5864 h 9799"/>
                <a:gd name="connsiteX94" fmla="*/ 8832 w 9960"/>
                <a:gd name="connsiteY94" fmla="*/ 5818 h 9799"/>
                <a:gd name="connsiteX95" fmla="*/ 8832 w 9960"/>
                <a:gd name="connsiteY95" fmla="*/ 5756 h 9799"/>
                <a:gd name="connsiteX96" fmla="*/ 8891 w 9960"/>
                <a:gd name="connsiteY96" fmla="*/ 5709 h 9799"/>
                <a:gd name="connsiteX97" fmla="*/ 8931 w 9960"/>
                <a:gd name="connsiteY97" fmla="*/ 5663 h 9799"/>
                <a:gd name="connsiteX98" fmla="*/ 8950 w 9960"/>
                <a:gd name="connsiteY98" fmla="*/ 5617 h 9799"/>
                <a:gd name="connsiteX99" fmla="*/ 8931 w 9960"/>
                <a:gd name="connsiteY99" fmla="*/ 5555 h 9799"/>
                <a:gd name="connsiteX100" fmla="*/ 8891 w 9960"/>
                <a:gd name="connsiteY100" fmla="*/ 5540 h 9799"/>
                <a:gd name="connsiteX101" fmla="*/ 8832 w 9960"/>
                <a:gd name="connsiteY101" fmla="*/ 5509 h 9799"/>
                <a:gd name="connsiteX102" fmla="*/ 8752 w 9960"/>
                <a:gd name="connsiteY102" fmla="*/ 5509 h 9799"/>
                <a:gd name="connsiteX103" fmla="*/ 8733 w 9960"/>
                <a:gd name="connsiteY103" fmla="*/ 5478 h 9799"/>
                <a:gd name="connsiteX104" fmla="*/ 8653 w 9960"/>
                <a:gd name="connsiteY104" fmla="*/ 5463 h 9799"/>
                <a:gd name="connsiteX105" fmla="*/ 8594 w 9960"/>
                <a:gd name="connsiteY105" fmla="*/ 5401 h 9799"/>
                <a:gd name="connsiteX106" fmla="*/ 8535 w 9960"/>
                <a:gd name="connsiteY106" fmla="*/ 5308 h 9799"/>
                <a:gd name="connsiteX107" fmla="*/ 8396 w 9960"/>
                <a:gd name="connsiteY107" fmla="*/ 5185 h 9799"/>
                <a:gd name="connsiteX108" fmla="*/ 8297 w 9960"/>
                <a:gd name="connsiteY108" fmla="*/ 5077 h 9799"/>
                <a:gd name="connsiteX109" fmla="*/ 8238 w 9960"/>
                <a:gd name="connsiteY109" fmla="*/ 5046 h 9799"/>
                <a:gd name="connsiteX110" fmla="*/ 8178 w 9960"/>
                <a:gd name="connsiteY110" fmla="*/ 5077 h 9799"/>
                <a:gd name="connsiteX111" fmla="*/ 8139 w 9960"/>
                <a:gd name="connsiteY111" fmla="*/ 5108 h 9799"/>
                <a:gd name="connsiteX112" fmla="*/ 8099 w 9960"/>
                <a:gd name="connsiteY112" fmla="*/ 5123 h 9799"/>
                <a:gd name="connsiteX113" fmla="*/ 8079 w 9960"/>
                <a:gd name="connsiteY113" fmla="*/ 5154 h 9799"/>
                <a:gd name="connsiteX114" fmla="*/ 8040 w 9960"/>
                <a:gd name="connsiteY114" fmla="*/ 5154 h 9799"/>
                <a:gd name="connsiteX115" fmla="*/ 7980 w 9960"/>
                <a:gd name="connsiteY115" fmla="*/ 5154 h 9799"/>
                <a:gd name="connsiteX116" fmla="*/ 7881 w 9960"/>
                <a:gd name="connsiteY116" fmla="*/ 5154 h 9799"/>
                <a:gd name="connsiteX117" fmla="*/ 7822 w 9960"/>
                <a:gd name="connsiteY117" fmla="*/ 5154 h 9799"/>
                <a:gd name="connsiteX118" fmla="*/ 7782 w 9960"/>
                <a:gd name="connsiteY118" fmla="*/ 5185 h 9799"/>
                <a:gd name="connsiteX119" fmla="*/ 7743 w 9960"/>
                <a:gd name="connsiteY119" fmla="*/ 5231 h 9799"/>
                <a:gd name="connsiteX120" fmla="*/ 7782 w 9960"/>
                <a:gd name="connsiteY120" fmla="*/ 5247 h 9799"/>
                <a:gd name="connsiteX121" fmla="*/ 7822 w 9960"/>
                <a:gd name="connsiteY121" fmla="*/ 5308 h 9799"/>
                <a:gd name="connsiteX122" fmla="*/ 7842 w 9960"/>
                <a:gd name="connsiteY122" fmla="*/ 5355 h 9799"/>
                <a:gd name="connsiteX123" fmla="*/ 7842 w 9960"/>
                <a:gd name="connsiteY123" fmla="*/ 5385 h 9799"/>
                <a:gd name="connsiteX124" fmla="*/ 7743 w 9960"/>
                <a:gd name="connsiteY124" fmla="*/ 5401 h 9799"/>
                <a:gd name="connsiteX125" fmla="*/ 7743 w 9960"/>
                <a:gd name="connsiteY125" fmla="*/ 5463 h 9799"/>
                <a:gd name="connsiteX126" fmla="*/ 7743 w 9960"/>
                <a:gd name="connsiteY126" fmla="*/ 5509 h 9799"/>
                <a:gd name="connsiteX127" fmla="*/ 7723 w 9960"/>
                <a:gd name="connsiteY127" fmla="*/ 5555 h 9799"/>
                <a:gd name="connsiteX128" fmla="*/ 7683 w 9960"/>
                <a:gd name="connsiteY128" fmla="*/ 5617 h 9799"/>
                <a:gd name="connsiteX129" fmla="*/ 7525 w 9960"/>
                <a:gd name="connsiteY129" fmla="*/ 5740 h 9799"/>
                <a:gd name="connsiteX130" fmla="*/ 7366 w 9960"/>
                <a:gd name="connsiteY130" fmla="*/ 5787 h 9799"/>
                <a:gd name="connsiteX131" fmla="*/ 7129 w 9960"/>
                <a:gd name="connsiteY131" fmla="*/ 5818 h 9799"/>
                <a:gd name="connsiteX132" fmla="*/ 7089 w 9960"/>
                <a:gd name="connsiteY132" fmla="*/ 5818 h 9799"/>
                <a:gd name="connsiteX133" fmla="*/ 7030 w 9960"/>
                <a:gd name="connsiteY133" fmla="*/ 5833 h 9799"/>
                <a:gd name="connsiteX134" fmla="*/ 7010 w 9960"/>
                <a:gd name="connsiteY134" fmla="*/ 5833 h 9799"/>
                <a:gd name="connsiteX135" fmla="*/ 6931 w 9960"/>
                <a:gd name="connsiteY135" fmla="*/ 5833 h 9799"/>
                <a:gd name="connsiteX136" fmla="*/ 6931 w 9960"/>
                <a:gd name="connsiteY136" fmla="*/ 5818 h 9799"/>
                <a:gd name="connsiteX137" fmla="*/ 6911 w 9960"/>
                <a:gd name="connsiteY137" fmla="*/ 5787 h 9799"/>
                <a:gd name="connsiteX138" fmla="*/ 6871 w 9960"/>
                <a:gd name="connsiteY138" fmla="*/ 5787 h 9799"/>
                <a:gd name="connsiteX139" fmla="*/ 6832 w 9960"/>
                <a:gd name="connsiteY139" fmla="*/ 5787 h 9799"/>
                <a:gd name="connsiteX140" fmla="*/ 6772 w 9960"/>
                <a:gd name="connsiteY140" fmla="*/ 5787 h 9799"/>
                <a:gd name="connsiteX141" fmla="*/ 6733 w 9960"/>
                <a:gd name="connsiteY141" fmla="*/ 5818 h 9799"/>
                <a:gd name="connsiteX142" fmla="*/ 6733 w 9960"/>
                <a:gd name="connsiteY142" fmla="*/ 5864 h 9799"/>
                <a:gd name="connsiteX143" fmla="*/ 6713 w 9960"/>
                <a:gd name="connsiteY143" fmla="*/ 5895 h 9799"/>
                <a:gd name="connsiteX144" fmla="*/ 6673 w 9960"/>
                <a:gd name="connsiteY144" fmla="*/ 5910 h 9799"/>
                <a:gd name="connsiteX145" fmla="*/ 6634 w 9960"/>
                <a:gd name="connsiteY145" fmla="*/ 5910 h 9799"/>
                <a:gd name="connsiteX146" fmla="*/ 6614 w 9960"/>
                <a:gd name="connsiteY146" fmla="*/ 5910 h 9799"/>
                <a:gd name="connsiteX147" fmla="*/ 6574 w 9960"/>
                <a:gd name="connsiteY147" fmla="*/ 5910 h 9799"/>
                <a:gd name="connsiteX148" fmla="*/ 6515 w 9960"/>
                <a:gd name="connsiteY148" fmla="*/ 5910 h 9799"/>
                <a:gd name="connsiteX149" fmla="*/ 6515 w 9960"/>
                <a:gd name="connsiteY149" fmla="*/ 5941 h 9799"/>
                <a:gd name="connsiteX150" fmla="*/ 6515 w 9960"/>
                <a:gd name="connsiteY150" fmla="*/ 5972 h 9799"/>
                <a:gd name="connsiteX151" fmla="*/ 6515 w 9960"/>
                <a:gd name="connsiteY151" fmla="*/ 5987 h 9799"/>
                <a:gd name="connsiteX152" fmla="*/ 6515 w 9960"/>
                <a:gd name="connsiteY152" fmla="*/ 6018 h 9799"/>
                <a:gd name="connsiteX153" fmla="*/ 6455 w 9960"/>
                <a:gd name="connsiteY153" fmla="*/ 6034 h 9799"/>
                <a:gd name="connsiteX154" fmla="*/ 6455 w 9960"/>
                <a:gd name="connsiteY154" fmla="*/ 6034 h 9799"/>
                <a:gd name="connsiteX155" fmla="*/ 6455 w 9960"/>
                <a:gd name="connsiteY155" fmla="*/ 6064 h 9799"/>
                <a:gd name="connsiteX156" fmla="*/ 6475 w 9960"/>
                <a:gd name="connsiteY156" fmla="*/ 6095 h 9799"/>
                <a:gd name="connsiteX157" fmla="*/ 6475 w 9960"/>
                <a:gd name="connsiteY157" fmla="*/ 6111 h 9799"/>
                <a:gd name="connsiteX158" fmla="*/ 6455 w 9960"/>
                <a:gd name="connsiteY158" fmla="*/ 6095 h 9799"/>
                <a:gd name="connsiteX159" fmla="*/ 6416 w 9960"/>
                <a:gd name="connsiteY159" fmla="*/ 6095 h 9799"/>
                <a:gd name="connsiteX160" fmla="*/ 6376 w 9960"/>
                <a:gd name="connsiteY160" fmla="*/ 6064 h 9799"/>
                <a:gd name="connsiteX161" fmla="*/ 6356 w 9960"/>
                <a:gd name="connsiteY161" fmla="*/ 6064 h 9799"/>
                <a:gd name="connsiteX162" fmla="*/ 6356 w 9960"/>
                <a:gd name="connsiteY162" fmla="*/ 6142 h 9799"/>
                <a:gd name="connsiteX163" fmla="*/ 6277 w 9960"/>
                <a:gd name="connsiteY163" fmla="*/ 6142 h 9799"/>
                <a:gd name="connsiteX164" fmla="*/ 6257 w 9960"/>
                <a:gd name="connsiteY164" fmla="*/ 6142 h 9799"/>
                <a:gd name="connsiteX165" fmla="*/ 6119 w 9960"/>
                <a:gd name="connsiteY165" fmla="*/ 6111 h 9799"/>
                <a:gd name="connsiteX166" fmla="*/ 6059 w 9960"/>
                <a:gd name="connsiteY166" fmla="*/ 6111 h 9799"/>
                <a:gd name="connsiteX167" fmla="*/ 6020 w 9960"/>
                <a:gd name="connsiteY167" fmla="*/ 6142 h 9799"/>
                <a:gd name="connsiteX168" fmla="*/ 6000 w 9960"/>
                <a:gd name="connsiteY168" fmla="*/ 6142 h 9799"/>
                <a:gd name="connsiteX169" fmla="*/ 5921 w 9960"/>
                <a:gd name="connsiteY169" fmla="*/ 6172 h 9799"/>
                <a:gd name="connsiteX170" fmla="*/ 5901 w 9960"/>
                <a:gd name="connsiteY170" fmla="*/ 6172 h 9799"/>
                <a:gd name="connsiteX171" fmla="*/ 5861 w 9960"/>
                <a:gd name="connsiteY171" fmla="*/ 6172 h 9799"/>
                <a:gd name="connsiteX172" fmla="*/ 5861 w 9960"/>
                <a:gd name="connsiteY172" fmla="*/ 6172 h 9799"/>
                <a:gd name="connsiteX173" fmla="*/ 5901 w 9960"/>
                <a:gd name="connsiteY173" fmla="*/ 6142 h 9799"/>
                <a:gd name="connsiteX174" fmla="*/ 5901 w 9960"/>
                <a:gd name="connsiteY174" fmla="*/ 6111 h 9799"/>
                <a:gd name="connsiteX175" fmla="*/ 5822 w 9960"/>
                <a:gd name="connsiteY175" fmla="*/ 6111 h 9799"/>
                <a:gd name="connsiteX176" fmla="*/ 5802 w 9960"/>
                <a:gd name="connsiteY176" fmla="*/ 6095 h 9799"/>
                <a:gd name="connsiteX177" fmla="*/ 5723 w 9960"/>
                <a:gd name="connsiteY177" fmla="*/ 6095 h 9799"/>
                <a:gd name="connsiteX178" fmla="*/ 5545 w 9960"/>
                <a:gd name="connsiteY178" fmla="*/ 6034 h 9799"/>
                <a:gd name="connsiteX179" fmla="*/ 5307 w 9960"/>
                <a:gd name="connsiteY179" fmla="*/ 5987 h 9799"/>
                <a:gd name="connsiteX180" fmla="*/ 5109 w 9960"/>
                <a:gd name="connsiteY180" fmla="*/ 5987 h 9799"/>
                <a:gd name="connsiteX181" fmla="*/ 5109 w 9960"/>
                <a:gd name="connsiteY181" fmla="*/ 5987 h 9799"/>
                <a:gd name="connsiteX182" fmla="*/ 5089 w 9960"/>
                <a:gd name="connsiteY182" fmla="*/ 6034 h 9799"/>
                <a:gd name="connsiteX183" fmla="*/ 5089 w 9960"/>
                <a:gd name="connsiteY183" fmla="*/ 6064 h 9799"/>
                <a:gd name="connsiteX184" fmla="*/ 5050 w 9960"/>
                <a:gd name="connsiteY184" fmla="*/ 6064 h 9799"/>
                <a:gd name="connsiteX185" fmla="*/ 5050 w 9960"/>
                <a:gd name="connsiteY185" fmla="*/ 6034 h 9799"/>
                <a:gd name="connsiteX186" fmla="*/ 5050 w 9960"/>
                <a:gd name="connsiteY186" fmla="*/ 6034 h 9799"/>
                <a:gd name="connsiteX187" fmla="*/ 5010 w 9960"/>
                <a:gd name="connsiteY187" fmla="*/ 6018 h 9799"/>
                <a:gd name="connsiteX188" fmla="*/ 4990 w 9960"/>
                <a:gd name="connsiteY188" fmla="*/ 6034 h 9799"/>
                <a:gd name="connsiteX189" fmla="*/ 4990 w 9960"/>
                <a:gd name="connsiteY189" fmla="*/ 6064 h 9799"/>
                <a:gd name="connsiteX190" fmla="*/ 4950 w 9960"/>
                <a:gd name="connsiteY190" fmla="*/ 6095 h 9799"/>
                <a:gd name="connsiteX191" fmla="*/ 4911 w 9960"/>
                <a:gd name="connsiteY191" fmla="*/ 6111 h 9799"/>
                <a:gd name="connsiteX192" fmla="*/ 4891 w 9960"/>
                <a:gd name="connsiteY192" fmla="*/ 6111 h 9799"/>
                <a:gd name="connsiteX193" fmla="*/ 4851 w 9960"/>
                <a:gd name="connsiteY193" fmla="*/ 6111 h 9799"/>
                <a:gd name="connsiteX194" fmla="*/ 4812 w 9960"/>
                <a:gd name="connsiteY194" fmla="*/ 6111 h 9799"/>
                <a:gd name="connsiteX195" fmla="*/ 4812 w 9960"/>
                <a:gd name="connsiteY195" fmla="*/ 6142 h 9799"/>
                <a:gd name="connsiteX196" fmla="*/ 4812 w 9960"/>
                <a:gd name="connsiteY196" fmla="*/ 6172 h 9799"/>
                <a:gd name="connsiteX197" fmla="*/ 4792 w 9960"/>
                <a:gd name="connsiteY197" fmla="*/ 6172 h 9799"/>
                <a:gd name="connsiteX198" fmla="*/ 4752 w 9960"/>
                <a:gd name="connsiteY198" fmla="*/ 6172 h 9799"/>
                <a:gd name="connsiteX199" fmla="*/ 4752 w 9960"/>
                <a:gd name="connsiteY199" fmla="*/ 6172 h 9799"/>
                <a:gd name="connsiteX200" fmla="*/ 4713 w 9960"/>
                <a:gd name="connsiteY200" fmla="*/ 6142 h 9799"/>
                <a:gd name="connsiteX201" fmla="*/ 4693 w 9960"/>
                <a:gd name="connsiteY201" fmla="*/ 6111 h 9799"/>
                <a:gd name="connsiteX202" fmla="*/ 4653 w 9960"/>
                <a:gd name="connsiteY202" fmla="*/ 6111 h 9799"/>
                <a:gd name="connsiteX203" fmla="*/ 3683 w 9960"/>
                <a:gd name="connsiteY203" fmla="*/ 6095 h 9799"/>
                <a:gd name="connsiteX204" fmla="*/ 2891 w 9960"/>
                <a:gd name="connsiteY204" fmla="*/ 6095 h 9799"/>
                <a:gd name="connsiteX205" fmla="*/ 2733 w 9960"/>
                <a:gd name="connsiteY205" fmla="*/ 6095 h 9799"/>
                <a:gd name="connsiteX206" fmla="*/ 2673 w 9960"/>
                <a:gd name="connsiteY206" fmla="*/ 6064 h 9799"/>
                <a:gd name="connsiteX207" fmla="*/ 2634 w 9960"/>
                <a:gd name="connsiteY207" fmla="*/ 6095 h 9799"/>
                <a:gd name="connsiteX208" fmla="*/ 2614 w 9960"/>
                <a:gd name="connsiteY208" fmla="*/ 6111 h 9799"/>
                <a:gd name="connsiteX209" fmla="*/ 2574 w 9960"/>
                <a:gd name="connsiteY209" fmla="*/ 6188 h 9799"/>
                <a:gd name="connsiteX210" fmla="*/ 2535 w 9960"/>
                <a:gd name="connsiteY210" fmla="*/ 6265 h 9799"/>
                <a:gd name="connsiteX211" fmla="*/ 2535 w 9960"/>
                <a:gd name="connsiteY211" fmla="*/ 6342 h 9799"/>
                <a:gd name="connsiteX212" fmla="*/ 2535 w 9960"/>
                <a:gd name="connsiteY212" fmla="*/ 6419 h 9799"/>
                <a:gd name="connsiteX213" fmla="*/ 2574 w 9960"/>
                <a:gd name="connsiteY213" fmla="*/ 6466 h 9799"/>
                <a:gd name="connsiteX214" fmla="*/ 2614 w 9960"/>
                <a:gd name="connsiteY214" fmla="*/ 6497 h 9799"/>
                <a:gd name="connsiteX215" fmla="*/ 2634 w 9960"/>
                <a:gd name="connsiteY215" fmla="*/ 6497 h 9799"/>
                <a:gd name="connsiteX216" fmla="*/ 2673 w 9960"/>
                <a:gd name="connsiteY216" fmla="*/ 6527 h 9799"/>
                <a:gd name="connsiteX217" fmla="*/ 2673 w 9960"/>
                <a:gd name="connsiteY217" fmla="*/ 6543 h 9799"/>
                <a:gd name="connsiteX218" fmla="*/ 2574 w 9960"/>
                <a:gd name="connsiteY218" fmla="*/ 6605 h 9799"/>
                <a:gd name="connsiteX219" fmla="*/ 2614 w 9960"/>
                <a:gd name="connsiteY219" fmla="*/ 6620 h 9799"/>
                <a:gd name="connsiteX220" fmla="*/ 2634 w 9960"/>
                <a:gd name="connsiteY220" fmla="*/ 6620 h 9799"/>
                <a:gd name="connsiteX221" fmla="*/ 2673 w 9960"/>
                <a:gd name="connsiteY221" fmla="*/ 6651 h 9799"/>
                <a:gd name="connsiteX222" fmla="*/ 2673 w 9960"/>
                <a:gd name="connsiteY222" fmla="*/ 6682 h 9799"/>
                <a:gd name="connsiteX223" fmla="*/ 2673 w 9960"/>
                <a:gd name="connsiteY223" fmla="*/ 6697 h 9799"/>
                <a:gd name="connsiteX224" fmla="*/ 2673 w 9960"/>
                <a:gd name="connsiteY224" fmla="*/ 6759 h 9799"/>
                <a:gd name="connsiteX225" fmla="*/ 2634 w 9960"/>
                <a:gd name="connsiteY225" fmla="*/ 6805 h 9799"/>
                <a:gd name="connsiteX226" fmla="*/ 2614 w 9960"/>
                <a:gd name="connsiteY226" fmla="*/ 6821 h 9799"/>
                <a:gd name="connsiteX227" fmla="*/ 2634 w 9960"/>
                <a:gd name="connsiteY227" fmla="*/ 6898 h 9799"/>
                <a:gd name="connsiteX228" fmla="*/ 2673 w 9960"/>
                <a:gd name="connsiteY228" fmla="*/ 6959 h 9799"/>
                <a:gd name="connsiteX229" fmla="*/ 2673 w 9960"/>
                <a:gd name="connsiteY229" fmla="*/ 7006 h 9799"/>
                <a:gd name="connsiteX230" fmla="*/ 2673 w 9960"/>
                <a:gd name="connsiteY230" fmla="*/ 7037 h 9799"/>
                <a:gd name="connsiteX231" fmla="*/ 2634 w 9960"/>
                <a:gd name="connsiteY231" fmla="*/ 7052 h 9799"/>
                <a:gd name="connsiteX232" fmla="*/ 2614 w 9960"/>
                <a:gd name="connsiteY232" fmla="*/ 7083 h 9799"/>
                <a:gd name="connsiteX233" fmla="*/ 2614 w 9960"/>
                <a:gd name="connsiteY233" fmla="*/ 7083 h 9799"/>
                <a:gd name="connsiteX234" fmla="*/ 2614 w 9960"/>
                <a:gd name="connsiteY234" fmla="*/ 7129 h 9799"/>
                <a:gd name="connsiteX235" fmla="*/ 2634 w 9960"/>
                <a:gd name="connsiteY235" fmla="*/ 7160 h 9799"/>
                <a:gd name="connsiteX236" fmla="*/ 2673 w 9960"/>
                <a:gd name="connsiteY236" fmla="*/ 7206 h 9799"/>
                <a:gd name="connsiteX237" fmla="*/ 2713 w 9960"/>
                <a:gd name="connsiteY237" fmla="*/ 7253 h 9799"/>
                <a:gd name="connsiteX238" fmla="*/ 2713 w 9960"/>
                <a:gd name="connsiteY238" fmla="*/ 7284 h 9799"/>
                <a:gd name="connsiteX239" fmla="*/ 2673 w 9960"/>
                <a:gd name="connsiteY239" fmla="*/ 7330 h 9799"/>
                <a:gd name="connsiteX240" fmla="*/ 2634 w 9960"/>
                <a:gd name="connsiteY240" fmla="*/ 7361 h 9799"/>
                <a:gd name="connsiteX241" fmla="*/ 2614 w 9960"/>
                <a:gd name="connsiteY241" fmla="*/ 7330 h 9799"/>
                <a:gd name="connsiteX242" fmla="*/ 2535 w 9960"/>
                <a:gd name="connsiteY242" fmla="*/ 7284 h 9799"/>
                <a:gd name="connsiteX243" fmla="*/ 2515 w 9960"/>
                <a:gd name="connsiteY243" fmla="*/ 7237 h 9799"/>
                <a:gd name="connsiteX244" fmla="*/ 2475 w 9960"/>
                <a:gd name="connsiteY244" fmla="*/ 7160 h 9799"/>
                <a:gd name="connsiteX245" fmla="*/ 2436 w 9960"/>
                <a:gd name="connsiteY245" fmla="*/ 7114 h 9799"/>
                <a:gd name="connsiteX246" fmla="*/ 2416 w 9960"/>
                <a:gd name="connsiteY246" fmla="*/ 7083 h 9799"/>
                <a:gd name="connsiteX247" fmla="*/ 2416 w 9960"/>
                <a:gd name="connsiteY247" fmla="*/ 7083 h 9799"/>
                <a:gd name="connsiteX248" fmla="*/ 2376 w 9960"/>
                <a:gd name="connsiteY248" fmla="*/ 7114 h 9799"/>
                <a:gd name="connsiteX249" fmla="*/ 2337 w 9960"/>
                <a:gd name="connsiteY249" fmla="*/ 7114 h 9799"/>
                <a:gd name="connsiteX250" fmla="*/ 2317 w 9960"/>
                <a:gd name="connsiteY250" fmla="*/ 7083 h 9799"/>
                <a:gd name="connsiteX251" fmla="*/ 2317 w 9960"/>
                <a:gd name="connsiteY251" fmla="*/ 7052 h 9799"/>
                <a:gd name="connsiteX252" fmla="*/ 2317 w 9960"/>
                <a:gd name="connsiteY252" fmla="*/ 7052 h 9799"/>
                <a:gd name="connsiteX253" fmla="*/ 2277 w 9960"/>
                <a:gd name="connsiteY253" fmla="*/ 7037 h 9799"/>
                <a:gd name="connsiteX254" fmla="*/ 2257 w 9960"/>
                <a:gd name="connsiteY254" fmla="*/ 7006 h 9799"/>
                <a:gd name="connsiteX255" fmla="*/ 2218 w 9960"/>
                <a:gd name="connsiteY255" fmla="*/ 6975 h 9799"/>
                <a:gd name="connsiteX256" fmla="*/ 2257 w 9960"/>
                <a:gd name="connsiteY256" fmla="*/ 6975 h 9799"/>
                <a:gd name="connsiteX257" fmla="*/ 2257 w 9960"/>
                <a:gd name="connsiteY257" fmla="*/ 6959 h 9799"/>
                <a:gd name="connsiteX258" fmla="*/ 2257 w 9960"/>
                <a:gd name="connsiteY258" fmla="*/ 6959 h 9799"/>
                <a:gd name="connsiteX259" fmla="*/ 2257 w 9960"/>
                <a:gd name="connsiteY259" fmla="*/ 6929 h 9799"/>
                <a:gd name="connsiteX260" fmla="*/ 2158 w 9960"/>
                <a:gd name="connsiteY260" fmla="*/ 6975 h 9799"/>
                <a:gd name="connsiteX261" fmla="*/ 2119 w 9960"/>
                <a:gd name="connsiteY261" fmla="*/ 6975 h 9799"/>
                <a:gd name="connsiteX262" fmla="*/ 2119 w 9960"/>
                <a:gd name="connsiteY262" fmla="*/ 6975 h 9799"/>
                <a:gd name="connsiteX263" fmla="*/ 2119 w 9960"/>
                <a:gd name="connsiteY263" fmla="*/ 6975 h 9799"/>
                <a:gd name="connsiteX264" fmla="*/ 2119 w 9960"/>
                <a:gd name="connsiteY264" fmla="*/ 6959 h 9799"/>
                <a:gd name="connsiteX265" fmla="*/ 2119 w 9960"/>
                <a:gd name="connsiteY265" fmla="*/ 6959 h 9799"/>
                <a:gd name="connsiteX266" fmla="*/ 2079 w 9960"/>
                <a:gd name="connsiteY266" fmla="*/ 6929 h 9799"/>
                <a:gd name="connsiteX267" fmla="*/ 2020 w 9960"/>
                <a:gd name="connsiteY267" fmla="*/ 6929 h 9799"/>
                <a:gd name="connsiteX268" fmla="*/ 1980 w 9960"/>
                <a:gd name="connsiteY268" fmla="*/ 6929 h 9799"/>
                <a:gd name="connsiteX269" fmla="*/ 1762 w 9960"/>
                <a:gd name="connsiteY269" fmla="*/ 6929 h 9799"/>
                <a:gd name="connsiteX270" fmla="*/ 1624 w 9960"/>
                <a:gd name="connsiteY270" fmla="*/ 6959 h 9799"/>
                <a:gd name="connsiteX271" fmla="*/ 1564 w 9960"/>
                <a:gd name="connsiteY271" fmla="*/ 6975 h 9799"/>
                <a:gd name="connsiteX272" fmla="*/ 1406 w 9960"/>
                <a:gd name="connsiteY272" fmla="*/ 7006 h 9799"/>
                <a:gd name="connsiteX273" fmla="*/ 1366 w 9960"/>
                <a:gd name="connsiteY273" fmla="*/ 7006 h 9799"/>
                <a:gd name="connsiteX274" fmla="*/ 1366 w 9960"/>
                <a:gd name="connsiteY274" fmla="*/ 7006 h 9799"/>
                <a:gd name="connsiteX275" fmla="*/ 1327 w 9960"/>
                <a:gd name="connsiteY275" fmla="*/ 6975 h 9799"/>
                <a:gd name="connsiteX276" fmla="*/ 1307 w 9960"/>
                <a:gd name="connsiteY276" fmla="*/ 7006 h 9799"/>
                <a:gd name="connsiteX277" fmla="*/ 1248 w 9960"/>
                <a:gd name="connsiteY277" fmla="*/ 7052 h 9799"/>
                <a:gd name="connsiteX278" fmla="*/ 1168 w 9960"/>
                <a:gd name="connsiteY278" fmla="*/ 7114 h 9799"/>
                <a:gd name="connsiteX279" fmla="*/ 1149 w 9960"/>
                <a:gd name="connsiteY279" fmla="*/ 7160 h 9799"/>
                <a:gd name="connsiteX280" fmla="*/ 1109 w 9960"/>
                <a:gd name="connsiteY280" fmla="*/ 7191 h 9799"/>
                <a:gd name="connsiteX281" fmla="*/ 1050 w 9960"/>
                <a:gd name="connsiteY281" fmla="*/ 7191 h 9799"/>
                <a:gd name="connsiteX282" fmla="*/ 970 w 9960"/>
                <a:gd name="connsiteY282" fmla="*/ 7160 h 9799"/>
                <a:gd name="connsiteX283" fmla="*/ 950 w 9960"/>
                <a:gd name="connsiteY283" fmla="*/ 7114 h 9799"/>
                <a:gd name="connsiteX284" fmla="*/ 950 w 9960"/>
                <a:gd name="connsiteY284" fmla="*/ 7083 h 9799"/>
                <a:gd name="connsiteX285" fmla="*/ 950 w 9960"/>
                <a:gd name="connsiteY285" fmla="*/ 7052 h 9799"/>
                <a:gd name="connsiteX286" fmla="*/ 911 w 9960"/>
                <a:gd name="connsiteY286" fmla="*/ 7052 h 9799"/>
                <a:gd name="connsiteX287" fmla="*/ 911 w 9960"/>
                <a:gd name="connsiteY287" fmla="*/ 7052 h 9799"/>
                <a:gd name="connsiteX288" fmla="*/ 911 w 9960"/>
                <a:gd name="connsiteY288" fmla="*/ 7083 h 9799"/>
                <a:gd name="connsiteX289" fmla="*/ 871 w 9960"/>
                <a:gd name="connsiteY289" fmla="*/ 7114 h 9799"/>
                <a:gd name="connsiteX290" fmla="*/ 871 w 9960"/>
                <a:gd name="connsiteY290" fmla="*/ 7114 h 9799"/>
                <a:gd name="connsiteX291" fmla="*/ 871 w 9960"/>
                <a:gd name="connsiteY291" fmla="*/ 7083 h 9799"/>
                <a:gd name="connsiteX292" fmla="*/ 851 w 9960"/>
                <a:gd name="connsiteY292" fmla="*/ 7083 h 9799"/>
                <a:gd name="connsiteX293" fmla="*/ 812 w 9960"/>
                <a:gd name="connsiteY293" fmla="*/ 7083 h 9799"/>
                <a:gd name="connsiteX294" fmla="*/ 792 w 9960"/>
                <a:gd name="connsiteY294" fmla="*/ 7114 h 9799"/>
                <a:gd name="connsiteX295" fmla="*/ 792 w 9960"/>
                <a:gd name="connsiteY295" fmla="*/ 7114 h 9799"/>
                <a:gd name="connsiteX296" fmla="*/ 713 w 9960"/>
                <a:gd name="connsiteY296" fmla="*/ 7083 h 9799"/>
                <a:gd name="connsiteX297" fmla="*/ 693 w 9960"/>
                <a:gd name="connsiteY297" fmla="*/ 7052 h 9799"/>
                <a:gd name="connsiteX298" fmla="*/ 693 w 9960"/>
                <a:gd name="connsiteY298" fmla="*/ 7006 h 9799"/>
                <a:gd name="connsiteX299" fmla="*/ 653 w 9960"/>
                <a:gd name="connsiteY299" fmla="*/ 6975 h 9799"/>
                <a:gd name="connsiteX300" fmla="*/ 594 w 9960"/>
                <a:gd name="connsiteY300" fmla="*/ 6959 h 9799"/>
                <a:gd name="connsiteX301" fmla="*/ 594 w 9960"/>
                <a:gd name="connsiteY301" fmla="*/ 6959 h 9799"/>
                <a:gd name="connsiteX302" fmla="*/ 554 w 9960"/>
                <a:gd name="connsiteY302" fmla="*/ 6959 h 9799"/>
                <a:gd name="connsiteX303" fmla="*/ 515 w 9960"/>
                <a:gd name="connsiteY303" fmla="*/ 6959 h 9799"/>
                <a:gd name="connsiteX304" fmla="*/ 515 w 9960"/>
                <a:gd name="connsiteY304" fmla="*/ 6929 h 9799"/>
                <a:gd name="connsiteX305" fmla="*/ 495 w 9960"/>
                <a:gd name="connsiteY305" fmla="*/ 6851 h 9799"/>
                <a:gd name="connsiteX306" fmla="*/ 495 w 9960"/>
                <a:gd name="connsiteY306" fmla="*/ 6805 h 9799"/>
                <a:gd name="connsiteX307" fmla="*/ 455 w 9960"/>
                <a:gd name="connsiteY307" fmla="*/ 6728 h 9799"/>
                <a:gd name="connsiteX308" fmla="*/ 416 w 9960"/>
                <a:gd name="connsiteY308" fmla="*/ 6651 h 9799"/>
                <a:gd name="connsiteX309" fmla="*/ 356 w 9960"/>
                <a:gd name="connsiteY309" fmla="*/ 6605 h 9799"/>
                <a:gd name="connsiteX310" fmla="*/ 337 w 9960"/>
                <a:gd name="connsiteY310" fmla="*/ 6605 h 9799"/>
                <a:gd name="connsiteX311" fmla="*/ 297 w 9960"/>
                <a:gd name="connsiteY311" fmla="*/ 6574 h 9799"/>
                <a:gd name="connsiteX312" fmla="*/ 238 w 9960"/>
                <a:gd name="connsiteY312" fmla="*/ 6605 h 9799"/>
                <a:gd name="connsiteX313" fmla="*/ 158 w 9960"/>
                <a:gd name="connsiteY313" fmla="*/ 6605 h 9799"/>
                <a:gd name="connsiteX314" fmla="*/ 99 w 9960"/>
                <a:gd name="connsiteY314" fmla="*/ 6605 h 9799"/>
                <a:gd name="connsiteX315" fmla="*/ 59 w 9960"/>
                <a:gd name="connsiteY315" fmla="*/ 6574 h 9799"/>
                <a:gd name="connsiteX316" fmla="*/ 40 w 9960"/>
                <a:gd name="connsiteY316" fmla="*/ 6543 h 9799"/>
                <a:gd name="connsiteX317" fmla="*/ 0 w 9960"/>
                <a:gd name="connsiteY317" fmla="*/ 6497 h 9799"/>
                <a:gd name="connsiteX318" fmla="*/ 0 w 9960"/>
                <a:gd name="connsiteY318" fmla="*/ 6419 h 9799"/>
                <a:gd name="connsiteX319" fmla="*/ 40 w 9960"/>
                <a:gd name="connsiteY319" fmla="*/ 6373 h 9799"/>
                <a:gd name="connsiteX320" fmla="*/ 59 w 9960"/>
                <a:gd name="connsiteY320" fmla="*/ 6296 h 9799"/>
                <a:gd name="connsiteX321" fmla="*/ 99 w 9960"/>
                <a:gd name="connsiteY321" fmla="*/ 6219 h 9799"/>
                <a:gd name="connsiteX322" fmla="*/ 139 w 9960"/>
                <a:gd name="connsiteY322" fmla="*/ 6172 h 9799"/>
                <a:gd name="connsiteX323" fmla="*/ 139 w 9960"/>
                <a:gd name="connsiteY323" fmla="*/ 6142 h 9799"/>
                <a:gd name="connsiteX324" fmla="*/ 99 w 9960"/>
                <a:gd name="connsiteY324" fmla="*/ 6095 h 9799"/>
                <a:gd name="connsiteX325" fmla="*/ 59 w 9960"/>
                <a:gd name="connsiteY325" fmla="*/ 6034 h 9799"/>
                <a:gd name="connsiteX326" fmla="*/ 59 w 9960"/>
                <a:gd name="connsiteY326" fmla="*/ 5987 h 9799"/>
                <a:gd name="connsiteX327" fmla="*/ 59 w 9960"/>
                <a:gd name="connsiteY327" fmla="*/ 5972 h 9799"/>
                <a:gd name="connsiteX328" fmla="*/ 139 w 9960"/>
                <a:gd name="connsiteY328" fmla="*/ 5972 h 9799"/>
                <a:gd name="connsiteX329" fmla="*/ 158 w 9960"/>
                <a:gd name="connsiteY329" fmla="*/ 5972 h 9799"/>
                <a:gd name="connsiteX330" fmla="*/ 238 w 9960"/>
                <a:gd name="connsiteY330" fmla="*/ 5941 h 9799"/>
                <a:gd name="connsiteX331" fmla="*/ 257 w 9960"/>
                <a:gd name="connsiteY331" fmla="*/ 5910 h 9799"/>
                <a:gd name="connsiteX332" fmla="*/ 297 w 9960"/>
                <a:gd name="connsiteY332" fmla="*/ 5864 h 9799"/>
                <a:gd name="connsiteX333" fmla="*/ 337 w 9960"/>
                <a:gd name="connsiteY333" fmla="*/ 5818 h 9799"/>
                <a:gd name="connsiteX334" fmla="*/ 356 w 9960"/>
                <a:gd name="connsiteY334" fmla="*/ 5740 h 9799"/>
                <a:gd name="connsiteX335" fmla="*/ 396 w 9960"/>
                <a:gd name="connsiteY335" fmla="*/ 5709 h 9799"/>
                <a:gd name="connsiteX336" fmla="*/ 396 w 9960"/>
                <a:gd name="connsiteY336" fmla="*/ 5663 h 9799"/>
                <a:gd name="connsiteX337" fmla="*/ 356 w 9960"/>
                <a:gd name="connsiteY337" fmla="*/ 5617 h 9799"/>
                <a:gd name="connsiteX338" fmla="*/ 337 w 9960"/>
                <a:gd name="connsiteY338" fmla="*/ 5586 h 9799"/>
                <a:gd name="connsiteX339" fmla="*/ 297 w 9960"/>
                <a:gd name="connsiteY339" fmla="*/ 5555 h 9799"/>
                <a:gd name="connsiteX340" fmla="*/ 337 w 9960"/>
                <a:gd name="connsiteY340" fmla="*/ 5540 h 9799"/>
                <a:gd name="connsiteX341" fmla="*/ 337 w 9960"/>
                <a:gd name="connsiteY341" fmla="*/ 5478 h 9799"/>
                <a:gd name="connsiteX342" fmla="*/ 337 w 9960"/>
                <a:gd name="connsiteY342" fmla="*/ 5463 h 9799"/>
                <a:gd name="connsiteX343" fmla="*/ 337 w 9960"/>
                <a:gd name="connsiteY343" fmla="*/ 5432 h 9799"/>
                <a:gd name="connsiteX344" fmla="*/ 297 w 9960"/>
                <a:gd name="connsiteY344" fmla="*/ 5432 h 9799"/>
                <a:gd name="connsiteX345" fmla="*/ 257 w 9960"/>
                <a:gd name="connsiteY345" fmla="*/ 5401 h 9799"/>
                <a:gd name="connsiteX346" fmla="*/ 238 w 9960"/>
                <a:gd name="connsiteY346" fmla="*/ 5401 h 9799"/>
                <a:gd name="connsiteX347" fmla="*/ 198 w 9960"/>
                <a:gd name="connsiteY347" fmla="*/ 5385 h 9799"/>
                <a:gd name="connsiteX348" fmla="*/ 238 w 9960"/>
                <a:gd name="connsiteY348" fmla="*/ 5385 h 9799"/>
                <a:gd name="connsiteX349" fmla="*/ 238 w 9960"/>
                <a:gd name="connsiteY349" fmla="*/ 5385 h 9799"/>
                <a:gd name="connsiteX350" fmla="*/ 257 w 9960"/>
                <a:gd name="connsiteY350" fmla="*/ 5385 h 9799"/>
                <a:gd name="connsiteX351" fmla="*/ 396 w 9960"/>
                <a:gd name="connsiteY351" fmla="*/ 5324 h 9799"/>
                <a:gd name="connsiteX352" fmla="*/ 554 w 9960"/>
                <a:gd name="connsiteY352" fmla="*/ 5277 h 9799"/>
                <a:gd name="connsiteX353" fmla="*/ 653 w 9960"/>
                <a:gd name="connsiteY353" fmla="*/ 5247 h 9799"/>
                <a:gd name="connsiteX354" fmla="*/ 812 w 9960"/>
                <a:gd name="connsiteY354" fmla="*/ 5231 h 9799"/>
                <a:gd name="connsiteX355" fmla="*/ 970 w 9960"/>
                <a:gd name="connsiteY355" fmla="*/ 5200 h 9799"/>
                <a:gd name="connsiteX356" fmla="*/ 1069 w 9960"/>
                <a:gd name="connsiteY356" fmla="*/ 5154 h 9799"/>
                <a:gd name="connsiteX357" fmla="*/ 1069 w 9960"/>
                <a:gd name="connsiteY357" fmla="*/ 5123 h 9799"/>
                <a:gd name="connsiteX358" fmla="*/ 1069 w 9960"/>
                <a:gd name="connsiteY358" fmla="*/ 5108 h 9799"/>
                <a:gd name="connsiteX359" fmla="*/ 1069 w 9960"/>
                <a:gd name="connsiteY359" fmla="*/ 5077 h 9799"/>
                <a:gd name="connsiteX360" fmla="*/ 1069 w 9960"/>
                <a:gd name="connsiteY360" fmla="*/ 5046 h 9799"/>
                <a:gd name="connsiteX361" fmla="*/ 1109 w 9960"/>
                <a:gd name="connsiteY361" fmla="*/ 5030 h 9799"/>
                <a:gd name="connsiteX362" fmla="*/ 1168 w 9960"/>
                <a:gd name="connsiteY362" fmla="*/ 5000 h 9799"/>
                <a:gd name="connsiteX363" fmla="*/ 1208 w 9960"/>
                <a:gd name="connsiteY363" fmla="*/ 5000 h 9799"/>
                <a:gd name="connsiteX364" fmla="*/ 1248 w 9960"/>
                <a:gd name="connsiteY364" fmla="*/ 5000 h 9799"/>
                <a:gd name="connsiteX365" fmla="*/ 1208 w 9960"/>
                <a:gd name="connsiteY365" fmla="*/ 5000 h 9799"/>
                <a:gd name="connsiteX366" fmla="*/ 1208 w 9960"/>
                <a:gd name="connsiteY366" fmla="*/ 4953 h 9799"/>
                <a:gd name="connsiteX367" fmla="*/ 1208 w 9960"/>
                <a:gd name="connsiteY367" fmla="*/ 4922 h 9799"/>
                <a:gd name="connsiteX368" fmla="*/ 1168 w 9960"/>
                <a:gd name="connsiteY368" fmla="*/ 4922 h 9799"/>
                <a:gd name="connsiteX369" fmla="*/ 1208 w 9960"/>
                <a:gd name="connsiteY369" fmla="*/ 4876 h 9799"/>
                <a:gd name="connsiteX370" fmla="*/ 1248 w 9960"/>
                <a:gd name="connsiteY370" fmla="*/ 4876 h 9799"/>
                <a:gd name="connsiteX371" fmla="*/ 1267 w 9960"/>
                <a:gd name="connsiteY371" fmla="*/ 4830 h 9799"/>
                <a:gd name="connsiteX372" fmla="*/ 1248 w 9960"/>
                <a:gd name="connsiteY372" fmla="*/ 4830 h 9799"/>
                <a:gd name="connsiteX373" fmla="*/ 1208 w 9960"/>
                <a:gd name="connsiteY373" fmla="*/ 4799 h 9799"/>
                <a:gd name="connsiteX374" fmla="*/ 1168 w 9960"/>
                <a:gd name="connsiteY374" fmla="*/ 4768 h 9799"/>
                <a:gd name="connsiteX375" fmla="*/ 1168 w 9960"/>
                <a:gd name="connsiteY375" fmla="*/ 4722 h 9799"/>
                <a:gd name="connsiteX376" fmla="*/ 1168 w 9960"/>
                <a:gd name="connsiteY376" fmla="*/ 4691 h 9799"/>
                <a:gd name="connsiteX377" fmla="*/ 1208 w 9960"/>
                <a:gd name="connsiteY377" fmla="*/ 4691 h 9799"/>
                <a:gd name="connsiteX378" fmla="*/ 1267 w 9960"/>
                <a:gd name="connsiteY378" fmla="*/ 4691 h 9799"/>
                <a:gd name="connsiteX379" fmla="*/ 1307 w 9960"/>
                <a:gd name="connsiteY379" fmla="*/ 4691 h 9799"/>
                <a:gd name="connsiteX380" fmla="*/ 1366 w 9960"/>
                <a:gd name="connsiteY380" fmla="*/ 4691 h 9799"/>
                <a:gd name="connsiteX381" fmla="*/ 1406 w 9960"/>
                <a:gd name="connsiteY381" fmla="*/ 4676 h 9799"/>
                <a:gd name="connsiteX382" fmla="*/ 1426 w 9960"/>
                <a:gd name="connsiteY382" fmla="*/ 4645 h 9799"/>
                <a:gd name="connsiteX383" fmla="*/ 1465 w 9960"/>
                <a:gd name="connsiteY383" fmla="*/ 4598 h 9799"/>
                <a:gd name="connsiteX384" fmla="*/ 1426 w 9960"/>
                <a:gd name="connsiteY384" fmla="*/ 4537 h 9799"/>
                <a:gd name="connsiteX385" fmla="*/ 1406 w 9960"/>
                <a:gd name="connsiteY385" fmla="*/ 4490 h 9799"/>
                <a:gd name="connsiteX386" fmla="*/ 1366 w 9960"/>
                <a:gd name="connsiteY386" fmla="*/ 4459 h 9799"/>
                <a:gd name="connsiteX387" fmla="*/ 1327 w 9960"/>
                <a:gd name="connsiteY387" fmla="*/ 4413 h 9799"/>
                <a:gd name="connsiteX388" fmla="*/ 1327 w 9960"/>
                <a:gd name="connsiteY388" fmla="*/ 4367 h 9799"/>
                <a:gd name="connsiteX389" fmla="*/ 1327 w 9960"/>
                <a:gd name="connsiteY389" fmla="*/ 4336 h 9799"/>
                <a:gd name="connsiteX390" fmla="*/ 1327 w 9960"/>
                <a:gd name="connsiteY390" fmla="*/ 4336 h 9799"/>
                <a:gd name="connsiteX391" fmla="*/ 1366 w 9960"/>
                <a:gd name="connsiteY391" fmla="*/ 4336 h 9799"/>
                <a:gd name="connsiteX392" fmla="*/ 1406 w 9960"/>
                <a:gd name="connsiteY392" fmla="*/ 4336 h 9799"/>
                <a:gd name="connsiteX393" fmla="*/ 1426 w 9960"/>
                <a:gd name="connsiteY393" fmla="*/ 4336 h 9799"/>
                <a:gd name="connsiteX394" fmla="*/ 1426 w 9960"/>
                <a:gd name="connsiteY394" fmla="*/ 4321 h 9799"/>
                <a:gd name="connsiteX395" fmla="*/ 1426 w 9960"/>
                <a:gd name="connsiteY395" fmla="*/ 4321 h 9799"/>
                <a:gd name="connsiteX396" fmla="*/ 1426 w 9960"/>
                <a:gd name="connsiteY396" fmla="*/ 4290 h 9799"/>
                <a:gd name="connsiteX397" fmla="*/ 1426 w 9960"/>
                <a:gd name="connsiteY397" fmla="*/ 4290 h 9799"/>
                <a:gd name="connsiteX398" fmla="*/ 1426 w 9960"/>
                <a:gd name="connsiteY398" fmla="*/ 4259 h 9799"/>
                <a:gd name="connsiteX399" fmla="*/ 1505 w 9960"/>
                <a:gd name="connsiteY399" fmla="*/ 4243 h 9799"/>
                <a:gd name="connsiteX400" fmla="*/ 1525 w 9960"/>
                <a:gd name="connsiteY400" fmla="*/ 4213 h 9799"/>
                <a:gd name="connsiteX401" fmla="*/ 1564 w 9960"/>
                <a:gd name="connsiteY401" fmla="*/ 4182 h 9799"/>
                <a:gd name="connsiteX402" fmla="*/ 1604 w 9960"/>
                <a:gd name="connsiteY402" fmla="*/ 4182 h 9799"/>
                <a:gd name="connsiteX403" fmla="*/ 1624 w 9960"/>
                <a:gd name="connsiteY403" fmla="*/ 4135 h 9799"/>
                <a:gd name="connsiteX404" fmla="*/ 1663 w 9960"/>
                <a:gd name="connsiteY404" fmla="*/ 4105 h 9799"/>
                <a:gd name="connsiteX405" fmla="*/ 1703 w 9960"/>
                <a:gd name="connsiteY405" fmla="*/ 4089 h 9799"/>
                <a:gd name="connsiteX406" fmla="*/ 1723 w 9960"/>
                <a:gd name="connsiteY406" fmla="*/ 4089 h 9799"/>
                <a:gd name="connsiteX407" fmla="*/ 1762 w 9960"/>
                <a:gd name="connsiteY407" fmla="*/ 4089 h 9799"/>
                <a:gd name="connsiteX408" fmla="*/ 1782 w 9960"/>
                <a:gd name="connsiteY408" fmla="*/ 4105 h 9799"/>
                <a:gd name="connsiteX409" fmla="*/ 1762 w 9960"/>
                <a:gd name="connsiteY409" fmla="*/ 4105 h 9799"/>
                <a:gd name="connsiteX410" fmla="*/ 1762 w 9960"/>
                <a:gd name="connsiteY410" fmla="*/ 4135 h 9799"/>
                <a:gd name="connsiteX411" fmla="*/ 1723 w 9960"/>
                <a:gd name="connsiteY411" fmla="*/ 4135 h 9799"/>
                <a:gd name="connsiteX412" fmla="*/ 1703 w 9960"/>
                <a:gd name="connsiteY412" fmla="*/ 4166 h 9799"/>
                <a:gd name="connsiteX413" fmla="*/ 1723 w 9960"/>
                <a:gd name="connsiteY413" fmla="*/ 4166 h 9799"/>
                <a:gd name="connsiteX414" fmla="*/ 1723 w 9960"/>
                <a:gd name="connsiteY414" fmla="*/ 4166 h 9799"/>
                <a:gd name="connsiteX415" fmla="*/ 1762 w 9960"/>
                <a:gd name="connsiteY415" fmla="*/ 4166 h 9799"/>
                <a:gd name="connsiteX416" fmla="*/ 1782 w 9960"/>
                <a:gd name="connsiteY416" fmla="*/ 4182 h 9799"/>
                <a:gd name="connsiteX417" fmla="*/ 1861 w 9960"/>
                <a:gd name="connsiteY417" fmla="*/ 4182 h 9799"/>
                <a:gd name="connsiteX418" fmla="*/ 1921 w 9960"/>
                <a:gd name="connsiteY418" fmla="*/ 4213 h 9799"/>
                <a:gd name="connsiteX419" fmla="*/ 1980 w 9960"/>
                <a:gd name="connsiteY419" fmla="*/ 4259 h 9799"/>
                <a:gd name="connsiteX420" fmla="*/ 2059 w 9960"/>
                <a:gd name="connsiteY420" fmla="*/ 4321 h 9799"/>
                <a:gd name="connsiteX421" fmla="*/ 2119 w 9960"/>
                <a:gd name="connsiteY421" fmla="*/ 4336 h 9799"/>
                <a:gd name="connsiteX422" fmla="*/ 2178 w 9960"/>
                <a:gd name="connsiteY422" fmla="*/ 4367 h 9799"/>
                <a:gd name="connsiteX423" fmla="*/ 2218 w 9960"/>
                <a:gd name="connsiteY423" fmla="*/ 4336 h 9799"/>
                <a:gd name="connsiteX424" fmla="*/ 2218 w 9960"/>
                <a:gd name="connsiteY424" fmla="*/ 4321 h 9799"/>
                <a:gd name="connsiteX425" fmla="*/ 2218 w 9960"/>
                <a:gd name="connsiteY425" fmla="*/ 4321 h 9799"/>
                <a:gd name="connsiteX426" fmla="*/ 2218 w 9960"/>
                <a:gd name="connsiteY426" fmla="*/ 4290 h 9799"/>
                <a:gd name="connsiteX427" fmla="*/ 2218 w 9960"/>
                <a:gd name="connsiteY427" fmla="*/ 4290 h 9799"/>
                <a:gd name="connsiteX428" fmla="*/ 2218 w 9960"/>
                <a:gd name="connsiteY428" fmla="*/ 4259 h 9799"/>
                <a:gd name="connsiteX429" fmla="*/ 2277 w 9960"/>
                <a:gd name="connsiteY429" fmla="*/ 4259 h 9799"/>
                <a:gd name="connsiteX430" fmla="*/ 2416 w 9960"/>
                <a:gd name="connsiteY430" fmla="*/ 4259 h 9799"/>
                <a:gd name="connsiteX431" fmla="*/ 2416 w 9960"/>
                <a:gd name="connsiteY431" fmla="*/ 4243 h 9799"/>
                <a:gd name="connsiteX432" fmla="*/ 2416 w 9960"/>
                <a:gd name="connsiteY432" fmla="*/ 4213 h 9799"/>
                <a:gd name="connsiteX433" fmla="*/ 2416 w 9960"/>
                <a:gd name="connsiteY433" fmla="*/ 4213 h 9799"/>
                <a:gd name="connsiteX434" fmla="*/ 2416 w 9960"/>
                <a:gd name="connsiteY434" fmla="*/ 4166 h 9799"/>
                <a:gd name="connsiteX435" fmla="*/ 2416 w 9960"/>
                <a:gd name="connsiteY435" fmla="*/ 3981 h 9799"/>
                <a:gd name="connsiteX436" fmla="*/ 2416 w 9960"/>
                <a:gd name="connsiteY436" fmla="*/ 3935 h 9799"/>
                <a:gd name="connsiteX437" fmla="*/ 2416 w 9960"/>
                <a:gd name="connsiteY437" fmla="*/ 3904 h 9799"/>
                <a:gd name="connsiteX438" fmla="*/ 2416 w 9960"/>
                <a:gd name="connsiteY438" fmla="*/ 3904 h 9799"/>
                <a:gd name="connsiteX439" fmla="*/ 2475 w 9960"/>
                <a:gd name="connsiteY439" fmla="*/ 3935 h 9799"/>
                <a:gd name="connsiteX440" fmla="*/ 2535 w 9960"/>
                <a:gd name="connsiteY440" fmla="*/ 3966 h 9799"/>
                <a:gd name="connsiteX441" fmla="*/ 2614 w 9960"/>
                <a:gd name="connsiteY441" fmla="*/ 3981 h 9799"/>
                <a:gd name="connsiteX442" fmla="*/ 2673 w 9960"/>
                <a:gd name="connsiteY442" fmla="*/ 4012 h 9799"/>
                <a:gd name="connsiteX443" fmla="*/ 2713 w 9960"/>
                <a:gd name="connsiteY443" fmla="*/ 4012 h 9799"/>
                <a:gd name="connsiteX444" fmla="*/ 2772 w 9960"/>
                <a:gd name="connsiteY444" fmla="*/ 3981 h 9799"/>
                <a:gd name="connsiteX445" fmla="*/ 2772 w 9960"/>
                <a:gd name="connsiteY445" fmla="*/ 3935 h 9799"/>
                <a:gd name="connsiteX446" fmla="*/ 2792 w 9960"/>
                <a:gd name="connsiteY446" fmla="*/ 3904 h 9799"/>
                <a:gd name="connsiteX447" fmla="*/ 2792 w 9960"/>
                <a:gd name="connsiteY447" fmla="*/ 3858 h 9799"/>
                <a:gd name="connsiteX448" fmla="*/ 2792 w 9960"/>
                <a:gd name="connsiteY448" fmla="*/ 3811 h 9799"/>
                <a:gd name="connsiteX449" fmla="*/ 2792 w 9960"/>
                <a:gd name="connsiteY449" fmla="*/ 3750 h 9799"/>
                <a:gd name="connsiteX450" fmla="*/ 2832 w 9960"/>
                <a:gd name="connsiteY450" fmla="*/ 3703 h 9799"/>
                <a:gd name="connsiteX451" fmla="*/ 2891 w 9960"/>
                <a:gd name="connsiteY451" fmla="*/ 3657 h 9799"/>
                <a:gd name="connsiteX452" fmla="*/ 3030 w 9960"/>
                <a:gd name="connsiteY452" fmla="*/ 3580 h 9799"/>
                <a:gd name="connsiteX453" fmla="*/ 3069 w 9960"/>
                <a:gd name="connsiteY453" fmla="*/ 3549 h 9799"/>
                <a:gd name="connsiteX454" fmla="*/ 3129 w 9960"/>
                <a:gd name="connsiteY454" fmla="*/ 3534 h 9799"/>
                <a:gd name="connsiteX455" fmla="*/ 3168 w 9960"/>
                <a:gd name="connsiteY455" fmla="*/ 3503 h 9799"/>
                <a:gd name="connsiteX456" fmla="*/ 3228 w 9960"/>
                <a:gd name="connsiteY456" fmla="*/ 3472 h 9799"/>
                <a:gd name="connsiteX457" fmla="*/ 3248 w 9960"/>
                <a:gd name="connsiteY457" fmla="*/ 3472 h 9799"/>
                <a:gd name="connsiteX458" fmla="*/ 3327 w 9960"/>
                <a:gd name="connsiteY458" fmla="*/ 3503 h 9799"/>
                <a:gd name="connsiteX459" fmla="*/ 3347 w 9960"/>
                <a:gd name="connsiteY459" fmla="*/ 3534 h 9799"/>
                <a:gd name="connsiteX460" fmla="*/ 3426 w 9960"/>
                <a:gd name="connsiteY460" fmla="*/ 3549 h 9799"/>
                <a:gd name="connsiteX461" fmla="*/ 3485 w 9960"/>
                <a:gd name="connsiteY461" fmla="*/ 3580 h 9799"/>
                <a:gd name="connsiteX462" fmla="*/ 3545 w 9960"/>
                <a:gd name="connsiteY462" fmla="*/ 3611 h 9799"/>
                <a:gd name="connsiteX463" fmla="*/ 3624 w 9960"/>
                <a:gd name="connsiteY463" fmla="*/ 3611 h 9799"/>
                <a:gd name="connsiteX464" fmla="*/ 3644 w 9960"/>
                <a:gd name="connsiteY464" fmla="*/ 3580 h 9799"/>
                <a:gd name="connsiteX465" fmla="*/ 3683 w 9960"/>
                <a:gd name="connsiteY465" fmla="*/ 3534 h 9799"/>
                <a:gd name="connsiteX466" fmla="*/ 3683 w 9960"/>
                <a:gd name="connsiteY466" fmla="*/ 3456 h 9799"/>
                <a:gd name="connsiteX467" fmla="*/ 3683 w 9960"/>
                <a:gd name="connsiteY467" fmla="*/ 3395 h 9799"/>
                <a:gd name="connsiteX468" fmla="*/ 3683 w 9960"/>
                <a:gd name="connsiteY468" fmla="*/ 3348 h 9799"/>
                <a:gd name="connsiteX469" fmla="*/ 3703 w 9960"/>
                <a:gd name="connsiteY469" fmla="*/ 3302 h 9799"/>
                <a:gd name="connsiteX470" fmla="*/ 3881 w 9960"/>
                <a:gd name="connsiteY470" fmla="*/ 3225 h 9799"/>
                <a:gd name="connsiteX471" fmla="*/ 4099 w 9960"/>
                <a:gd name="connsiteY471" fmla="*/ 3179 h 9799"/>
                <a:gd name="connsiteX472" fmla="*/ 4356 w 9960"/>
                <a:gd name="connsiteY472" fmla="*/ 3117 h 9799"/>
                <a:gd name="connsiteX473" fmla="*/ 4554 w 9960"/>
                <a:gd name="connsiteY473" fmla="*/ 3101 h 9799"/>
                <a:gd name="connsiteX474" fmla="*/ 4653 w 9960"/>
                <a:gd name="connsiteY474" fmla="*/ 3040 h 9799"/>
                <a:gd name="connsiteX475" fmla="*/ 4752 w 9960"/>
                <a:gd name="connsiteY475" fmla="*/ 2993 h 9799"/>
                <a:gd name="connsiteX476" fmla="*/ 4851 w 9960"/>
                <a:gd name="connsiteY476" fmla="*/ 2916 h 9799"/>
                <a:gd name="connsiteX477" fmla="*/ 4950 w 9960"/>
                <a:gd name="connsiteY477" fmla="*/ 2885 h 9799"/>
                <a:gd name="connsiteX478" fmla="*/ 5050 w 9960"/>
                <a:gd name="connsiteY478" fmla="*/ 2870 h 9799"/>
                <a:gd name="connsiteX479" fmla="*/ 5109 w 9960"/>
                <a:gd name="connsiteY479" fmla="*/ 2885 h 9799"/>
                <a:gd name="connsiteX480" fmla="*/ 5168 w 9960"/>
                <a:gd name="connsiteY480" fmla="*/ 2916 h 9799"/>
                <a:gd name="connsiteX481" fmla="*/ 5248 w 9960"/>
                <a:gd name="connsiteY481" fmla="*/ 2916 h 9799"/>
                <a:gd name="connsiteX482" fmla="*/ 5307 w 9960"/>
                <a:gd name="connsiteY482" fmla="*/ 2947 h 9799"/>
                <a:gd name="connsiteX483" fmla="*/ 5347 w 9960"/>
                <a:gd name="connsiteY483" fmla="*/ 2916 h 9799"/>
                <a:gd name="connsiteX484" fmla="*/ 5366 w 9960"/>
                <a:gd name="connsiteY484" fmla="*/ 2885 h 9799"/>
                <a:gd name="connsiteX485" fmla="*/ 5406 w 9960"/>
                <a:gd name="connsiteY485" fmla="*/ 2885 h 9799"/>
                <a:gd name="connsiteX486" fmla="*/ 5465 w 9960"/>
                <a:gd name="connsiteY486" fmla="*/ 2916 h 9799"/>
                <a:gd name="connsiteX487" fmla="*/ 5564 w 9960"/>
                <a:gd name="connsiteY487" fmla="*/ 2947 h 9799"/>
                <a:gd name="connsiteX488" fmla="*/ 5624 w 9960"/>
                <a:gd name="connsiteY488" fmla="*/ 2963 h 9799"/>
                <a:gd name="connsiteX489" fmla="*/ 5703 w 9960"/>
                <a:gd name="connsiteY489" fmla="*/ 2993 h 9799"/>
                <a:gd name="connsiteX490" fmla="*/ 5822 w 9960"/>
                <a:gd name="connsiteY490" fmla="*/ 2993 h 9799"/>
                <a:gd name="connsiteX491" fmla="*/ 6000 w 9960"/>
                <a:gd name="connsiteY491" fmla="*/ 2963 h 9799"/>
                <a:gd name="connsiteX492" fmla="*/ 6119 w 9960"/>
                <a:gd name="connsiteY492" fmla="*/ 2963 h 9799"/>
                <a:gd name="connsiteX493" fmla="*/ 6178 w 9960"/>
                <a:gd name="connsiteY493" fmla="*/ 2993 h 9799"/>
                <a:gd name="connsiteX494" fmla="*/ 6257 w 9960"/>
                <a:gd name="connsiteY494" fmla="*/ 2993 h 9799"/>
                <a:gd name="connsiteX495" fmla="*/ 6317 w 9960"/>
                <a:gd name="connsiteY495" fmla="*/ 3024 h 9799"/>
                <a:gd name="connsiteX496" fmla="*/ 6515 w 9960"/>
                <a:gd name="connsiteY496" fmla="*/ 2993 h 9799"/>
                <a:gd name="connsiteX497" fmla="*/ 6634 w 9960"/>
                <a:gd name="connsiteY497" fmla="*/ 2916 h 9799"/>
                <a:gd name="connsiteX498" fmla="*/ 6772 w 9960"/>
                <a:gd name="connsiteY498" fmla="*/ 2839 h 9799"/>
                <a:gd name="connsiteX499" fmla="*/ 6931 w 9960"/>
                <a:gd name="connsiteY499" fmla="*/ 2762 h 9799"/>
                <a:gd name="connsiteX500" fmla="*/ 7089 w 9960"/>
                <a:gd name="connsiteY500" fmla="*/ 2747 h 9799"/>
                <a:gd name="connsiteX501" fmla="*/ 7287 w 9960"/>
                <a:gd name="connsiteY501" fmla="*/ 2747 h 9799"/>
                <a:gd name="connsiteX502" fmla="*/ 7485 w 9960"/>
                <a:gd name="connsiteY502" fmla="*/ 2747 h 9799"/>
                <a:gd name="connsiteX503" fmla="*/ 7782 w 9960"/>
                <a:gd name="connsiteY503" fmla="*/ 2747 h 9799"/>
                <a:gd name="connsiteX504" fmla="*/ 8139 w 9960"/>
                <a:gd name="connsiteY504" fmla="*/ 2716 h 9799"/>
                <a:gd name="connsiteX505" fmla="*/ 8495 w 9960"/>
                <a:gd name="connsiteY505" fmla="*/ 2685 h 9799"/>
                <a:gd name="connsiteX506" fmla="*/ 8832 w 9960"/>
                <a:gd name="connsiteY506" fmla="*/ 2685 h 9799"/>
                <a:gd name="connsiteX507" fmla="*/ 9050 w 9960"/>
                <a:gd name="connsiteY507" fmla="*/ 2747 h 9799"/>
                <a:gd name="connsiteX508" fmla="*/ 9089 w 9960"/>
                <a:gd name="connsiteY508" fmla="*/ 2747 h 9799"/>
                <a:gd name="connsiteX509" fmla="*/ 9050 w 9960"/>
                <a:gd name="connsiteY509" fmla="*/ 2716 h 9799"/>
                <a:gd name="connsiteX510" fmla="*/ 9050 w 9960"/>
                <a:gd name="connsiteY510" fmla="*/ 2685 h 9799"/>
                <a:gd name="connsiteX511" fmla="*/ 9050 w 9960"/>
                <a:gd name="connsiteY511" fmla="*/ 2685 h 9799"/>
                <a:gd name="connsiteX512" fmla="*/ 9050 w 9960"/>
                <a:gd name="connsiteY512" fmla="*/ 2669 h 9799"/>
                <a:gd name="connsiteX513" fmla="*/ 9089 w 9960"/>
                <a:gd name="connsiteY513" fmla="*/ 2639 h 9799"/>
                <a:gd name="connsiteX514" fmla="*/ 9089 w 9960"/>
                <a:gd name="connsiteY514" fmla="*/ 2608 h 9799"/>
                <a:gd name="connsiteX515" fmla="*/ 9089 w 9960"/>
                <a:gd name="connsiteY515" fmla="*/ 2608 h 9799"/>
                <a:gd name="connsiteX516" fmla="*/ 9149 w 9960"/>
                <a:gd name="connsiteY516" fmla="*/ 2592 h 9799"/>
                <a:gd name="connsiteX517" fmla="*/ 9208 w 9960"/>
                <a:gd name="connsiteY517" fmla="*/ 2561 h 9799"/>
                <a:gd name="connsiteX518" fmla="*/ 9248 w 9960"/>
                <a:gd name="connsiteY518" fmla="*/ 2530 h 9799"/>
                <a:gd name="connsiteX519" fmla="*/ 9307 w 9960"/>
                <a:gd name="connsiteY519" fmla="*/ 2530 h 9799"/>
                <a:gd name="connsiteX520" fmla="*/ 9386 w 9960"/>
                <a:gd name="connsiteY520" fmla="*/ 2515 h 9799"/>
                <a:gd name="connsiteX521" fmla="*/ 9446 w 9960"/>
                <a:gd name="connsiteY521" fmla="*/ 2438 h 9799"/>
                <a:gd name="connsiteX522" fmla="*/ 9505 w 9960"/>
                <a:gd name="connsiteY522" fmla="*/ 2314 h 9799"/>
                <a:gd name="connsiteX523" fmla="*/ 9564 w 9960"/>
                <a:gd name="connsiteY523" fmla="*/ 2160 h 9799"/>
                <a:gd name="connsiteX524" fmla="*/ 9604 w 9960"/>
                <a:gd name="connsiteY524" fmla="*/ 2052 h 9799"/>
                <a:gd name="connsiteX525" fmla="*/ 9644 w 9960"/>
                <a:gd name="connsiteY525" fmla="*/ 2006 h 9799"/>
                <a:gd name="connsiteX526" fmla="*/ 9663 w 9960"/>
                <a:gd name="connsiteY526" fmla="*/ 1975 h 9799"/>
                <a:gd name="connsiteX527" fmla="*/ 9743 w 9960"/>
                <a:gd name="connsiteY527" fmla="*/ 1975 h 9799"/>
                <a:gd name="connsiteX528" fmla="*/ 9762 w 9960"/>
                <a:gd name="connsiteY528" fmla="*/ 1929 h 9799"/>
                <a:gd name="connsiteX529" fmla="*/ 9802 w 9960"/>
                <a:gd name="connsiteY529" fmla="*/ 1774 h 9799"/>
                <a:gd name="connsiteX530" fmla="*/ 9802 w 9960"/>
                <a:gd name="connsiteY530" fmla="*/ 1620 h 9799"/>
                <a:gd name="connsiteX531" fmla="*/ 9842 w 9960"/>
                <a:gd name="connsiteY531" fmla="*/ 1466 h 9799"/>
                <a:gd name="connsiteX532" fmla="*/ 9861 w 9960"/>
                <a:gd name="connsiteY532" fmla="*/ 1296 h 9799"/>
                <a:gd name="connsiteX533" fmla="*/ 9901 w 9960"/>
                <a:gd name="connsiteY533" fmla="*/ 1018 h 9799"/>
                <a:gd name="connsiteX534" fmla="*/ 9941 w 9960"/>
                <a:gd name="connsiteY534" fmla="*/ 679 h 9799"/>
                <a:gd name="connsiteX535" fmla="*/ 9960 w 9960"/>
                <a:gd name="connsiteY535" fmla="*/ 324 h 9799"/>
                <a:gd name="connsiteX536" fmla="*/ 9960 w 9960"/>
                <a:gd name="connsiteY536" fmla="*/ 0 h 9799"/>
                <a:gd name="connsiteX0" fmla="*/ 7913 w 10000"/>
                <a:gd name="connsiteY0" fmla="*/ 9669 h 9669"/>
                <a:gd name="connsiteX1" fmla="*/ 7913 w 10000"/>
                <a:gd name="connsiteY1" fmla="*/ 9622 h 9669"/>
                <a:gd name="connsiteX2" fmla="*/ 7913 w 10000"/>
                <a:gd name="connsiteY2" fmla="*/ 9543 h 9669"/>
                <a:gd name="connsiteX3" fmla="*/ 7953 w 10000"/>
                <a:gd name="connsiteY3" fmla="*/ 9480 h 9669"/>
                <a:gd name="connsiteX4" fmla="*/ 7973 w 10000"/>
                <a:gd name="connsiteY4" fmla="*/ 9464 h 9669"/>
                <a:gd name="connsiteX5" fmla="*/ 7973 w 10000"/>
                <a:gd name="connsiteY5" fmla="*/ 9433 h 9669"/>
                <a:gd name="connsiteX6" fmla="*/ 8012 w 10000"/>
                <a:gd name="connsiteY6" fmla="*/ 9433 h 9669"/>
                <a:gd name="connsiteX7" fmla="*/ 8012 w 10000"/>
                <a:gd name="connsiteY7" fmla="*/ 9385 h 9669"/>
                <a:gd name="connsiteX8" fmla="*/ 7973 w 10000"/>
                <a:gd name="connsiteY8" fmla="*/ 9307 h 9669"/>
                <a:gd name="connsiteX9" fmla="*/ 7953 w 10000"/>
                <a:gd name="connsiteY9" fmla="*/ 9260 h 9669"/>
                <a:gd name="connsiteX10" fmla="*/ 7953 w 10000"/>
                <a:gd name="connsiteY10" fmla="*/ 9197 h 9669"/>
                <a:gd name="connsiteX11" fmla="*/ 7973 w 10000"/>
                <a:gd name="connsiteY11" fmla="*/ 9181 h 9669"/>
                <a:gd name="connsiteX12" fmla="*/ 8012 w 10000"/>
                <a:gd name="connsiteY12" fmla="*/ 9181 h 9669"/>
                <a:gd name="connsiteX13" fmla="*/ 8012 w 10000"/>
                <a:gd name="connsiteY13" fmla="*/ 9150 h 9669"/>
                <a:gd name="connsiteX14" fmla="*/ 8012 w 10000"/>
                <a:gd name="connsiteY14" fmla="*/ 9102 h 9669"/>
                <a:gd name="connsiteX15" fmla="*/ 8012 w 10000"/>
                <a:gd name="connsiteY15" fmla="*/ 9039 h 9669"/>
                <a:gd name="connsiteX16" fmla="*/ 7973 w 10000"/>
                <a:gd name="connsiteY16" fmla="*/ 8991 h 9669"/>
                <a:gd name="connsiteX17" fmla="*/ 7973 w 10000"/>
                <a:gd name="connsiteY17" fmla="*/ 8944 h 9669"/>
                <a:gd name="connsiteX18" fmla="*/ 7973 w 10000"/>
                <a:gd name="connsiteY18" fmla="*/ 8866 h 9669"/>
                <a:gd name="connsiteX19" fmla="*/ 7973 w 10000"/>
                <a:gd name="connsiteY19" fmla="*/ 8834 h 9669"/>
                <a:gd name="connsiteX20" fmla="*/ 8012 w 10000"/>
                <a:gd name="connsiteY20" fmla="*/ 8834 h 9669"/>
                <a:gd name="connsiteX21" fmla="*/ 8012 w 10000"/>
                <a:gd name="connsiteY21" fmla="*/ 8834 h 9669"/>
                <a:gd name="connsiteX22" fmla="*/ 8052 w 10000"/>
                <a:gd name="connsiteY22" fmla="*/ 8834 h 9669"/>
                <a:gd name="connsiteX23" fmla="*/ 8052 w 10000"/>
                <a:gd name="connsiteY23" fmla="*/ 8787 h 9669"/>
                <a:gd name="connsiteX24" fmla="*/ 8012 w 10000"/>
                <a:gd name="connsiteY24" fmla="*/ 8740 h 9669"/>
                <a:gd name="connsiteX25" fmla="*/ 7973 w 10000"/>
                <a:gd name="connsiteY25" fmla="*/ 8709 h 9669"/>
                <a:gd name="connsiteX26" fmla="*/ 7973 w 10000"/>
                <a:gd name="connsiteY26" fmla="*/ 8661 h 9669"/>
                <a:gd name="connsiteX27" fmla="*/ 7973 w 10000"/>
                <a:gd name="connsiteY27" fmla="*/ 8598 h 9669"/>
                <a:gd name="connsiteX28" fmla="*/ 7973 w 10000"/>
                <a:gd name="connsiteY28" fmla="*/ 8551 h 9669"/>
                <a:gd name="connsiteX29" fmla="*/ 7973 w 10000"/>
                <a:gd name="connsiteY29" fmla="*/ 8504 h 9669"/>
                <a:gd name="connsiteX30" fmla="*/ 7973 w 10000"/>
                <a:gd name="connsiteY30" fmla="*/ 8504 h 9669"/>
                <a:gd name="connsiteX31" fmla="*/ 7953 w 10000"/>
                <a:gd name="connsiteY31" fmla="*/ 8472 h 9669"/>
                <a:gd name="connsiteX32" fmla="*/ 7953 w 10000"/>
                <a:gd name="connsiteY32" fmla="*/ 8457 h 9669"/>
                <a:gd name="connsiteX33" fmla="*/ 7953 w 10000"/>
                <a:gd name="connsiteY33" fmla="*/ 8457 h 9669"/>
                <a:gd name="connsiteX34" fmla="*/ 7953 w 10000"/>
                <a:gd name="connsiteY34" fmla="*/ 8378 h 9669"/>
                <a:gd name="connsiteX35" fmla="*/ 7953 w 10000"/>
                <a:gd name="connsiteY35" fmla="*/ 8315 h 9669"/>
                <a:gd name="connsiteX36" fmla="*/ 7973 w 10000"/>
                <a:gd name="connsiteY36" fmla="*/ 8236 h 9669"/>
                <a:gd name="connsiteX37" fmla="*/ 7973 w 10000"/>
                <a:gd name="connsiteY37" fmla="*/ 8188 h 9669"/>
                <a:gd name="connsiteX38" fmla="*/ 8012 w 10000"/>
                <a:gd name="connsiteY38" fmla="*/ 8031 h 9669"/>
                <a:gd name="connsiteX39" fmla="*/ 8012 w 10000"/>
                <a:gd name="connsiteY39" fmla="*/ 7826 h 9669"/>
                <a:gd name="connsiteX40" fmla="*/ 8052 w 10000"/>
                <a:gd name="connsiteY40" fmla="*/ 7622 h 9669"/>
                <a:gd name="connsiteX41" fmla="*/ 8072 w 10000"/>
                <a:gd name="connsiteY41" fmla="*/ 7512 h 9669"/>
                <a:gd name="connsiteX42" fmla="*/ 8111 w 10000"/>
                <a:gd name="connsiteY42" fmla="*/ 7495 h 9669"/>
                <a:gd name="connsiteX43" fmla="*/ 8132 w 10000"/>
                <a:gd name="connsiteY43" fmla="*/ 7495 h 9669"/>
                <a:gd name="connsiteX44" fmla="*/ 8211 w 10000"/>
                <a:gd name="connsiteY44" fmla="*/ 7512 h 9669"/>
                <a:gd name="connsiteX45" fmla="*/ 8271 w 10000"/>
                <a:gd name="connsiteY45" fmla="*/ 7512 h 9669"/>
                <a:gd name="connsiteX46" fmla="*/ 8330 w 10000"/>
                <a:gd name="connsiteY46" fmla="*/ 7512 h 9669"/>
                <a:gd name="connsiteX47" fmla="*/ 8370 w 10000"/>
                <a:gd name="connsiteY47" fmla="*/ 7495 h 9669"/>
                <a:gd name="connsiteX48" fmla="*/ 8430 w 10000"/>
                <a:gd name="connsiteY48" fmla="*/ 7385 h 9669"/>
                <a:gd name="connsiteX49" fmla="*/ 8470 w 10000"/>
                <a:gd name="connsiteY49" fmla="*/ 7291 h 9669"/>
                <a:gd name="connsiteX50" fmla="*/ 8470 w 10000"/>
                <a:gd name="connsiteY50" fmla="*/ 7149 h 9669"/>
                <a:gd name="connsiteX51" fmla="*/ 8569 w 10000"/>
                <a:gd name="connsiteY51" fmla="*/ 7054 h 9669"/>
                <a:gd name="connsiteX52" fmla="*/ 8629 w 10000"/>
                <a:gd name="connsiteY52" fmla="*/ 7023 h 9669"/>
                <a:gd name="connsiteX53" fmla="*/ 8629 w 10000"/>
                <a:gd name="connsiteY53" fmla="*/ 7008 h 9669"/>
                <a:gd name="connsiteX54" fmla="*/ 8669 w 10000"/>
                <a:gd name="connsiteY54" fmla="*/ 6976 h 9669"/>
                <a:gd name="connsiteX55" fmla="*/ 8629 w 10000"/>
                <a:gd name="connsiteY55" fmla="*/ 6976 h 9669"/>
                <a:gd name="connsiteX56" fmla="*/ 8629 w 10000"/>
                <a:gd name="connsiteY56" fmla="*/ 6944 h 9669"/>
                <a:gd name="connsiteX57" fmla="*/ 8629 w 10000"/>
                <a:gd name="connsiteY57" fmla="*/ 6944 h 9669"/>
                <a:gd name="connsiteX58" fmla="*/ 8629 w 10000"/>
                <a:gd name="connsiteY58" fmla="*/ 6929 h 9669"/>
                <a:gd name="connsiteX59" fmla="*/ 8669 w 10000"/>
                <a:gd name="connsiteY59" fmla="*/ 6897 h 9669"/>
                <a:gd name="connsiteX60" fmla="*/ 8688 w 10000"/>
                <a:gd name="connsiteY60" fmla="*/ 6897 h 9669"/>
                <a:gd name="connsiteX61" fmla="*/ 8728 w 10000"/>
                <a:gd name="connsiteY61" fmla="*/ 6866 h 9669"/>
                <a:gd name="connsiteX62" fmla="*/ 8787 w 10000"/>
                <a:gd name="connsiteY62" fmla="*/ 6866 h 9669"/>
                <a:gd name="connsiteX63" fmla="*/ 8867 w 10000"/>
                <a:gd name="connsiteY63" fmla="*/ 6850 h 9669"/>
                <a:gd name="connsiteX64" fmla="*/ 8927 w 10000"/>
                <a:gd name="connsiteY64" fmla="*/ 6819 h 9669"/>
                <a:gd name="connsiteX65" fmla="*/ 8967 w 10000"/>
                <a:gd name="connsiteY65" fmla="*/ 6771 h 9669"/>
                <a:gd name="connsiteX66" fmla="*/ 8986 w 10000"/>
                <a:gd name="connsiteY66" fmla="*/ 6708 h 9669"/>
                <a:gd name="connsiteX67" fmla="*/ 8986 w 10000"/>
                <a:gd name="connsiteY67" fmla="*/ 6630 h 9669"/>
                <a:gd name="connsiteX68" fmla="*/ 8986 w 10000"/>
                <a:gd name="connsiteY68" fmla="*/ 6614 h 9669"/>
                <a:gd name="connsiteX69" fmla="*/ 8967 w 10000"/>
                <a:gd name="connsiteY69" fmla="*/ 6567 h 9669"/>
                <a:gd name="connsiteX70" fmla="*/ 8927 w 10000"/>
                <a:gd name="connsiteY70" fmla="*/ 6535 h 9669"/>
                <a:gd name="connsiteX71" fmla="*/ 8927 w 10000"/>
                <a:gd name="connsiteY71" fmla="*/ 6503 h 9669"/>
                <a:gd name="connsiteX72" fmla="*/ 8927 w 10000"/>
                <a:gd name="connsiteY72" fmla="*/ 6488 h 9669"/>
                <a:gd name="connsiteX73" fmla="*/ 8967 w 10000"/>
                <a:gd name="connsiteY73" fmla="*/ 6425 h 9669"/>
                <a:gd name="connsiteX74" fmla="*/ 8986 w 10000"/>
                <a:gd name="connsiteY74" fmla="*/ 6409 h 9669"/>
                <a:gd name="connsiteX75" fmla="*/ 9026 w 10000"/>
                <a:gd name="connsiteY75" fmla="*/ 6409 h 9669"/>
                <a:gd name="connsiteX76" fmla="*/ 9086 w 10000"/>
                <a:gd name="connsiteY76" fmla="*/ 6409 h 9669"/>
                <a:gd name="connsiteX77" fmla="*/ 9126 w 10000"/>
                <a:gd name="connsiteY77" fmla="*/ 6378 h 9669"/>
                <a:gd name="connsiteX78" fmla="*/ 9146 w 10000"/>
                <a:gd name="connsiteY78" fmla="*/ 6346 h 9669"/>
                <a:gd name="connsiteX79" fmla="*/ 9186 w 10000"/>
                <a:gd name="connsiteY79" fmla="*/ 6299 h 9669"/>
                <a:gd name="connsiteX80" fmla="*/ 9186 w 10000"/>
                <a:gd name="connsiteY80" fmla="*/ 6251 h 9669"/>
                <a:gd name="connsiteX81" fmla="*/ 9146 w 10000"/>
                <a:gd name="connsiteY81" fmla="*/ 6220 h 9669"/>
                <a:gd name="connsiteX82" fmla="*/ 9146 w 10000"/>
                <a:gd name="connsiteY82" fmla="*/ 6204 h 9669"/>
                <a:gd name="connsiteX83" fmla="*/ 9126 w 10000"/>
                <a:gd name="connsiteY83" fmla="*/ 6173 h 9669"/>
                <a:gd name="connsiteX84" fmla="*/ 9086 w 10000"/>
                <a:gd name="connsiteY84" fmla="*/ 6126 h 9669"/>
                <a:gd name="connsiteX85" fmla="*/ 9086 w 10000"/>
                <a:gd name="connsiteY85" fmla="*/ 6094 h 9669"/>
                <a:gd name="connsiteX86" fmla="*/ 9086 w 10000"/>
                <a:gd name="connsiteY86" fmla="*/ 6063 h 9669"/>
                <a:gd name="connsiteX87" fmla="*/ 9086 w 10000"/>
                <a:gd name="connsiteY87" fmla="*/ 5937 h 9669"/>
                <a:gd name="connsiteX88" fmla="*/ 9086 w 10000"/>
                <a:gd name="connsiteY88" fmla="*/ 5889 h 9669"/>
                <a:gd name="connsiteX89" fmla="*/ 9086 w 10000"/>
                <a:gd name="connsiteY89" fmla="*/ 5857 h 9669"/>
                <a:gd name="connsiteX90" fmla="*/ 9046 w 10000"/>
                <a:gd name="connsiteY90" fmla="*/ 5810 h 9669"/>
                <a:gd name="connsiteX91" fmla="*/ 8986 w 10000"/>
                <a:gd name="connsiteY91" fmla="*/ 5779 h 9669"/>
                <a:gd name="connsiteX92" fmla="*/ 8927 w 10000"/>
                <a:gd name="connsiteY92" fmla="*/ 5732 h 9669"/>
                <a:gd name="connsiteX93" fmla="*/ 8867 w 10000"/>
                <a:gd name="connsiteY93" fmla="*/ 5653 h 9669"/>
                <a:gd name="connsiteX94" fmla="*/ 8867 w 10000"/>
                <a:gd name="connsiteY94" fmla="*/ 5606 h 9669"/>
                <a:gd name="connsiteX95" fmla="*/ 8867 w 10000"/>
                <a:gd name="connsiteY95" fmla="*/ 5543 h 9669"/>
                <a:gd name="connsiteX96" fmla="*/ 8927 w 10000"/>
                <a:gd name="connsiteY96" fmla="*/ 5495 h 9669"/>
                <a:gd name="connsiteX97" fmla="*/ 8967 w 10000"/>
                <a:gd name="connsiteY97" fmla="*/ 5448 h 9669"/>
                <a:gd name="connsiteX98" fmla="*/ 8986 w 10000"/>
                <a:gd name="connsiteY98" fmla="*/ 5401 h 9669"/>
                <a:gd name="connsiteX99" fmla="*/ 8967 w 10000"/>
                <a:gd name="connsiteY99" fmla="*/ 5338 h 9669"/>
                <a:gd name="connsiteX100" fmla="*/ 8927 w 10000"/>
                <a:gd name="connsiteY100" fmla="*/ 5323 h 9669"/>
                <a:gd name="connsiteX101" fmla="*/ 8867 w 10000"/>
                <a:gd name="connsiteY101" fmla="*/ 5291 h 9669"/>
                <a:gd name="connsiteX102" fmla="*/ 8787 w 10000"/>
                <a:gd name="connsiteY102" fmla="*/ 5291 h 9669"/>
                <a:gd name="connsiteX103" fmla="*/ 8768 w 10000"/>
                <a:gd name="connsiteY103" fmla="*/ 5259 h 9669"/>
                <a:gd name="connsiteX104" fmla="*/ 8688 w 10000"/>
                <a:gd name="connsiteY104" fmla="*/ 5244 h 9669"/>
                <a:gd name="connsiteX105" fmla="*/ 8629 w 10000"/>
                <a:gd name="connsiteY105" fmla="*/ 5181 h 9669"/>
                <a:gd name="connsiteX106" fmla="*/ 8569 w 10000"/>
                <a:gd name="connsiteY106" fmla="*/ 5086 h 9669"/>
                <a:gd name="connsiteX107" fmla="*/ 8430 w 10000"/>
                <a:gd name="connsiteY107" fmla="*/ 4960 h 9669"/>
                <a:gd name="connsiteX108" fmla="*/ 8330 w 10000"/>
                <a:gd name="connsiteY108" fmla="*/ 4850 h 9669"/>
                <a:gd name="connsiteX109" fmla="*/ 8271 w 10000"/>
                <a:gd name="connsiteY109" fmla="*/ 4819 h 9669"/>
                <a:gd name="connsiteX110" fmla="*/ 8211 w 10000"/>
                <a:gd name="connsiteY110" fmla="*/ 4850 h 9669"/>
                <a:gd name="connsiteX111" fmla="*/ 8172 w 10000"/>
                <a:gd name="connsiteY111" fmla="*/ 4882 h 9669"/>
                <a:gd name="connsiteX112" fmla="*/ 8132 w 10000"/>
                <a:gd name="connsiteY112" fmla="*/ 4897 h 9669"/>
                <a:gd name="connsiteX113" fmla="*/ 8111 w 10000"/>
                <a:gd name="connsiteY113" fmla="*/ 4929 h 9669"/>
                <a:gd name="connsiteX114" fmla="*/ 8072 w 10000"/>
                <a:gd name="connsiteY114" fmla="*/ 4929 h 9669"/>
                <a:gd name="connsiteX115" fmla="*/ 8012 w 10000"/>
                <a:gd name="connsiteY115" fmla="*/ 4929 h 9669"/>
                <a:gd name="connsiteX116" fmla="*/ 7913 w 10000"/>
                <a:gd name="connsiteY116" fmla="*/ 4929 h 9669"/>
                <a:gd name="connsiteX117" fmla="*/ 7853 w 10000"/>
                <a:gd name="connsiteY117" fmla="*/ 4929 h 9669"/>
                <a:gd name="connsiteX118" fmla="*/ 7813 w 10000"/>
                <a:gd name="connsiteY118" fmla="*/ 4960 h 9669"/>
                <a:gd name="connsiteX119" fmla="*/ 7774 w 10000"/>
                <a:gd name="connsiteY119" fmla="*/ 5007 h 9669"/>
                <a:gd name="connsiteX120" fmla="*/ 7813 w 10000"/>
                <a:gd name="connsiteY120" fmla="*/ 5024 h 9669"/>
                <a:gd name="connsiteX121" fmla="*/ 7853 w 10000"/>
                <a:gd name="connsiteY121" fmla="*/ 5086 h 9669"/>
                <a:gd name="connsiteX122" fmla="*/ 7873 w 10000"/>
                <a:gd name="connsiteY122" fmla="*/ 5134 h 9669"/>
                <a:gd name="connsiteX123" fmla="*/ 7873 w 10000"/>
                <a:gd name="connsiteY123" fmla="*/ 5164 h 9669"/>
                <a:gd name="connsiteX124" fmla="*/ 7774 w 10000"/>
                <a:gd name="connsiteY124" fmla="*/ 5181 h 9669"/>
                <a:gd name="connsiteX125" fmla="*/ 7774 w 10000"/>
                <a:gd name="connsiteY125" fmla="*/ 5244 h 9669"/>
                <a:gd name="connsiteX126" fmla="*/ 7774 w 10000"/>
                <a:gd name="connsiteY126" fmla="*/ 5291 h 9669"/>
                <a:gd name="connsiteX127" fmla="*/ 7754 w 10000"/>
                <a:gd name="connsiteY127" fmla="*/ 5338 h 9669"/>
                <a:gd name="connsiteX128" fmla="*/ 7714 w 10000"/>
                <a:gd name="connsiteY128" fmla="*/ 5401 h 9669"/>
                <a:gd name="connsiteX129" fmla="*/ 7555 w 10000"/>
                <a:gd name="connsiteY129" fmla="*/ 5527 h 9669"/>
                <a:gd name="connsiteX130" fmla="*/ 7396 w 10000"/>
                <a:gd name="connsiteY130" fmla="*/ 5575 h 9669"/>
                <a:gd name="connsiteX131" fmla="*/ 7158 w 10000"/>
                <a:gd name="connsiteY131" fmla="*/ 5606 h 9669"/>
                <a:gd name="connsiteX132" fmla="*/ 7117 w 10000"/>
                <a:gd name="connsiteY132" fmla="*/ 5606 h 9669"/>
                <a:gd name="connsiteX133" fmla="*/ 7058 w 10000"/>
                <a:gd name="connsiteY133" fmla="*/ 5622 h 9669"/>
                <a:gd name="connsiteX134" fmla="*/ 7038 w 10000"/>
                <a:gd name="connsiteY134" fmla="*/ 5622 h 9669"/>
                <a:gd name="connsiteX135" fmla="*/ 6959 w 10000"/>
                <a:gd name="connsiteY135" fmla="*/ 5622 h 9669"/>
                <a:gd name="connsiteX136" fmla="*/ 6959 w 10000"/>
                <a:gd name="connsiteY136" fmla="*/ 5606 h 9669"/>
                <a:gd name="connsiteX137" fmla="*/ 6939 w 10000"/>
                <a:gd name="connsiteY137" fmla="*/ 5575 h 9669"/>
                <a:gd name="connsiteX138" fmla="*/ 6899 w 10000"/>
                <a:gd name="connsiteY138" fmla="*/ 5575 h 9669"/>
                <a:gd name="connsiteX139" fmla="*/ 6859 w 10000"/>
                <a:gd name="connsiteY139" fmla="*/ 5575 h 9669"/>
                <a:gd name="connsiteX140" fmla="*/ 6799 w 10000"/>
                <a:gd name="connsiteY140" fmla="*/ 5575 h 9669"/>
                <a:gd name="connsiteX141" fmla="*/ 6760 w 10000"/>
                <a:gd name="connsiteY141" fmla="*/ 5606 h 9669"/>
                <a:gd name="connsiteX142" fmla="*/ 6760 w 10000"/>
                <a:gd name="connsiteY142" fmla="*/ 5653 h 9669"/>
                <a:gd name="connsiteX143" fmla="*/ 6740 w 10000"/>
                <a:gd name="connsiteY143" fmla="*/ 5685 h 9669"/>
                <a:gd name="connsiteX144" fmla="*/ 6700 w 10000"/>
                <a:gd name="connsiteY144" fmla="*/ 5700 h 9669"/>
                <a:gd name="connsiteX145" fmla="*/ 6661 w 10000"/>
                <a:gd name="connsiteY145" fmla="*/ 5700 h 9669"/>
                <a:gd name="connsiteX146" fmla="*/ 6641 w 10000"/>
                <a:gd name="connsiteY146" fmla="*/ 5700 h 9669"/>
                <a:gd name="connsiteX147" fmla="*/ 6600 w 10000"/>
                <a:gd name="connsiteY147" fmla="*/ 5700 h 9669"/>
                <a:gd name="connsiteX148" fmla="*/ 6541 w 10000"/>
                <a:gd name="connsiteY148" fmla="*/ 5700 h 9669"/>
                <a:gd name="connsiteX149" fmla="*/ 6541 w 10000"/>
                <a:gd name="connsiteY149" fmla="*/ 5732 h 9669"/>
                <a:gd name="connsiteX150" fmla="*/ 6541 w 10000"/>
                <a:gd name="connsiteY150" fmla="*/ 5763 h 9669"/>
                <a:gd name="connsiteX151" fmla="*/ 6541 w 10000"/>
                <a:gd name="connsiteY151" fmla="*/ 5779 h 9669"/>
                <a:gd name="connsiteX152" fmla="*/ 6541 w 10000"/>
                <a:gd name="connsiteY152" fmla="*/ 5810 h 9669"/>
                <a:gd name="connsiteX153" fmla="*/ 6481 w 10000"/>
                <a:gd name="connsiteY153" fmla="*/ 5827 h 9669"/>
                <a:gd name="connsiteX154" fmla="*/ 6481 w 10000"/>
                <a:gd name="connsiteY154" fmla="*/ 5827 h 9669"/>
                <a:gd name="connsiteX155" fmla="*/ 6481 w 10000"/>
                <a:gd name="connsiteY155" fmla="*/ 5857 h 9669"/>
                <a:gd name="connsiteX156" fmla="*/ 6501 w 10000"/>
                <a:gd name="connsiteY156" fmla="*/ 5889 h 9669"/>
                <a:gd name="connsiteX157" fmla="*/ 6501 w 10000"/>
                <a:gd name="connsiteY157" fmla="*/ 5905 h 9669"/>
                <a:gd name="connsiteX158" fmla="*/ 6481 w 10000"/>
                <a:gd name="connsiteY158" fmla="*/ 5889 h 9669"/>
                <a:gd name="connsiteX159" fmla="*/ 6442 w 10000"/>
                <a:gd name="connsiteY159" fmla="*/ 5889 h 9669"/>
                <a:gd name="connsiteX160" fmla="*/ 6402 w 10000"/>
                <a:gd name="connsiteY160" fmla="*/ 5857 h 9669"/>
                <a:gd name="connsiteX161" fmla="*/ 6382 w 10000"/>
                <a:gd name="connsiteY161" fmla="*/ 5857 h 9669"/>
                <a:gd name="connsiteX162" fmla="*/ 6382 w 10000"/>
                <a:gd name="connsiteY162" fmla="*/ 5937 h 9669"/>
                <a:gd name="connsiteX163" fmla="*/ 6302 w 10000"/>
                <a:gd name="connsiteY163" fmla="*/ 5937 h 9669"/>
                <a:gd name="connsiteX164" fmla="*/ 6282 w 10000"/>
                <a:gd name="connsiteY164" fmla="*/ 5937 h 9669"/>
                <a:gd name="connsiteX165" fmla="*/ 6144 w 10000"/>
                <a:gd name="connsiteY165" fmla="*/ 5905 h 9669"/>
                <a:gd name="connsiteX166" fmla="*/ 6083 w 10000"/>
                <a:gd name="connsiteY166" fmla="*/ 5905 h 9669"/>
                <a:gd name="connsiteX167" fmla="*/ 6044 w 10000"/>
                <a:gd name="connsiteY167" fmla="*/ 5937 h 9669"/>
                <a:gd name="connsiteX168" fmla="*/ 6024 w 10000"/>
                <a:gd name="connsiteY168" fmla="*/ 5937 h 9669"/>
                <a:gd name="connsiteX169" fmla="*/ 5945 w 10000"/>
                <a:gd name="connsiteY169" fmla="*/ 5968 h 9669"/>
                <a:gd name="connsiteX170" fmla="*/ 5925 w 10000"/>
                <a:gd name="connsiteY170" fmla="*/ 5968 h 9669"/>
                <a:gd name="connsiteX171" fmla="*/ 5885 w 10000"/>
                <a:gd name="connsiteY171" fmla="*/ 5968 h 9669"/>
                <a:gd name="connsiteX172" fmla="*/ 5885 w 10000"/>
                <a:gd name="connsiteY172" fmla="*/ 5968 h 9669"/>
                <a:gd name="connsiteX173" fmla="*/ 5925 w 10000"/>
                <a:gd name="connsiteY173" fmla="*/ 5937 h 9669"/>
                <a:gd name="connsiteX174" fmla="*/ 5925 w 10000"/>
                <a:gd name="connsiteY174" fmla="*/ 5905 h 9669"/>
                <a:gd name="connsiteX175" fmla="*/ 5845 w 10000"/>
                <a:gd name="connsiteY175" fmla="*/ 5905 h 9669"/>
                <a:gd name="connsiteX176" fmla="*/ 5825 w 10000"/>
                <a:gd name="connsiteY176" fmla="*/ 5889 h 9669"/>
                <a:gd name="connsiteX177" fmla="*/ 5746 w 10000"/>
                <a:gd name="connsiteY177" fmla="*/ 5889 h 9669"/>
                <a:gd name="connsiteX178" fmla="*/ 5567 w 10000"/>
                <a:gd name="connsiteY178" fmla="*/ 5827 h 9669"/>
                <a:gd name="connsiteX179" fmla="*/ 5328 w 10000"/>
                <a:gd name="connsiteY179" fmla="*/ 5779 h 9669"/>
                <a:gd name="connsiteX180" fmla="*/ 5130 w 10000"/>
                <a:gd name="connsiteY180" fmla="*/ 5779 h 9669"/>
                <a:gd name="connsiteX181" fmla="*/ 5130 w 10000"/>
                <a:gd name="connsiteY181" fmla="*/ 5779 h 9669"/>
                <a:gd name="connsiteX182" fmla="*/ 5109 w 10000"/>
                <a:gd name="connsiteY182" fmla="*/ 5827 h 9669"/>
                <a:gd name="connsiteX183" fmla="*/ 5109 w 10000"/>
                <a:gd name="connsiteY183" fmla="*/ 5857 h 9669"/>
                <a:gd name="connsiteX184" fmla="*/ 5070 w 10000"/>
                <a:gd name="connsiteY184" fmla="*/ 5857 h 9669"/>
                <a:gd name="connsiteX185" fmla="*/ 5070 w 10000"/>
                <a:gd name="connsiteY185" fmla="*/ 5827 h 9669"/>
                <a:gd name="connsiteX186" fmla="*/ 5070 w 10000"/>
                <a:gd name="connsiteY186" fmla="*/ 5827 h 9669"/>
                <a:gd name="connsiteX187" fmla="*/ 5030 w 10000"/>
                <a:gd name="connsiteY187" fmla="*/ 5810 h 9669"/>
                <a:gd name="connsiteX188" fmla="*/ 5010 w 10000"/>
                <a:gd name="connsiteY188" fmla="*/ 5827 h 9669"/>
                <a:gd name="connsiteX189" fmla="*/ 5010 w 10000"/>
                <a:gd name="connsiteY189" fmla="*/ 5857 h 9669"/>
                <a:gd name="connsiteX190" fmla="*/ 4970 w 10000"/>
                <a:gd name="connsiteY190" fmla="*/ 5889 h 9669"/>
                <a:gd name="connsiteX191" fmla="*/ 4931 w 10000"/>
                <a:gd name="connsiteY191" fmla="*/ 5905 h 9669"/>
                <a:gd name="connsiteX192" fmla="*/ 4911 w 10000"/>
                <a:gd name="connsiteY192" fmla="*/ 5905 h 9669"/>
                <a:gd name="connsiteX193" fmla="*/ 4870 w 10000"/>
                <a:gd name="connsiteY193" fmla="*/ 5905 h 9669"/>
                <a:gd name="connsiteX194" fmla="*/ 4831 w 10000"/>
                <a:gd name="connsiteY194" fmla="*/ 5905 h 9669"/>
                <a:gd name="connsiteX195" fmla="*/ 4831 w 10000"/>
                <a:gd name="connsiteY195" fmla="*/ 5937 h 9669"/>
                <a:gd name="connsiteX196" fmla="*/ 4831 w 10000"/>
                <a:gd name="connsiteY196" fmla="*/ 5968 h 9669"/>
                <a:gd name="connsiteX197" fmla="*/ 4811 w 10000"/>
                <a:gd name="connsiteY197" fmla="*/ 5968 h 9669"/>
                <a:gd name="connsiteX198" fmla="*/ 4771 w 10000"/>
                <a:gd name="connsiteY198" fmla="*/ 5968 h 9669"/>
                <a:gd name="connsiteX199" fmla="*/ 4771 w 10000"/>
                <a:gd name="connsiteY199" fmla="*/ 5968 h 9669"/>
                <a:gd name="connsiteX200" fmla="*/ 4732 w 10000"/>
                <a:gd name="connsiteY200" fmla="*/ 5937 h 9669"/>
                <a:gd name="connsiteX201" fmla="*/ 4712 w 10000"/>
                <a:gd name="connsiteY201" fmla="*/ 5905 h 9669"/>
                <a:gd name="connsiteX202" fmla="*/ 4672 w 10000"/>
                <a:gd name="connsiteY202" fmla="*/ 5905 h 9669"/>
                <a:gd name="connsiteX203" fmla="*/ 3698 w 10000"/>
                <a:gd name="connsiteY203" fmla="*/ 5889 h 9669"/>
                <a:gd name="connsiteX204" fmla="*/ 2903 w 10000"/>
                <a:gd name="connsiteY204" fmla="*/ 5889 h 9669"/>
                <a:gd name="connsiteX205" fmla="*/ 2744 w 10000"/>
                <a:gd name="connsiteY205" fmla="*/ 5889 h 9669"/>
                <a:gd name="connsiteX206" fmla="*/ 2684 w 10000"/>
                <a:gd name="connsiteY206" fmla="*/ 5857 h 9669"/>
                <a:gd name="connsiteX207" fmla="*/ 2645 w 10000"/>
                <a:gd name="connsiteY207" fmla="*/ 5889 h 9669"/>
                <a:gd name="connsiteX208" fmla="*/ 2624 w 10000"/>
                <a:gd name="connsiteY208" fmla="*/ 5905 h 9669"/>
                <a:gd name="connsiteX209" fmla="*/ 2584 w 10000"/>
                <a:gd name="connsiteY209" fmla="*/ 5984 h 9669"/>
                <a:gd name="connsiteX210" fmla="*/ 2545 w 10000"/>
                <a:gd name="connsiteY210" fmla="*/ 6063 h 9669"/>
                <a:gd name="connsiteX211" fmla="*/ 2545 w 10000"/>
                <a:gd name="connsiteY211" fmla="*/ 6141 h 9669"/>
                <a:gd name="connsiteX212" fmla="*/ 2545 w 10000"/>
                <a:gd name="connsiteY212" fmla="*/ 6220 h 9669"/>
                <a:gd name="connsiteX213" fmla="*/ 2584 w 10000"/>
                <a:gd name="connsiteY213" fmla="*/ 6268 h 9669"/>
                <a:gd name="connsiteX214" fmla="*/ 2624 w 10000"/>
                <a:gd name="connsiteY214" fmla="*/ 6299 h 9669"/>
                <a:gd name="connsiteX215" fmla="*/ 2645 w 10000"/>
                <a:gd name="connsiteY215" fmla="*/ 6299 h 9669"/>
                <a:gd name="connsiteX216" fmla="*/ 2684 w 10000"/>
                <a:gd name="connsiteY216" fmla="*/ 6330 h 9669"/>
                <a:gd name="connsiteX217" fmla="*/ 2684 w 10000"/>
                <a:gd name="connsiteY217" fmla="*/ 6346 h 9669"/>
                <a:gd name="connsiteX218" fmla="*/ 2584 w 10000"/>
                <a:gd name="connsiteY218" fmla="*/ 6409 h 9669"/>
                <a:gd name="connsiteX219" fmla="*/ 2624 w 10000"/>
                <a:gd name="connsiteY219" fmla="*/ 6425 h 9669"/>
                <a:gd name="connsiteX220" fmla="*/ 2645 w 10000"/>
                <a:gd name="connsiteY220" fmla="*/ 6425 h 9669"/>
                <a:gd name="connsiteX221" fmla="*/ 2684 w 10000"/>
                <a:gd name="connsiteY221" fmla="*/ 6456 h 9669"/>
                <a:gd name="connsiteX222" fmla="*/ 2684 w 10000"/>
                <a:gd name="connsiteY222" fmla="*/ 6488 h 9669"/>
                <a:gd name="connsiteX223" fmla="*/ 2684 w 10000"/>
                <a:gd name="connsiteY223" fmla="*/ 6503 h 9669"/>
                <a:gd name="connsiteX224" fmla="*/ 2684 w 10000"/>
                <a:gd name="connsiteY224" fmla="*/ 6567 h 9669"/>
                <a:gd name="connsiteX225" fmla="*/ 2645 w 10000"/>
                <a:gd name="connsiteY225" fmla="*/ 6614 h 9669"/>
                <a:gd name="connsiteX226" fmla="*/ 2624 w 10000"/>
                <a:gd name="connsiteY226" fmla="*/ 6630 h 9669"/>
                <a:gd name="connsiteX227" fmla="*/ 2645 w 10000"/>
                <a:gd name="connsiteY227" fmla="*/ 6708 h 9669"/>
                <a:gd name="connsiteX228" fmla="*/ 2684 w 10000"/>
                <a:gd name="connsiteY228" fmla="*/ 6771 h 9669"/>
                <a:gd name="connsiteX229" fmla="*/ 2684 w 10000"/>
                <a:gd name="connsiteY229" fmla="*/ 6819 h 9669"/>
                <a:gd name="connsiteX230" fmla="*/ 2684 w 10000"/>
                <a:gd name="connsiteY230" fmla="*/ 6850 h 9669"/>
                <a:gd name="connsiteX231" fmla="*/ 2645 w 10000"/>
                <a:gd name="connsiteY231" fmla="*/ 6866 h 9669"/>
                <a:gd name="connsiteX232" fmla="*/ 2624 w 10000"/>
                <a:gd name="connsiteY232" fmla="*/ 6897 h 9669"/>
                <a:gd name="connsiteX233" fmla="*/ 2624 w 10000"/>
                <a:gd name="connsiteY233" fmla="*/ 6897 h 9669"/>
                <a:gd name="connsiteX234" fmla="*/ 2624 w 10000"/>
                <a:gd name="connsiteY234" fmla="*/ 6944 h 9669"/>
                <a:gd name="connsiteX235" fmla="*/ 2645 w 10000"/>
                <a:gd name="connsiteY235" fmla="*/ 6976 h 9669"/>
                <a:gd name="connsiteX236" fmla="*/ 2684 w 10000"/>
                <a:gd name="connsiteY236" fmla="*/ 7023 h 9669"/>
                <a:gd name="connsiteX237" fmla="*/ 2724 w 10000"/>
                <a:gd name="connsiteY237" fmla="*/ 7071 h 9669"/>
                <a:gd name="connsiteX238" fmla="*/ 2724 w 10000"/>
                <a:gd name="connsiteY238" fmla="*/ 7102 h 9669"/>
                <a:gd name="connsiteX239" fmla="*/ 2684 w 10000"/>
                <a:gd name="connsiteY239" fmla="*/ 7149 h 9669"/>
                <a:gd name="connsiteX240" fmla="*/ 2645 w 10000"/>
                <a:gd name="connsiteY240" fmla="*/ 7181 h 9669"/>
                <a:gd name="connsiteX241" fmla="*/ 2624 w 10000"/>
                <a:gd name="connsiteY241" fmla="*/ 7149 h 9669"/>
                <a:gd name="connsiteX242" fmla="*/ 2545 w 10000"/>
                <a:gd name="connsiteY242" fmla="*/ 7102 h 9669"/>
                <a:gd name="connsiteX243" fmla="*/ 2525 w 10000"/>
                <a:gd name="connsiteY243" fmla="*/ 7054 h 9669"/>
                <a:gd name="connsiteX244" fmla="*/ 2485 w 10000"/>
                <a:gd name="connsiteY244" fmla="*/ 6976 h 9669"/>
                <a:gd name="connsiteX245" fmla="*/ 2446 w 10000"/>
                <a:gd name="connsiteY245" fmla="*/ 6929 h 9669"/>
                <a:gd name="connsiteX246" fmla="*/ 2426 w 10000"/>
                <a:gd name="connsiteY246" fmla="*/ 6897 h 9669"/>
                <a:gd name="connsiteX247" fmla="*/ 2426 w 10000"/>
                <a:gd name="connsiteY247" fmla="*/ 6897 h 9669"/>
                <a:gd name="connsiteX248" fmla="*/ 2386 w 10000"/>
                <a:gd name="connsiteY248" fmla="*/ 6929 h 9669"/>
                <a:gd name="connsiteX249" fmla="*/ 2346 w 10000"/>
                <a:gd name="connsiteY249" fmla="*/ 6929 h 9669"/>
                <a:gd name="connsiteX250" fmla="*/ 2326 w 10000"/>
                <a:gd name="connsiteY250" fmla="*/ 6897 h 9669"/>
                <a:gd name="connsiteX251" fmla="*/ 2326 w 10000"/>
                <a:gd name="connsiteY251" fmla="*/ 6866 h 9669"/>
                <a:gd name="connsiteX252" fmla="*/ 2326 w 10000"/>
                <a:gd name="connsiteY252" fmla="*/ 6866 h 9669"/>
                <a:gd name="connsiteX253" fmla="*/ 2286 w 10000"/>
                <a:gd name="connsiteY253" fmla="*/ 6850 h 9669"/>
                <a:gd name="connsiteX254" fmla="*/ 2266 w 10000"/>
                <a:gd name="connsiteY254" fmla="*/ 6819 h 9669"/>
                <a:gd name="connsiteX255" fmla="*/ 2227 w 10000"/>
                <a:gd name="connsiteY255" fmla="*/ 6787 h 9669"/>
                <a:gd name="connsiteX256" fmla="*/ 2266 w 10000"/>
                <a:gd name="connsiteY256" fmla="*/ 6787 h 9669"/>
                <a:gd name="connsiteX257" fmla="*/ 2266 w 10000"/>
                <a:gd name="connsiteY257" fmla="*/ 6771 h 9669"/>
                <a:gd name="connsiteX258" fmla="*/ 2266 w 10000"/>
                <a:gd name="connsiteY258" fmla="*/ 6771 h 9669"/>
                <a:gd name="connsiteX259" fmla="*/ 2266 w 10000"/>
                <a:gd name="connsiteY259" fmla="*/ 6740 h 9669"/>
                <a:gd name="connsiteX260" fmla="*/ 2167 w 10000"/>
                <a:gd name="connsiteY260" fmla="*/ 6787 h 9669"/>
                <a:gd name="connsiteX261" fmla="*/ 2128 w 10000"/>
                <a:gd name="connsiteY261" fmla="*/ 6787 h 9669"/>
                <a:gd name="connsiteX262" fmla="*/ 2128 w 10000"/>
                <a:gd name="connsiteY262" fmla="*/ 6787 h 9669"/>
                <a:gd name="connsiteX263" fmla="*/ 2128 w 10000"/>
                <a:gd name="connsiteY263" fmla="*/ 6787 h 9669"/>
                <a:gd name="connsiteX264" fmla="*/ 2128 w 10000"/>
                <a:gd name="connsiteY264" fmla="*/ 6771 h 9669"/>
                <a:gd name="connsiteX265" fmla="*/ 2128 w 10000"/>
                <a:gd name="connsiteY265" fmla="*/ 6771 h 9669"/>
                <a:gd name="connsiteX266" fmla="*/ 2087 w 10000"/>
                <a:gd name="connsiteY266" fmla="*/ 6740 h 9669"/>
                <a:gd name="connsiteX267" fmla="*/ 2028 w 10000"/>
                <a:gd name="connsiteY267" fmla="*/ 6740 h 9669"/>
                <a:gd name="connsiteX268" fmla="*/ 1988 w 10000"/>
                <a:gd name="connsiteY268" fmla="*/ 6740 h 9669"/>
                <a:gd name="connsiteX269" fmla="*/ 1769 w 10000"/>
                <a:gd name="connsiteY269" fmla="*/ 6740 h 9669"/>
                <a:gd name="connsiteX270" fmla="*/ 1631 w 10000"/>
                <a:gd name="connsiteY270" fmla="*/ 6771 h 9669"/>
                <a:gd name="connsiteX271" fmla="*/ 1570 w 10000"/>
                <a:gd name="connsiteY271" fmla="*/ 6787 h 9669"/>
                <a:gd name="connsiteX272" fmla="*/ 1412 w 10000"/>
                <a:gd name="connsiteY272" fmla="*/ 6819 h 9669"/>
                <a:gd name="connsiteX273" fmla="*/ 1371 w 10000"/>
                <a:gd name="connsiteY273" fmla="*/ 6819 h 9669"/>
                <a:gd name="connsiteX274" fmla="*/ 1371 w 10000"/>
                <a:gd name="connsiteY274" fmla="*/ 6819 h 9669"/>
                <a:gd name="connsiteX275" fmla="*/ 1332 w 10000"/>
                <a:gd name="connsiteY275" fmla="*/ 6787 h 9669"/>
                <a:gd name="connsiteX276" fmla="*/ 1312 w 10000"/>
                <a:gd name="connsiteY276" fmla="*/ 6819 h 9669"/>
                <a:gd name="connsiteX277" fmla="*/ 1253 w 10000"/>
                <a:gd name="connsiteY277" fmla="*/ 6866 h 9669"/>
                <a:gd name="connsiteX278" fmla="*/ 1173 w 10000"/>
                <a:gd name="connsiteY278" fmla="*/ 6929 h 9669"/>
                <a:gd name="connsiteX279" fmla="*/ 1154 w 10000"/>
                <a:gd name="connsiteY279" fmla="*/ 6976 h 9669"/>
                <a:gd name="connsiteX280" fmla="*/ 1113 w 10000"/>
                <a:gd name="connsiteY280" fmla="*/ 7008 h 9669"/>
                <a:gd name="connsiteX281" fmla="*/ 1054 w 10000"/>
                <a:gd name="connsiteY281" fmla="*/ 7008 h 9669"/>
                <a:gd name="connsiteX282" fmla="*/ 974 w 10000"/>
                <a:gd name="connsiteY282" fmla="*/ 6976 h 9669"/>
                <a:gd name="connsiteX283" fmla="*/ 954 w 10000"/>
                <a:gd name="connsiteY283" fmla="*/ 6929 h 9669"/>
                <a:gd name="connsiteX284" fmla="*/ 954 w 10000"/>
                <a:gd name="connsiteY284" fmla="*/ 6897 h 9669"/>
                <a:gd name="connsiteX285" fmla="*/ 954 w 10000"/>
                <a:gd name="connsiteY285" fmla="*/ 6866 h 9669"/>
                <a:gd name="connsiteX286" fmla="*/ 915 w 10000"/>
                <a:gd name="connsiteY286" fmla="*/ 6866 h 9669"/>
                <a:gd name="connsiteX287" fmla="*/ 915 w 10000"/>
                <a:gd name="connsiteY287" fmla="*/ 6866 h 9669"/>
                <a:gd name="connsiteX288" fmla="*/ 915 w 10000"/>
                <a:gd name="connsiteY288" fmla="*/ 6897 h 9669"/>
                <a:gd name="connsiteX289" fmla="*/ 874 w 10000"/>
                <a:gd name="connsiteY289" fmla="*/ 6929 h 9669"/>
                <a:gd name="connsiteX290" fmla="*/ 874 w 10000"/>
                <a:gd name="connsiteY290" fmla="*/ 6929 h 9669"/>
                <a:gd name="connsiteX291" fmla="*/ 874 w 10000"/>
                <a:gd name="connsiteY291" fmla="*/ 6897 h 9669"/>
                <a:gd name="connsiteX292" fmla="*/ 854 w 10000"/>
                <a:gd name="connsiteY292" fmla="*/ 6897 h 9669"/>
                <a:gd name="connsiteX293" fmla="*/ 815 w 10000"/>
                <a:gd name="connsiteY293" fmla="*/ 6897 h 9669"/>
                <a:gd name="connsiteX294" fmla="*/ 795 w 10000"/>
                <a:gd name="connsiteY294" fmla="*/ 6929 h 9669"/>
                <a:gd name="connsiteX295" fmla="*/ 795 w 10000"/>
                <a:gd name="connsiteY295" fmla="*/ 6929 h 9669"/>
                <a:gd name="connsiteX296" fmla="*/ 716 w 10000"/>
                <a:gd name="connsiteY296" fmla="*/ 6897 h 9669"/>
                <a:gd name="connsiteX297" fmla="*/ 696 w 10000"/>
                <a:gd name="connsiteY297" fmla="*/ 6866 h 9669"/>
                <a:gd name="connsiteX298" fmla="*/ 696 w 10000"/>
                <a:gd name="connsiteY298" fmla="*/ 6819 h 9669"/>
                <a:gd name="connsiteX299" fmla="*/ 656 w 10000"/>
                <a:gd name="connsiteY299" fmla="*/ 6787 h 9669"/>
                <a:gd name="connsiteX300" fmla="*/ 596 w 10000"/>
                <a:gd name="connsiteY300" fmla="*/ 6771 h 9669"/>
                <a:gd name="connsiteX301" fmla="*/ 596 w 10000"/>
                <a:gd name="connsiteY301" fmla="*/ 6771 h 9669"/>
                <a:gd name="connsiteX302" fmla="*/ 556 w 10000"/>
                <a:gd name="connsiteY302" fmla="*/ 6771 h 9669"/>
                <a:gd name="connsiteX303" fmla="*/ 517 w 10000"/>
                <a:gd name="connsiteY303" fmla="*/ 6771 h 9669"/>
                <a:gd name="connsiteX304" fmla="*/ 517 w 10000"/>
                <a:gd name="connsiteY304" fmla="*/ 6740 h 9669"/>
                <a:gd name="connsiteX305" fmla="*/ 497 w 10000"/>
                <a:gd name="connsiteY305" fmla="*/ 6661 h 9669"/>
                <a:gd name="connsiteX306" fmla="*/ 497 w 10000"/>
                <a:gd name="connsiteY306" fmla="*/ 6614 h 9669"/>
                <a:gd name="connsiteX307" fmla="*/ 457 w 10000"/>
                <a:gd name="connsiteY307" fmla="*/ 6535 h 9669"/>
                <a:gd name="connsiteX308" fmla="*/ 418 w 10000"/>
                <a:gd name="connsiteY308" fmla="*/ 6456 h 9669"/>
                <a:gd name="connsiteX309" fmla="*/ 357 w 10000"/>
                <a:gd name="connsiteY309" fmla="*/ 6409 h 9669"/>
                <a:gd name="connsiteX310" fmla="*/ 338 w 10000"/>
                <a:gd name="connsiteY310" fmla="*/ 6409 h 9669"/>
                <a:gd name="connsiteX311" fmla="*/ 298 w 10000"/>
                <a:gd name="connsiteY311" fmla="*/ 6378 h 9669"/>
                <a:gd name="connsiteX312" fmla="*/ 239 w 10000"/>
                <a:gd name="connsiteY312" fmla="*/ 6409 h 9669"/>
                <a:gd name="connsiteX313" fmla="*/ 159 w 10000"/>
                <a:gd name="connsiteY313" fmla="*/ 6409 h 9669"/>
                <a:gd name="connsiteX314" fmla="*/ 99 w 10000"/>
                <a:gd name="connsiteY314" fmla="*/ 6409 h 9669"/>
                <a:gd name="connsiteX315" fmla="*/ 59 w 10000"/>
                <a:gd name="connsiteY315" fmla="*/ 6378 h 9669"/>
                <a:gd name="connsiteX316" fmla="*/ 40 w 10000"/>
                <a:gd name="connsiteY316" fmla="*/ 6346 h 9669"/>
                <a:gd name="connsiteX317" fmla="*/ 0 w 10000"/>
                <a:gd name="connsiteY317" fmla="*/ 6299 h 9669"/>
                <a:gd name="connsiteX318" fmla="*/ 0 w 10000"/>
                <a:gd name="connsiteY318" fmla="*/ 6220 h 9669"/>
                <a:gd name="connsiteX319" fmla="*/ 40 w 10000"/>
                <a:gd name="connsiteY319" fmla="*/ 6173 h 9669"/>
                <a:gd name="connsiteX320" fmla="*/ 59 w 10000"/>
                <a:gd name="connsiteY320" fmla="*/ 6094 h 9669"/>
                <a:gd name="connsiteX321" fmla="*/ 99 w 10000"/>
                <a:gd name="connsiteY321" fmla="*/ 6016 h 9669"/>
                <a:gd name="connsiteX322" fmla="*/ 140 w 10000"/>
                <a:gd name="connsiteY322" fmla="*/ 5968 h 9669"/>
                <a:gd name="connsiteX323" fmla="*/ 140 w 10000"/>
                <a:gd name="connsiteY323" fmla="*/ 5937 h 9669"/>
                <a:gd name="connsiteX324" fmla="*/ 99 w 10000"/>
                <a:gd name="connsiteY324" fmla="*/ 5889 h 9669"/>
                <a:gd name="connsiteX325" fmla="*/ 59 w 10000"/>
                <a:gd name="connsiteY325" fmla="*/ 5827 h 9669"/>
                <a:gd name="connsiteX326" fmla="*/ 59 w 10000"/>
                <a:gd name="connsiteY326" fmla="*/ 5779 h 9669"/>
                <a:gd name="connsiteX327" fmla="*/ 59 w 10000"/>
                <a:gd name="connsiteY327" fmla="*/ 5763 h 9669"/>
                <a:gd name="connsiteX328" fmla="*/ 140 w 10000"/>
                <a:gd name="connsiteY328" fmla="*/ 5763 h 9669"/>
                <a:gd name="connsiteX329" fmla="*/ 159 w 10000"/>
                <a:gd name="connsiteY329" fmla="*/ 5763 h 9669"/>
                <a:gd name="connsiteX330" fmla="*/ 239 w 10000"/>
                <a:gd name="connsiteY330" fmla="*/ 5732 h 9669"/>
                <a:gd name="connsiteX331" fmla="*/ 258 w 10000"/>
                <a:gd name="connsiteY331" fmla="*/ 5700 h 9669"/>
                <a:gd name="connsiteX332" fmla="*/ 298 w 10000"/>
                <a:gd name="connsiteY332" fmla="*/ 5653 h 9669"/>
                <a:gd name="connsiteX333" fmla="*/ 338 w 10000"/>
                <a:gd name="connsiteY333" fmla="*/ 5606 h 9669"/>
                <a:gd name="connsiteX334" fmla="*/ 357 w 10000"/>
                <a:gd name="connsiteY334" fmla="*/ 5527 h 9669"/>
                <a:gd name="connsiteX335" fmla="*/ 398 w 10000"/>
                <a:gd name="connsiteY335" fmla="*/ 5495 h 9669"/>
                <a:gd name="connsiteX336" fmla="*/ 398 w 10000"/>
                <a:gd name="connsiteY336" fmla="*/ 5448 h 9669"/>
                <a:gd name="connsiteX337" fmla="*/ 357 w 10000"/>
                <a:gd name="connsiteY337" fmla="*/ 5401 h 9669"/>
                <a:gd name="connsiteX338" fmla="*/ 338 w 10000"/>
                <a:gd name="connsiteY338" fmla="*/ 5370 h 9669"/>
                <a:gd name="connsiteX339" fmla="*/ 298 w 10000"/>
                <a:gd name="connsiteY339" fmla="*/ 5338 h 9669"/>
                <a:gd name="connsiteX340" fmla="*/ 338 w 10000"/>
                <a:gd name="connsiteY340" fmla="*/ 5323 h 9669"/>
                <a:gd name="connsiteX341" fmla="*/ 338 w 10000"/>
                <a:gd name="connsiteY341" fmla="*/ 5259 h 9669"/>
                <a:gd name="connsiteX342" fmla="*/ 338 w 10000"/>
                <a:gd name="connsiteY342" fmla="*/ 5244 h 9669"/>
                <a:gd name="connsiteX343" fmla="*/ 338 w 10000"/>
                <a:gd name="connsiteY343" fmla="*/ 5212 h 9669"/>
                <a:gd name="connsiteX344" fmla="*/ 298 w 10000"/>
                <a:gd name="connsiteY344" fmla="*/ 5212 h 9669"/>
                <a:gd name="connsiteX345" fmla="*/ 258 w 10000"/>
                <a:gd name="connsiteY345" fmla="*/ 5181 h 9669"/>
                <a:gd name="connsiteX346" fmla="*/ 239 w 10000"/>
                <a:gd name="connsiteY346" fmla="*/ 5181 h 9669"/>
                <a:gd name="connsiteX347" fmla="*/ 199 w 10000"/>
                <a:gd name="connsiteY347" fmla="*/ 5164 h 9669"/>
                <a:gd name="connsiteX348" fmla="*/ 239 w 10000"/>
                <a:gd name="connsiteY348" fmla="*/ 5164 h 9669"/>
                <a:gd name="connsiteX349" fmla="*/ 239 w 10000"/>
                <a:gd name="connsiteY349" fmla="*/ 5164 h 9669"/>
                <a:gd name="connsiteX350" fmla="*/ 258 w 10000"/>
                <a:gd name="connsiteY350" fmla="*/ 5164 h 9669"/>
                <a:gd name="connsiteX351" fmla="*/ 398 w 10000"/>
                <a:gd name="connsiteY351" fmla="*/ 5102 h 9669"/>
                <a:gd name="connsiteX352" fmla="*/ 556 w 10000"/>
                <a:gd name="connsiteY352" fmla="*/ 5054 h 9669"/>
                <a:gd name="connsiteX353" fmla="*/ 656 w 10000"/>
                <a:gd name="connsiteY353" fmla="*/ 5024 h 9669"/>
                <a:gd name="connsiteX354" fmla="*/ 815 w 10000"/>
                <a:gd name="connsiteY354" fmla="*/ 5007 h 9669"/>
                <a:gd name="connsiteX355" fmla="*/ 974 w 10000"/>
                <a:gd name="connsiteY355" fmla="*/ 4976 h 9669"/>
                <a:gd name="connsiteX356" fmla="*/ 1073 w 10000"/>
                <a:gd name="connsiteY356" fmla="*/ 4929 h 9669"/>
                <a:gd name="connsiteX357" fmla="*/ 1073 w 10000"/>
                <a:gd name="connsiteY357" fmla="*/ 4897 h 9669"/>
                <a:gd name="connsiteX358" fmla="*/ 1073 w 10000"/>
                <a:gd name="connsiteY358" fmla="*/ 4882 h 9669"/>
                <a:gd name="connsiteX359" fmla="*/ 1073 w 10000"/>
                <a:gd name="connsiteY359" fmla="*/ 4850 h 9669"/>
                <a:gd name="connsiteX360" fmla="*/ 1073 w 10000"/>
                <a:gd name="connsiteY360" fmla="*/ 4819 h 9669"/>
                <a:gd name="connsiteX361" fmla="*/ 1113 w 10000"/>
                <a:gd name="connsiteY361" fmla="*/ 4802 h 9669"/>
                <a:gd name="connsiteX362" fmla="*/ 1173 w 10000"/>
                <a:gd name="connsiteY362" fmla="*/ 4772 h 9669"/>
                <a:gd name="connsiteX363" fmla="*/ 1213 w 10000"/>
                <a:gd name="connsiteY363" fmla="*/ 4772 h 9669"/>
                <a:gd name="connsiteX364" fmla="*/ 1253 w 10000"/>
                <a:gd name="connsiteY364" fmla="*/ 4772 h 9669"/>
                <a:gd name="connsiteX365" fmla="*/ 1213 w 10000"/>
                <a:gd name="connsiteY365" fmla="*/ 4772 h 9669"/>
                <a:gd name="connsiteX366" fmla="*/ 1213 w 10000"/>
                <a:gd name="connsiteY366" fmla="*/ 4724 h 9669"/>
                <a:gd name="connsiteX367" fmla="*/ 1213 w 10000"/>
                <a:gd name="connsiteY367" fmla="*/ 4692 h 9669"/>
                <a:gd name="connsiteX368" fmla="*/ 1173 w 10000"/>
                <a:gd name="connsiteY368" fmla="*/ 4692 h 9669"/>
                <a:gd name="connsiteX369" fmla="*/ 1213 w 10000"/>
                <a:gd name="connsiteY369" fmla="*/ 4645 h 9669"/>
                <a:gd name="connsiteX370" fmla="*/ 1253 w 10000"/>
                <a:gd name="connsiteY370" fmla="*/ 4645 h 9669"/>
                <a:gd name="connsiteX371" fmla="*/ 1272 w 10000"/>
                <a:gd name="connsiteY371" fmla="*/ 4598 h 9669"/>
                <a:gd name="connsiteX372" fmla="*/ 1253 w 10000"/>
                <a:gd name="connsiteY372" fmla="*/ 4598 h 9669"/>
                <a:gd name="connsiteX373" fmla="*/ 1213 w 10000"/>
                <a:gd name="connsiteY373" fmla="*/ 4566 h 9669"/>
                <a:gd name="connsiteX374" fmla="*/ 1173 w 10000"/>
                <a:gd name="connsiteY374" fmla="*/ 4535 h 9669"/>
                <a:gd name="connsiteX375" fmla="*/ 1173 w 10000"/>
                <a:gd name="connsiteY375" fmla="*/ 4488 h 9669"/>
                <a:gd name="connsiteX376" fmla="*/ 1173 w 10000"/>
                <a:gd name="connsiteY376" fmla="*/ 4456 h 9669"/>
                <a:gd name="connsiteX377" fmla="*/ 1213 w 10000"/>
                <a:gd name="connsiteY377" fmla="*/ 4456 h 9669"/>
                <a:gd name="connsiteX378" fmla="*/ 1272 w 10000"/>
                <a:gd name="connsiteY378" fmla="*/ 4456 h 9669"/>
                <a:gd name="connsiteX379" fmla="*/ 1312 w 10000"/>
                <a:gd name="connsiteY379" fmla="*/ 4456 h 9669"/>
                <a:gd name="connsiteX380" fmla="*/ 1371 w 10000"/>
                <a:gd name="connsiteY380" fmla="*/ 4456 h 9669"/>
                <a:gd name="connsiteX381" fmla="*/ 1412 w 10000"/>
                <a:gd name="connsiteY381" fmla="*/ 4441 h 9669"/>
                <a:gd name="connsiteX382" fmla="*/ 1432 w 10000"/>
                <a:gd name="connsiteY382" fmla="*/ 4409 h 9669"/>
                <a:gd name="connsiteX383" fmla="*/ 1471 w 10000"/>
                <a:gd name="connsiteY383" fmla="*/ 4361 h 9669"/>
                <a:gd name="connsiteX384" fmla="*/ 1432 w 10000"/>
                <a:gd name="connsiteY384" fmla="*/ 4299 h 9669"/>
                <a:gd name="connsiteX385" fmla="*/ 1412 w 10000"/>
                <a:gd name="connsiteY385" fmla="*/ 4251 h 9669"/>
                <a:gd name="connsiteX386" fmla="*/ 1371 w 10000"/>
                <a:gd name="connsiteY386" fmla="*/ 4219 h 9669"/>
                <a:gd name="connsiteX387" fmla="*/ 1332 w 10000"/>
                <a:gd name="connsiteY387" fmla="*/ 4173 h 9669"/>
                <a:gd name="connsiteX388" fmla="*/ 1332 w 10000"/>
                <a:gd name="connsiteY388" fmla="*/ 4126 h 9669"/>
                <a:gd name="connsiteX389" fmla="*/ 1332 w 10000"/>
                <a:gd name="connsiteY389" fmla="*/ 4094 h 9669"/>
                <a:gd name="connsiteX390" fmla="*/ 1332 w 10000"/>
                <a:gd name="connsiteY390" fmla="*/ 4094 h 9669"/>
                <a:gd name="connsiteX391" fmla="*/ 1371 w 10000"/>
                <a:gd name="connsiteY391" fmla="*/ 4094 h 9669"/>
                <a:gd name="connsiteX392" fmla="*/ 1412 w 10000"/>
                <a:gd name="connsiteY392" fmla="*/ 4094 h 9669"/>
                <a:gd name="connsiteX393" fmla="*/ 1432 w 10000"/>
                <a:gd name="connsiteY393" fmla="*/ 4094 h 9669"/>
                <a:gd name="connsiteX394" fmla="*/ 1432 w 10000"/>
                <a:gd name="connsiteY394" fmla="*/ 4079 h 9669"/>
                <a:gd name="connsiteX395" fmla="*/ 1432 w 10000"/>
                <a:gd name="connsiteY395" fmla="*/ 4079 h 9669"/>
                <a:gd name="connsiteX396" fmla="*/ 1432 w 10000"/>
                <a:gd name="connsiteY396" fmla="*/ 4047 h 9669"/>
                <a:gd name="connsiteX397" fmla="*/ 1432 w 10000"/>
                <a:gd name="connsiteY397" fmla="*/ 4047 h 9669"/>
                <a:gd name="connsiteX398" fmla="*/ 1432 w 10000"/>
                <a:gd name="connsiteY398" fmla="*/ 4015 h 9669"/>
                <a:gd name="connsiteX399" fmla="*/ 1511 w 10000"/>
                <a:gd name="connsiteY399" fmla="*/ 3999 h 9669"/>
                <a:gd name="connsiteX400" fmla="*/ 1531 w 10000"/>
                <a:gd name="connsiteY400" fmla="*/ 3968 h 9669"/>
                <a:gd name="connsiteX401" fmla="*/ 1570 w 10000"/>
                <a:gd name="connsiteY401" fmla="*/ 3937 h 9669"/>
                <a:gd name="connsiteX402" fmla="*/ 1610 w 10000"/>
                <a:gd name="connsiteY402" fmla="*/ 3937 h 9669"/>
                <a:gd name="connsiteX403" fmla="*/ 1631 w 10000"/>
                <a:gd name="connsiteY403" fmla="*/ 3889 h 9669"/>
                <a:gd name="connsiteX404" fmla="*/ 1670 w 10000"/>
                <a:gd name="connsiteY404" fmla="*/ 3858 h 9669"/>
                <a:gd name="connsiteX405" fmla="*/ 1710 w 10000"/>
                <a:gd name="connsiteY405" fmla="*/ 3842 h 9669"/>
                <a:gd name="connsiteX406" fmla="*/ 1730 w 10000"/>
                <a:gd name="connsiteY406" fmla="*/ 3842 h 9669"/>
                <a:gd name="connsiteX407" fmla="*/ 1769 w 10000"/>
                <a:gd name="connsiteY407" fmla="*/ 3842 h 9669"/>
                <a:gd name="connsiteX408" fmla="*/ 1789 w 10000"/>
                <a:gd name="connsiteY408" fmla="*/ 3858 h 9669"/>
                <a:gd name="connsiteX409" fmla="*/ 1769 w 10000"/>
                <a:gd name="connsiteY409" fmla="*/ 3858 h 9669"/>
                <a:gd name="connsiteX410" fmla="*/ 1769 w 10000"/>
                <a:gd name="connsiteY410" fmla="*/ 3889 h 9669"/>
                <a:gd name="connsiteX411" fmla="*/ 1730 w 10000"/>
                <a:gd name="connsiteY411" fmla="*/ 3889 h 9669"/>
                <a:gd name="connsiteX412" fmla="*/ 1710 w 10000"/>
                <a:gd name="connsiteY412" fmla="*/ 3920 h 9669"/>
                <a:gd name="connsiteX413" fmla="*/ 1730 w 10000"/>
                <a:gd name="connsiteY413" fmla="*/ 3920 h 9669"/>
                <a:gd name="connsiteX414" fmla="*/ 1730 w 10000"/>
                <a:gd name="connsiteY414" fmla="*/ 3920 h 9669"/>
                <a:gd name="connsiteX415" fmla="*/ 1769 w 10000"/>
                <a:gd name="connsiteY415" fmla="*/ 3920 h 9669"/>
                <a:gd name="connsiteX416" fmla="*/ 1789 w 10000"/>
                <a:gd name="connsiteY416" fmla="*/ 3937 h 9669"/>
                <a:gd name="connsiteX417" fmla="*/ 1868 w 10000"/>
                <a:gd name="connsiteY417" fmla="*/ 3937 h 9669"/>
                <a:gd name="connsiteX418" fmla="*/ 1929 w 10000"/>
                <a:gd name="connsiteY418" fmla="*/ 3968 h 9669"/>
                <a:gd name="connsiteX419" fmla="*/ 1988 w 10000"/>
                <a:gd name="connsiteY419" fmla="*/ 4015 h 9669"/>
                <a:gd name="connsiteX420" fmla="*/ 2067 w 10000"/>
                <a:gd name="connsiteY420" fmla="*/ 4079 h 9669"/>
                <a:gd name="connsiteX421" fmla="*/ 2128 w 10000"/>
                <a:gd name="connsiteY421" fmla="*/ 4094 h 9669"/>
                <a:gd name="connsiteX422" fmla="*/ 2187 w 10000"/>
                <a:gd name="connsiteY422" fmla="*/ 4126 h 9669"/>
                <a:gd name="connsiteX423" fmla="*/ 2227 w 10000"/>
                <a:gd name="connsiteY423" fmla="*/ 4094 h 9669"/>
                <a:gd name="connsiteX424" fmla="*/ 2227 w 10000"/>
                <a:gd name="connsiteY424" fmla="*/ 4079 h 9669"/>
                <a:gd name="connsiteX425" fmla="*/ 2227 w 10000"/>
                <a:gd name="connsiteY425" fmla="*/ 4079 h 9669"/>
                <a:gd name="connsiteX426" fmla="*/ 2227 w 10000"/>
                <a:gd name="connsiteY426" fmla="*/ 4047 h 9669"/>
                <a:gd name="connsiteX427" fmla="*/ 2227 w 10000"/>
                <a:gd name="connsiteY427" fmla="*/ 4047 h 9669"/>
                <a:gd name="connsiteX428" fmla="*/ 2227 w 10000"/>
                <a:gd name="connsiteY428" fmla="*/ 4015 h 9669"/>
                <a:gd name="connsiteX429" fmla="*/ 2286 w 10000"/>
                <a:gd name="connsiteY429" fmla="*/ 4015 h 9669"/>
                <a:gd name="connsiteX430" fmla="*/ 2426 w 10000"/>
                <a:gd name="connsiteY430" fmla="*/ 4015 h 9669"/>
                <a:gd name="connsiteX431" fmla="*/ 2426 w 10000"/>
                <a:gd name="connsiteY431" fmla="*/ 3999 h 9669"/>
                <a:gd name="connsiteX432" fmla="*/ 2426 w 10000"/>
                <a:gd name="connsiteY432" fmla="*/ 3968 h 9669"/>
                <a:gd name="connsiteX433" fmla="*/ 2426 w 10000"/>
                <a:gd name="connsiteY433" fmla="*/ 3968 h 9669"/>
                <a:gd name="connsiteX434" fmla="*/ 2426 w 10000"/>
                <a:gd name="connsiteY434" fmla="*/ 3920 h 9669"/>
                <a:gd name="connsiteX435" fmla="*/ 2426 w 10000"/>
                <a:gd name="connsiteY435" fmla="*/ 3732 h 9669"/>
                <a:gd name="connsiteX436" fmla="*/ 2426 w 10000"/>
                <a:gd name="connsiteY436" fmla="*/ 3685 h 9669"/>
                <a:gd name="connsiteX437" fmla="*/ 2426 w 10000"/>
                <a:gd name="connsiteY437" fmla="*/ 3653 h 9669"/>
                <a:gd name="connsiteX438" fmla="*/ 2426 w 10000"/>
                <a:gd name="connsiteY438" fmla="*/ 3653 h 9669"/>
                <a:gd name="connsiteX439" fmla="*/ 2485 w 10000"/>
                <a:gd name="connsiteY439" fmla="*/ 3685 h 9669"/>
                <a:gd name="connsiteX440" fmla="*/ 2545 w 10000"/>
                <a:gd name="connsiteY440" fmla="*/ 3716 h 9669"/>
                <a:gd name="connsiteX441" fmla="*/ 2624 w 10000"/>
                <a:gd name="connsiteY441" fmla="*/ 3732 h 9669"/>
                <a:gd name="connsiteX442" fmla="*/ 2684 w 10000"/>
                <a:gd name="connsiteY442" fmla="*/ 3763 h 9669"/>
                <a:gd name="connsiteX443" fmla="*/ 2724 w 10000"/>
                <a:gd name="connsiteY443" fmla="*/ 3763 h 9669"/>
                <a:gd name="connsiteX444" fmla="*/ 2783 w 10000"/>
                <a:gd name="connsiteY444" fmla="*/ 3732 h 9669"/>
                <a:gd name="connsiteX445" fmla="*/ 2783 w 10000"/>
                <a:gd name="connsiteY445" fmla="*/ 3685 h 9669"/>
                <a:gd name="connsiteX446" fmla="*/ 2803 w 10000"/>
                <a:gd name="connsiteY446" fmla="*/ 3653 h 9669"/>
                <a:gd name="connsiteX447" fmla="*/ 2803 w 10000"/>
                <a:gd name="connsiteY447" fmla="*/ 3606 h 9669"/>
                <a:gd name="connsiteX448" fmla="*/ 2803 w 10000"/>
                <a:gd name="connsiteY448" fmla="*/ 3558 h 9669"/>
                <a:gd name="connsiteX449" fmla="*/ 2803 w 10000"/>
                <a:gd name="connsiteY449" fmla="*/ 3496 h 9669"/>
                <a:gd name="connsiteX450" fmla="*/ 2843 w 10000"/>
                <a:gd name="connsiteY450" fmla="*/ 3448 h 9669"/>
                <a:gd name="connsiteX451" fmla="*/ 2903 w 10000"/>
                <a:gd name="connsiteY451" fmla="*/ 3401 h 9669"/>
                <a:gd name="connsiteX452" fmla="*/ 3042 w 10000"/>
                <a:gd name="connsiteY452" fmla="*/ 3322 h 9669"/>
                <a:gd name="connsiteX453" fmla="*/ 3081 w 10000"/>
                <a:gd name="connsiteY453" fmla="*/ 3291 h 9669"/>
                <a:gd name="connsiteX454" fmla="*/ 3142 w 10000"/>
                <a:gd name="connsiteY454" fmla="*/ 3275 h 9669"/>
                <a:gd name="connsiteX455" fmla="*/ 3181 w 10000"/>
                <a:gd name="connsiteY455" fmla="*/ 3244 h 9669"/>
                <a:gd name="connsiteX456" fmla="*/ 3241 w 10000"/>
                <a:gd name="connsiteY456" fmla="*/ 3212 h 9669"/>
                <a:gd name="connsiteX457" fmla="*/ 3261 w 10000"/>
                <a:gd name="connsiteY457" fmla="*/ 3212 h 9669"/>
                <a:gd name="connsiteX458" fmla="*/ 3340 w 10000"/>
                <a:gd name="connsiteY458" fmla="*/ 3244 h 9669"/>
                <a:gd name="connsiteX459" fmla="*/ 3360 w 10000"/>
                <a:gd name="connsiteY459" fmla="*/ 3275 h 9669"/>
                <a:gd name="connsiteX460" fmla="*/ 3440 w 10000"/>
                <a:gd name="connsiteY460" fmla="*/ 3291 h 9669"/>
                <a:gd name="connsiteX461" fmla="*/ 3499 w 10000"/>
                <a:gd name="connsiteY461" fmla="*/ 3322 h 9669"/>
                <a:gd name="connsiteX462" fmla="*/ 3559 w 10000"/>
                <a:gd name="connsiteY462" fmla="*/ 3354 h 9669"/>
                <a:gd name="connsiteX463" fmla="*/ 3639 w 10000"/>
                <a:gd name="connsiteY463" fmla="*/ 3354 h 9669"/>
                <a:gd name="connsiteX464" fmla="*/ 3659 w 10000"/>
                <a:gd name="connsiteY464" fmla="*/ 3322 h 9669"/>
                <a:gd name="connsiteX465" fmla="*/ 3698 w 10000"/>
                <a:gd name="connsiteY465" fmla="*/ 3275 h 9669"/>
                <a:gd name="connsiteX466" fmla="*/ 3698 w 10000"/>
                <a:gd name="connsiteY466" fmla="*/ 3196 h 9669"/>
                <a:gd name="connsiteX467" fmla="*/ 3698 w 10000"/>
                <a:gd name="connsiteY467" fmla="*/ 3134 h 9669"/>
                <a:gd name="connsiteX468" fmla="*/ 3698 w 10000"/>
                <a:gd name="connsiteY468" fmla="*/ 3086 h 9669"/>
                <a:gd name="connsiteX469" fmla="*/ 3718 w 10000"/>
                <a:gd name="connsiteY469" fmla="*/ 3039 h 9669"/>
                <a:gd name="connsiteX470" fmla="*/ 3897 w 10000"/>
                <a:gd name="connsiteY470" fmla="*/ 2960 h 9669"/>
                <a:gd name="connsiteX471" fmla="*/ 4115 w 10000"/>
                <a:gd name="connsiteY471" fmla="*/ 2913 h 9669"/>
                <a:gd name="connsiteX472" fmla="*/ 4373 w 10000"/>
                <a:gd name="connsiteY472" fmla="*/ 2850 h 9669"/>
                <a:gd name="connsiteX473" fmla="*/ 4572 w 10000"/>
                <a:gd name="connsiteY473" fmla="*/ 2834 h 9669"/>
                <a:gd name="connsiteX474" fmla="*/ 4672 w 10000"/>
                <a:gd name="connsiteY474" fmla="*/ 2771 h 9669"/>
                <a:gd name="connsiteX475" fmla="*/ 4771 w 10000"/>
                <a:gd name="connsiteY475" fmla="*/ 2723 h 9669"/>
                <a:gd name="connsiteX476" fmla="*/ 4870 w 10000"/>
                <a:gd name="connsiteY476" fmla="*/ 2645 h 9669"/>
                <a:gd name="connsiteX477" fmla="*/ 4970 w 10000"/>
                <a:gd name="connsiteY477" fmla="*/ 2613 h 9669"/>
                <a:gd name="connsiteX478" fmla="*/ 5070 w 10000"/>
                <a:gd name="connsiteY478" fmla="*/ 2598 h 9669"/>
                <a:gd name="connsiteX479" fmla="*/ 5130 w 10000"/>
                <a:gd name="connsiteY479" fmla="*/ 2613 h 9669"/>
                <a:gd name="connsiteX480" fmla="*/ 5189 w 10000"/>
                <a:gd name="connsiteY480" fmla="*/ 2645 h 9669"/>
                <a:gd name="connsiteX481" fmla="*/ 5269 w 10000"/>
                <a:gd name="connsiteY481" fmla="*/ 2645 h 9669"/>
                <a:gd name="connsiteX482" fmla="*/ 5328 w 10000"/>
                <a:gd name="connsiteY482" fmla="*/ 2676 h 9669"/>
                <a:gd name="connsiteX483" fmla="*/ 5368 w 10000"/>
                <a:gd name="connsiteY483" fmla="*/ 2645 h 9669"/>
                <a:gd name="connsiteX484" fmla="*/ 5388 w 10000"/>
                <a:gd name="connsiteY484" fmla="*/ 2613 h 9669"/>
                <a:gd name="connsiteX485" fmla="*/ 5428 w 10000"/>
                <a:gd name="connsiteY485" fmla="*/ 2613 h 9669"/>
                <a:gd name="connsiteX486" fmla="*/ 5487 w 10000"/>
                <a:gd name="connsiteY486" fmla="*/ 2645 h 9669"/>
                <a:gd name="connsiteX487" fmla="*/ 5586 w 10000"/>
                <a:gd name="connsiteY487" fmla="*/ 2676 h 9669"/>
                <a:gd name="connsiteX488" fmla="*/ 5647 w 10000"/>
                <a:gd name="connsiteY488" fmla="*/ 2693 h 9669"/>
                <a:gd name="connsiteX489" fmla="*/ 5726 w 10000"/>
                <a:gd name="connsiteY489" fmla="*/ 2723 h 9669"/>
                <a:gd name="connsiteX490" fmla="*/ 5845 w 10000"/>
                <a:gd name="connsiteY490" fmla="*/ 2723 h 9669"/>
                <a:gd name="connsiteX491" fmla="*/ 6024 w 10000"/>
                <a:gd name="connsiteY491" fmla="*/ 2693 h 9669"/>
                <a:gd name="connsiteX492" fmla="*/ 6144 w 10000"/>
                <a:gd name="connsiteY492" fmla="*/ 2693 h 9669"/>
                <a:gd name="connsiteX493" fmla="*/ 6203 w 10000"/>
                <a:gd name="connsiteY493" fmla="*/ 2723 h 9669"/>
                <a:gd name="connsiteX494" fmla="*/ 6282 w 10000"/>
                <a:gd name="connsiteY494" fmla="*/ 2723 h 9669"/>
                <a:gd name="connsiteX495" fmla="*/ 6342 w 10000"/>
                <a:gd name="connsiteY495" fmla="*/ 2755 h 9669"/>
                <a:gd name="connsiteX496" fmla="*/ 6541 w 10000"/>
                <a:gd name="connsiteY496" fmla="*/ 2723 h 9669"/>
                <a:gd name="connsiteX497" fmla="*/ 6661 w 10000"/>
                <a:gd name="connsiteY497" fmla="*/ 2645 h 9669"/>
                <a:gd name="connsiteX498" fmla="*/ 6799 w 10000"/>
                <a:gd name="connsiteY498" fmla="*/ 2566 h 9669"/>
                <a:gd name="connsiteX499" fmla="*/ 6959 w 10000"/>
                <a:gd name="connsiteY499" fmla="*/ 2488 h 9669"/>
                <a:gd name="connsiteX500" fmla="*/ 7117 w 10000"/>
                <a:gd name="connsiteY500" fmla="*/ 2472 h 9669"/>
                <a:gd name="connsiteX501" fmla="*/ 7316 w 10000"/>
                <a:gd name="connsiteY501" fmla="*/ 2472 h 9669"/>
                <a:gd name="connsiteX502" fmla="*/ 7515 w 10000"/>
                <a:gd name="connsiteY502" fmla="*/ 2472 h 9669"/>
                <a:gd name="connsiteX503" fmla="*/ 7813 w 10000"/>
                <a:gd name="connsiteY503" fmla="*/ 2472 h 9669"/>
                <a:gd name="connsiteX504" fmla="*/ 8172 w 10000"/>
                <a:gd name="connsiteY504" fmla="*/ 2441 h 9669"/>
                <a:gd name="connsiteX505" fmla="*/ 8529 w 10000"/>
                <a:gd name="connsiteY505" fmla="*/ 2409 h 9669"/>
                <a:gd name="connsiteX506" fmla="*/ 8867 w 10000"/>
                <a:gd name="connsiteY506" fmla="*/ 2409 h 9669"/>
                <a:gd name="connsiteX507" fmla="*/ 9086 w 10000"/>
                <a:gd name="connsiteY507" fmla="*/ 2472 h 9669"/>
                <a:gd name="connsiteX508" fmla="*/ 9126 w 10000"/>
                <a:gd name="connsiteY508" fmla="*/ 2472 h 9669"/>
                <a:gd name="connsiteX509" fmla="*/ 9086 w 10000"/>
                <a:gd name="connsiteY509" fmla="*/ 2441 h 9669"/>
                <a:gd name="connsiteX510" fmla="*/ 9086 w 10000"/>
                <a:gd name="connsiteY510" fmla="*/ 2409 h 9669"/>
                <a:gd name="connsiteX511" fmla="*/ 9086 w 10000"/>
                <a:gd name="connsiteY511" fmla="*/ 2409 h 9669"/>
                <a:gd name="connsiteX512" fmla="*/ 9086 w 10000"/>
                <a:gd name="connsiteY512" fmla="*/ 2393 h 9669"/>
                <a:gd name="connsiteX513" fmla="*/ 9126 w 10000"/>
                <a:gd name="connsiteY513" fmla="*/ 2362 h 9669"/>
                <a:gd name="connsiteX514" fmla="*/ 9126 w 10000"/>
                <a:gd name="connsiteY514" fmla="*/ 2330 h 9669"/>
                <a:gd name="connsiteX515" fmla="*/ 9126 w 10000"/>
                <a:gd name="connsiteY515" fmla="*/ 2330 h 9669"/>
                <a:gd name="connsiteX516" fmla="*/ 9186 w 10000"/>
                <a:gd name="connsiteY516" fmla="*/ 2314 h 9669"/>
                <a:gd name="connsiteX517" fmla="*/ 9245 w 10000"/>
                <a:gd name="connsiteY517" fmla="*/ 2283 h 9669"/>
                <a:gd name="connsiteX518" fmla="*/ 9285 w 10000"/>
                <a:gd name="connsiteY518" fmla="*/ 2251 h 9669"/>
                <a:gd name="connsiteX519" fmla="*/ 9344 w 10000"/>
                <a:gd name="connsiteY519" fmla="*/ 2251 h 9669"/>
                <a:gd name="connsiteX520" fmla="*/ 9424 w 10000"/>
                <a:gd name="connsiteY520" fmla="*/ 2236 h 9669"/>
                <a:gd name="connsiteX521" fmla="*/ 9484 w 10000"/>
                <a:gd name="connsiteY521" fmla="*/ 2157 h 9669"/>
                <a:gd name="connsiteX522" fmla="*/ 9543 w 10000"/>
                <a:gd name="connsiteY522" fmla="*/ 2030 h 9669"/>
                <a:gd name="connsiteX523" fmla="*/ 9602 w 10000"/>
                <a:gd name="connsiteY523" fmla="*/ 1873 h 9669"/>
                <a:gd name="connsiteX524" fmla="*/ 9643 w 10000"/>
                <a:gd name="connsiteY524" fmla="*/ 1763 h 9669"/>
                <a:gd name="connsiteX525" fmla="*/ 9683 w 10000"/>
                <a:gd name="connsiteY525" fmla="*/ 1716 h 9669"/>
                <a:gd name="connsiteX526" fmla="*/ 9702 w 10000"/>
                <a:gd name="connsiteY526" fmla="*/ 1685 h 9669"/>
                <a:gd name="connsiteX527" fmla="*/ 9782 w 10000"/>
                <a:gd name="connsiteY527" fmla="*/ 1685 h 9669"/>
                <a:gd name="connsiteX528" fmla="*/ 9801 w 10000"/>
                <a:gd name="connsiteY528" fmla="*/ 1638 h 9669"/>
                <a:gd name="connsiteX529" fmla="*/ 9841 w 10000"/>
                <a:gd name="connsiteY529" fmla="*/ 1479 h 9669"/>
                <a:gd name="connsiteX530" fmla="*/ 9841 w 10000"/>
                <a:gd name="connsiteY530" fmla="*/ 1322 h 9669"/>
                <a:gd name="connsiteX531" fmla="*/ 9882 w 10000"/>
                <a:gd name="connsiteY531" fmla="*/ 1165 h 9669"/>
                <a:gd name="connsiteX532" fmla="*/ 9901 w 10000"/>
                <a:gd name="connsiteY532" fmla="*/ 992 h 9669"/>
                <a:gd name="connsiteX533" fmla="*/ 9941 w 10000"/>
                <a:gd name="connsiteY533" fmla="*/ 708 h 9669"/>
                <a:gd name="connsiteX534" fmla="*/ 9981 w 10000"/>
                <a:gd name="connsiteY534" fmla="*/ 362 h 9669"/>
                <a:gd name="connsiteX535" fmla="*/ 10000 w 10000"/>
                <a:gd name="connsiteY535" fmla="*/ 0 h 9669"/>
                <a:gd name="connsiteX0" fmla="*/ 7913 w 9981"/>
                <a:gd name="connsiteY0" fmla="*/ 9626 h 9626"/>
                <a:gd name="connsiteX1" fmla="*/ 7913 w 9981"/>
                <a:gd name="connsiteY1" fmla="*/ 9577 h 9626"/>
                <a:gd name="connsiteX2" fmla="*/ 7913 w 9981"/>
                <a:gd name="connsiteY2" fmla="*/ 9496 h 9626"/>
                <a:gd name="connsiteX3" fmla="*/ 7953 w 9981"/>
                <a:gd name="connsiteY3" fmla="*/ 9431 h 9626"/>
                <a:gd name="connsiteX4" fmla="*/ 7973 w 9981"/>
                <a:gd name="connsiteY4" fmla="*/ 9414 h 9626"/>
                <a:gd name="connsiteX5" fmla="*/ 7973 w 9981"/>
                <a:gd name="connsiteY5" fmla="*/ 9382 h 9626"/>
                <a:gd name="connsiteX6" fmla="*/ 8012 w 9981"/>
                <a:gd name="connsiteY6" fmla="*/ 9382 h 9626"/>
                <a:gd name="connsiteX7" fmla="*/ 8012 w 9981"/>
                <a:gd name="connsiteY7" fmla="*/ 9332 h 9626"/>
                <a:gd name="connsiteX8" fmla="*/ 7973 w 9981"/>
                <a:gd name="connsiteY8" fmla="*/ 9252 h 9626"/>
                <a:gd name="connsiteX9" fmla="*/ 7953 w 9981"/>
                <a:gd name="connsiteY9" fmla="*/ 9203 h 9626"/>
                <a:gd name="connsiteX10" fmla="*/ 7953 w 9981"/>
                <a:gd name="connsiteY10" fmla="*/ 9138 h 9626"/>
                <a:gd name="connsiteX11" fmla="*/ 7973 w 9981"/>
                <a:gd name="connsiteY11" fmla="*/ 9121 h 9626"/>
                <a:gd name="connsiteX12" fmla="*/ 8012 w 9981"/>
                <a:gd name="connsiteY12" fmla="*/ 9121 h 9626"/>
                <a:gd name="connsiteX13" fmla="*/ 8012 w 9981"/>
                <a:gd name="connsiteY13" fmla="*/ 9089 h 9626"/>
                <a:gd name="connsiteX14" fmla="*/ 8012 w 9981"/>
                <a:gd name="connsiteY14" fmla="*/ 9040 h 9626"/>
                <a:gd name="connsiteX15" fmla="*/ 8012 w 9981"/>
                <a:gd name="connsiteY15" fmla="*/ 8974 h 9626"/>
                <a:gd name="connsiteX16" fmla="*/ 7973 w 9981"/>
                <a:gd name="connsiteY16" fmla="*/ 8925 h 9626"/>
                <a:gd name="connsiteX17" fmla="*/ 7973 w 9981"/>
                <a:gd name="connsiteY17" fmla="*/ 8876 h 9626"/>
                <a:gd name="connsiteX18" fmla="*/ 7973 w 9981"/>
                <a:gd name="connsiteY18" fmla="*/ 8796 h 9626"/>
                <a:gd name="connsiteX19" fmla="*/ 7973 w 9981"/>
                <a:gd name="connsiteY19" fmla="*/ 8762 h 9626"/>
                <a:gd name="connsiteX20" fmla="*/ 8012 w 9981"/>
                <a:gd name="connsiteY20" fmla="*/ 8762 h 9626"/>
                <a:gd name="connsiteX21" fmla="*/ 8012 w 9981"/>
                <a:gd name="connsiteY21" fmla="*/ 8762 h 9626"/>
                <a:gd name="connsiteX22" fmla="*/ 8052 w 9981"/>
                <a:gd name="connsiteY22" fmla="*/ 8762 h 9626"/>
                <a:gd name="connsiteX23" fmla="*/ 8052 w 9981"/>
                <a:gd name="connsiteY23" fmla="*/ 8714 h 9626"/>
                <a:gd name="connsiteX24" fmla="*/ 8012 w 9981"/>
                <a:gd name="connsiteY24" fmla="*/ 8665 h 9626"/>
                <a:gd name="connsiteX25" fmla="*/ 7973 w 9981"/>
                <a:gd name="connsiteY25" fmla="*/ 8633 h 9626"/>
                <a:gd name="connsiteX26" fmla="*/ 7973 w 9981"/>
                <a:gd name="connsiteY26" fmla="*/ 8583 h 9626"/>
                <a:gd name="connsiteX27" fmla="*/ 7973 w 9981"/>
                <a:gd name="connsiteY27" fmla="*/ 8518 h 9626"/>
                <a:gd name="connsiteX28" fmla="*/ 7973 w 9981"/>
                <a:gd name="connsiteY28" fmla="*/ 8470 h 9626"/>
                <a:gd name="connsiteX29" fmla="*/ 7973 w 9981"/>
                <a:gd name="connsiteY29" fmla="*/ 8421 h 9626"/>
                <a:gd name="connsiteX30" fmla="*/ 7973 w 9981"/>
                <a:gd name="connsiteY30" fmla="*/ 8421 h 9626"/>
                <a:gd name="connsiteX31" fmla="*/ 7953 w 9981"/>
                <a:gd name="connsiteY31" fmla="*/ 8388 h 9626"/>
                <a:gd name="connsiteX32" fmla="*/ 7953 w 9981"/>
                <a:gd name="connsiteY32" fmla="*/ 8373 h 9626"/>
                <a:gd name="connsiteX33" fmla="*/ 7953 w 9981"/>
                <a:gd name="connsiteY33" fmla="*/ 8373 h 9626"/>
                <a:gd name="connsiteX34" fmla="*/ 7953 w 9981"/>
                <a:gd name="connsiteY34" fmla="*/ 8291 h 9626"/>
                <a:gd name="connsiteX35" fmla="*/ 7953 w 9981"/>
                <a:gd name="connsiteY35" fmla="*/ 8226 h 9626"/>
                <a:gd name="connsiteX36" fmla="*/ 7973 w 9981"/>
                <a:gd name="connsiteY36" fmla="*/ 8144 h 9626"/>
                <a:gd name="connsiteX37" fmla="*/ 7973 w 9981"/>
                <a:gd name="connsiteY37" fmla="*/ 8094 h 9626"/>
                <a:gd name="connsiteX38" fmla="*/ 8012 w 9981"/>
                <a:gd name="connsiteY38" fmla="*/ 7932 h 9626"/>
                <a:gd name="connsiteX39" fmla="*/ 8012 w 9981"/>
                <a:gd name="connsiteY39" fmla="*/ 7720 h 9626"/>
                <a:gd name="connsiteX40" fmla="*/ 8052 w 9981"/>
                <a:gd name="connsiteY40" fmla="*/ 7509 h 9626"/>
                <a:gd name="connsiteX41" fmla="*/ 8072 w 9981"/>
                <a:gd name="connsiteY41" fmla="*/ 7395 h 9626"/>
                <a:gd name="connsiteX42" fmla="*/ 8111 w 9981"/>
                <a:gd name="connsiteY42" fmla="*/ 7378 h 9626"/>
                <a:gd name="connsiteX43" fmla="*/ 8132 w 9981"/>
                <a:gd name="connsiteY43" fmla="*/ 7378 h 9626"/>
                <a:gd name="connsiteX44" fmla="*/ 8211 w 9981"/>
                <a:gd name="connsiteY44" fmla="*/ 7395 h 9626"/>
                <a:gd name="connsiteX45" fmla="*/ 8271 w 9981"/>
                <a:gd name="connsiteY45" fmla="*/ 7395 h 9626"/>
                <a:gd name="connsiteX46" fmla="*/ 8330 w 9981"/>
                <a:gd name="connsiteY46" fmla="*/ 7395 h 9626"/>
                <a:gd name="connsiteX47" fmla="*/ 8370 w 9981"/>
                <a:gd name="connsiteY47" fmla="*/ 7378 h 9626"/>
                <a:gd name="connsiteX48" fmla="*/ 8430 w 9981"/>
                <a:gd name="connsiteY48" fmla="*/ 7264 h 9626"/>
                <a:gd name="connsiteX49" fmla="*/ 8470 w 9981"/>
                <a:gd name="connsiteY49" fmla="*/ 7167 h 9626"/>
                <a:gd name="connsiteX50" fmla="*/ 8470 w 9981"/>
                <a:gd name="connsiteY50" fmla="*/ 7020 h 9626"/>
                <a:gd name="connsiteX51" fmla="*/ 8569 w 9981"/>
                <a:gd name="connsiteY51" fmla="*/ 6921 h 9626"/>
                <a:gd name="connsiteX52" fmla="*/ 8629 w 9981"/>
                <a:gd name="connsiteY52" fmla="*/ 6889 h 9626"/>
                <a:gd name="connsiteX53" fmla="*/ 8629 w 9981"/>
                <a:gd name="connsiteY53" fmla="*/ 6874 h 9626"/>
                <a:gd name="connsiteX54" fmla="*/ 8669 w 9981"/>
                <a:gd name="connsiteY54" fmla="*/ 6841 h 9626"/>
                <a:gd name="connsiteX55" fmla="*/ 8629 w 9981"/>
                <a:gd name="connsiteY55" fmla="*/ 6841 h 9626"/>
                <a:gd name="connsiteX56" fmla="*/ 8629 w 9981"/>
                <a:gd name="connsiteY56" fmla="*/ 6808 h 9626"/>
                <a:gd name="connsiteX57" fmla="*/ 8629 w 9981"/>
                <a:gd name="connsiteY57" fmla="*/ 6808 h 9626"/>
                <a:gd name="connsiteX58" fmla="*/ 8629 w 9981"/>
                <a:gd name="connsiteY58" fmla="*/ 6792 h 9626"/>
                <a:gd name="connsiteX59" fmla="*/ 8669 w 9981"/>
                <a:gd name="connsiteY59" fmla="*/ 6759 h 9626"/>
                <a:gd name="connsiteX60" fmla="*/ 8688 w 9981"/>
                <a:gd name="connsiteY60" fmla="*/ 6759 h 9626"/>
                <a:gd name="connsiteX61" fmla="*/ 8728 w 9981"/>
                <a:gd name="connsiteY61" fmla="*/ 6727 h 9626"/>
                <a:gd name="connsiteX62" fmla="*/ 8787 w 9981"/>
                <a:gd name="connsiteY62" fmla="*/ 6727 h 9626"/>
                <a:gd name="connsiteX63" fmla="*/ 8867 w 9981"/>
                <a:gd name="connsiteY63" fmla="*/ 6710 h 9626"/>
                <a:gd name="connsiteX64" fmla="*/ 8927 w 9981"/>
                <a:gd name="connsiteY64" fmla="*/ 6678 h 9626"/>
                <a:gd name="connsiteX65" fmla="*/ 8967 w 9981"/>
                <a:gd name="connsiteY65" fmla="*/ 6629 h 9626"/>
                <a:gd name="connsiteX66" fmla="*/ 8986 w 9981"/>
                <a:gd name="connsiteY66" fmla="*/ 6564 h 9626"/>
                <a:gd name="connsiteX67" fmla="*/ 8986 w 9981"/>
                <a:gd name="connsiteY67" fmla="*/ 6483 h 9626"/>
                <a:gd name="connsiteX68" fmla="*/ 8986 w 9981"/>
                <a:gd name="connsiteY68" fmla="*/ 6466 h 9626"/>
                <a:gd name="connsiteX69" fmla="*/ 8967 w 9981"/>
                <a:gd name="connsiteY69" fmla="*/ 6418 h 9626"/>
                <a:gd name="connsiteX70" fmla="*/ 8927 w 9981"/>
                <a:gd name="connsiteY70" fmla="*/ 6385 h 9626"/>
                <a:gd name="connsiteX71" fmla="*/ 8927 w 9981"/>
                <a:gd name="connsiteY71" fmla="*/ 6352 h 9626"/>
                <a:gd name="connsiteX72" fmla="*/ 8927 w 9981"/>
                <a:gd name="connsiteY72" fmla="*/ 6336 h 9626"/>
                <a:gd name="connsiteX73" fmla="*/ 8967 w 9981"/>
                <a:gd name="connsiteY73" fmla="*/ 6271 h 9626"/>
                <a:gd name="connsiteX74" fmla="*/ 8986 w 9981"/>
                <a:gd name="connsiteY74" fmla="*/ 6254 h 9626"/>
                <a:gd name="connsiteX75" fmla="*/ 9026 w 9981"/>
                <a:gd name="connsiteY75" fmla="*/ 6254 h 9626"/>
                <a:gd name="connsiteX76" fmla="*/ 9086 w 9981"/>
                <a:gd name="connsiteY76" fmla="*/ 6254 h 9626"/>
                <a:gd name="connsiteX77" fmla="*/ 9126 w 9981"/>
                <a:gd name="connsiteY77" fmla="*/ 6222 h 9626"/>
                <a:gd name="connsiteX78" fmla="*/ 9146 w 9981"/>
                <a:gd name="connsiteY78" fmla="*/ 6189 h 9626"/>
                <a:gd name="connsiteX79" fmla="*/ 9186 w 9981"/>
                <a:gd name="connsiteY79" fmla="*/ 6141 h 9626"/>
                <a:gd name="connsiteX80" fmla="*/ 9186 w 9981"/>
                <a:gd name="connsiteY80" fmla="*/ 6091 h 9626"/>
                <a:gd name="connsiteX81" fmla="*/ 9146 w 9981"/>
                <a:gd name="connsiteY81" fmla="*/ 6059 h 9626"/>
                <a:gd name="connsiteX82" fmla="*/ 9146 w 9981"/>
                <a:gd name="connsiteY82" fmla="*/ 6042 h 9626"/>
                <a:gd name="connsiteX83" fmla="*/ 9126 w 9981"/>
                <a:gd name="connsiteY83" fmla="*/ 6010 h 9626"/>
                <a:gd name="connsiteX84" fmla="*/ 9086 w 9981"/>
                <a:gd name="connsiteY84" fmla="*/ 5962 h 9626"/>
                <a:gd name="connsiteX85" fmla="*/ 9086 w 9981"/>
                <a:gd name="connsiteY85" fmla="*/ 5929 h 9626"/>
                <a:gd name="connsiteX86" fmla="*/ 9086 w 9981"/>
                <a:gd name="connsiteY86" fmla="*/ 5897 h 9626"/>
                <a:gd name="connsiteX87" fmla="*/ 9086 w 9981"/>
                <a:gd name="connsiteY87" fmla="*/ 5766 h 9626"/>
                <a:gd name="connsiteX88" fmla="*/ 9086 w 9981"/>
                <a:gd name="connsiteY88" fmla="*/ 5717 h 9626"/>
                <a:gd name="connsiteX89" fmla="*/ 9086 w 9981"/>
                <a:gd name="connsiteY89" fmla="*/ 5684 h 9626"/>
                <a:gd name="connsiteX90" fmla="*/ 9046 w 9981"/>
                <a:gd name="connsiteY90" fmla="*/ 5635 h 9626"/>
                <a:gd name="connsiteX91" fmla="*/ 8986 w 9981"/>
                <a:gd name="connsiteY91" fmla="*/ 5603 h 9626"/>
                <a:gd name="connsiteX92" fmla="*/ 8927 w 9981"/>
                <a:gd name="connsiteY92" fmla="*/ 5554 h 9626"/>
                <a:gd name="connsiteX93" fmla="*/ 8867 w 9981"/>
                <a:gd name="connsiteY93" fmla="*/ 5473 h 9626"/>
                <a:gd name="connsiteX94" fmla="*/ 8867 w 9981"/>
                <a:gd name="connsiteY94" fmla="*/ 5424 h 9626"/>
                <a:gd name="connsiteX95" fmla="*/ 8867 w 9981"/>
                <a:gd name="connsiteY95" fmla="*/ 5359 h 9626"/>
                <a:gd name="connsiteX96" fmla="*/ 8927 w 9981"/>
                <a:gd name="connsiteY96" fmla="*/ 5309 h 9626"/>
                <a:gd name="connsiteX97" fmla="*/ 8967 w 9981"/>
                <a:gd name="connsiteY97" fmla="*/ 5261 h 9626"/>
                <a:gd name="connsiteX98" fmla="*/ 8986 w 9981"/>
                <a:gd name="connsiteY98" fmla="*/ 5212 h 9626"/>
                <a:gd name="connsiteX99" fmla="*/ 8967 w 9981"/>
                <a:gd name="connsiteY99" fmla="*/ 5147 h 9626"/>
                <a:gd name="connsiteX100" fmla="*/ 8927 w 9981"/>
                <a:gd name="connsiteY100" fmla="*/ 5131 h 9626"/>
                <a:gd name="connsiteX101" fmla="*/ 8867 w 9981"/>
                <a:gd name="connsiteY101" fmla="*/ 5098 h 9626"/>
                <a:gd name="connsiteX102" fmla="*/ 8787 w 9981"/>
                <a:gd name="connsiteY102" fmla="*/ 5098 h 9626"/>
                <a:gd name="connsiteX103" fmla="*/ 8768 w 9981"/>
                <a:gd name="connsiteY103" fmla="*/ 5065 h 9626"/>
                <a:gd name="connsiteX104" fmla="*/ 8688 w 9981"/>
                <a:gd name="connsiteY104" fmla="*/ 5050 h 9626"/>
                <a:gd name="connsiteX105" fmla="*/ 8629 w 9981"/>
                <a:gd name="connsiteY105" fmla="*/ 4984 h 9626"/>
                <a:gd name="connsiteX106" fmla="*/ 8569 w 9981"/>
                <a:gd name="connsiteY106" fmla="*/ 4886 h 9626"/>
                <a:gd name="connsiteX107" fmla="*/ 8430 w 9981"/>
                <a:gd name="connsiteY107" fmla="*/ 4756 h 9626"/>
                <a:gd name="connsiteX108" fmla="*/ 8330 w 9981"/>
                <a:gd name="connsiteY108" fmla="*/ 4642 h 9626"/>
                <a:gd name="connsiteX109" fmla="*/ 8271 w 9981"/>
                <a:gd name="connsiteY109" fmla="*/ 4610 h 9626"/>
                <a:gd name="connsiteX110" fmla="*/ 8211 w 9981"/>
                <a:gd name="connsiteY110" fmla="*/ 4642 h 9626"/>
                <a:gd name="connsiteX111" fmla="*/ 8172 w 9981"/>
                <a:gd name="connsiteY111" fmla="*/ 4675 h 9626"/>
                <a:gd name="connsiteX112" fmla="*/ 8132 w 9981"/>
                <a:gd name="connsiteY112" fmla="*/ 4691 h 9626"/>
                <a:gd name="connsiteX113" fmla="*/ 8111 w 9981"/>
                <a:gd name="connsiteY113" fmla="*/ 4724 h 9626"/>
                <a:gd name="connsiteX114" fmla="*/ 8072 w 9981"/>
                <a:gd name="connsiteY114" fmla="*/ 4724 h 9626"/>
                <a:gd name="connsiteX115" fmla="*/ 8012 w 9981"/>
                <a:gd name="connsiteY115" fmla="*/ 4724 h 9626"/>
                <a:gd name="connsiteX116" fmla="*/ 7913 w 9981"/>
                <a:gd name="connsiteY116" fmla="*/ 4724 h 9626"/>
                <a:gd name="connsiteX117" fmla="*/ 7853 w 9981"/>
                <a:gd name="connsiteY117" fmla="*/ 4724 h 9626"/>
                <a:gd name="connsiteX118" fmla="*/ 7813 w 9981"/>
                <a:gd name="connsiteY118" fmla="*/ 4756 h 9626"/>
                <a:gd name="connsiteX119" fmla="*/ 7774 w 9981"/>
                <a:gd name="connsiteY119" fmla="*/ 4804 h 9626"/>
                <a:gd name="connsiteX120" fmla="*/ 7813 w 9981"/>
                <a:gd name="connsiteY120" fmla="*/ 4822 h 9626"/>
                <a:gd name="connsiteX121" fmla="*/ 7853 w 9981"/>
                <a:gd name="connsiteY121" fmla="*/ 4886 h 9626"/>
                <a:gd name="connsiteX122" fmla="*/ 7873 w 9981"/>
                <a:gd name="connsiteY122" fmla="*/ 4936 h 9626"/>
                <a:gd name="connsiteX123" fmla="*/ 7873 w 9981"/>
                <a:gd name="connsiteY123" fmla="*/ 4967 h 9626"/>
                <a:gd name="connsiteX124" fmla="*/ 7774 w 9981"/>
                <a:gd name="connsiteY124" fmla="*/ 4984 h 9626"/>
                <a:gd name="connsiteX125" fmla="*/ 7774 w 9981"/>
                <a:gd name="connsiteY125" fmla="*/ 5050 h 9626"/>
                <a:gd name="connsiteX126" fmla="*/ 7774 w 9981"/>
                <a:gd name="connsiteY126" fmla="*/ 5098 h 9626"/>
                <a:gd name="connsiteX127" fmla="*/ 7754 w 9981"/>
                <a:gd name="connsiteY127" fmla="*/ 5147 h 9626"/>
                <a:gd name="connsiteX128" fmla="*/ 7714 w 9981"/>
                <a:gd name="connsiteY128" fmla="*/ 5212 h 9626"/>
                <a:gd name="connsiteX129" fmla="*/ 7555 w 9981"/>
                <a:gd name="connsiteY129" fmla="*/ 5342 h 9626"/>
                <a:gd name="connsiteX130" fmla="*/ 7396 w 9981"/>
                <a:gd name="connsiteY130" fmla="*/ 5392 h 9626"/>
                <a:gd name="connsiteX131" fmla="*/ 7158 w 9981"/>
                <a:gd name="connsiteY131" fmla="*/ 5424 h 9626"/>
                <a:gd name="connsiteX132" fmla="*/ 7117 w 9981"/>
                <a:gd name="connsiteY132" fmla="*/ 5424 h 9626"/>
                <a:gd name="connsiteX133" fmla="*/ 7058 w 9981"/>
                <a:gd name="connsiteY133" fmla="*/ 5440 h 9626"/>
                <a:gd name="connsiteX134" fmla="*/ 7038 w 9981"/>
                <a:gd name="connsiteY134" fmla="*/ 5440 h 9626"/>
                <a:gd name="connsiteX135" fmla="*/ 6959 w 9981"/>
                <a:gd name="connsiteY135" fmla="*/ 5440 h 9626"/>
                <a:gd name="connsiteX136" fmla="*/ 6959 w 9981"/>
                <a:gd name="connsiteY136" fmla="*/ 5424 h 9626"/>
                <a:gd name="connsiteX137" fmla="*/ 6939 w 9981"/>
                <a:gd name="connsiteY137" fmla="*/ 5392 h 9626"/>
                <a:gd name="connsiteX138" fmla="*/ 6899 w 9981"/>
                <a:gd name="connsiteY138" fmla="*/ 5392 h 9626"/>
                <a:gd name="connsiteX139" fmla="*/ 6859 w 9981"/>
                <a:gd name="connsiteY139" fmla="*/ 5392 h 9626"/>
                <a:gd name="connsiteX140" fmla="*/ 6799 w 9981"/>
                <a:gd name="connsiteY140" fmla="*/ 5392 h 9626"/>
                <a:gd name="connsiteX141" fmla="*/ 6760 w 9981"/>
                <a:gd name="connsiteY141" fmla="*/ 5424 h 9626"/>
                <a:gd name="connsiteX142" fmla="*/ 6760 w 9981"/>
                <a:gd name="connsiteY142" fmla="*/ 5473 h 9626"/>
                <a:gd name="connsiteX143" fmla="*/ 6740 w 9981"/>
                <a:gd name="connsiteY143" fmla="*/ 5506 h 9626"/>
                <a:gd name="connsiteX144" fmla="*/ 6700 w 9981"/>
                <a:gd name="connsiteY144" fmla="*/ 5521 h 9626"/>
                <a:gd name="connsiteX145" fmla="*/ 6661 w 9981"/>
                <a:gd name="connsiteY145" fmla="*/ 5521 h 9626"/>
                <a:gd name="connsiteX146" fmla="*/ 6641 w 9981"/>
                <a:gd name="connsiteY146" fmla="*/ 5521 h 9626"/>
                <a:gd name="connsiteX147" fmla="*/ 6600 w 9981"/>
                <a:gd name="connsiteY147" fmla="*/ 5521 h 9626"/>
                <a:gd name="connsiteX148" fmla="*/ 6541 w 9981"/>
                <a:gd name="connsiteY148" fmla="*/ 5521 h 9626"/>
                <a:gd name="connsiteX149" fmla="*/ 6541 w 9981"/>
                <a:gd name="connsiteY149" fmla="*/ 5554 h 9626"/>
                <a:gd name="connsiteX150" fmla="*/ 6541 w 9981"/>
                <a:gd name="connsiteY150" fmla="*/ 5586 h 9626"/>
                <a:gd name="connsiteX151" fmla="*/ 6541 w 9981"/>
                <a:gd name="connsiteY151" fmla="*/ 5603 h 9626"/>
                <a:gd name="connsiteX152" fmla="*/ 6541 w 9981"/>
                <a:gd name="connsiteY152" fmla="*/ 5635 h 9626"/>
                <a:gd name="connsiteX153" fmla="*/ 6481 w 9981"/>
                <a:gd name="connsiteY153" fmla="*/ 5652 h 9626"/>
                <a:gd name="connsiteX154" fmla="*/ 6481 w 9981"/>
                <a:gd name="connsiteY154" fmla="*/ 5652 h 9626"/>
                <a:gd name="connsiteX155" fmla="*/ 6481 w 9981"/>
                <a:gd name="connsiteY155" fmla="*/ 5684 h 9626"/>
                <a:gd name="connsiteX156" fmla="*/ 6501 w 9981"/>
                <a:gd name="connsiteY156" fmla="*/ 5717 h 9626"/>
                <a:gd name="connsiteX157" fmla="*/ 6501 w 9981"/>
                <a:gd name="connsiteY157" fmla="*/ 5733 h 9626"/>
                <a:gd name="connsiteX158" fmla="*/ 6481 w 9981"/>
                <a:gd name="connsiteY158" fmla="*/ 5717 h 9626"/>
                <a:gd name="connsiteX159" fmla="*/ 6442 w 9981"/>
                <a:gd name="connsiteY159" fmla="*/ 5717 h 9626"/>
                <a:gd name="connsiteX160" fmla="*/ 6402 w 9981"/>
                <a:gd name="connsiteY160" fmla="*/ 5684 h 9626"/>
                <a:gd name="connsiteX161" fmla="*/ 6382 w 9981"/>
                <a:gd name="connsiteY161" fmla="*/ 5684 h 9626"/>
                <a:gd name="connsiteX162" fmla="*/ 6382 w 9981"/>
                <a:gd name="connsiteY162" fmla="*/ 5766 h 9626"/>
                <a:gd name="connsiteX163" fmla="*/ 6302 w 9981"/>
                <a:gd name="connsiteY163" fmla="*/ 5766 h 9626"/>
                <a:gd name="connsiteX164" fmla="*/ 6282 w 9981"/>
                <a:gd name="connsiteY164" fmla="*/ 5766 h 9626"/>
                <a:gd name="connsiteX165" fmla="*/ 6144 w 9981"/>
                <a:gd name="connsiteY165" fmla="*/ 5733 h 9626"/>
                <a:gd name="connsiteX166" fmla="*/ 6083 w 9981"/>
                <a:gd name="connsiteY166" fmla="*/ 5733 h 9626"/>
                <a:gd name="connsiteX167" fmla="*/ 6044 w 9981"/>
                <a:gd name="connsiteY167" fmla="*/ 5766 h 9626"/>
                <a:gd name="connsiteX168" fmla="*/ 6024 w 9981"/>
                <a:gd name="connsiteY168" fmla="*/ 5766 h 9626"/>
                <a:gd name="connsiteX169" fmla="*/ 5945 w 9981"/>
                <a:gd name="connsiteY169" fmla="*/ 5798 h 9626"/>
                <a:gd name="connsiteX170" fmla="*/ 5925 w 9981"/>
                <a:gd name="connsiteY170" fmla="*/ 5798 h 9626"/>
                <a:gd name="connsiteX171" fmla="*/ 5885 w 9981"/>
                <a:gd name="connsiteY171" fmla="*/ 5798 h 9626"/>
                <a:gd name="connsiteX172" fmla="*/ 5885 w 9981"/>
                <a:gd name="connsiteY172" fmla="*/ 5798 h 9626"/>
                <a:gd name="connsiteX173" fmla="*/ 5925 w 9981"/>
                <a:gd name="connsiteY173" fmla="*/ 5766 h 9626"/>
                <a:gd name="connsiteX174" fmla="*/ 5925 w 9981"/>
                <a:gd name="connsiteY174" fmla="*/ 5733 h 9626"/>
                <a:gd name="connsiteX175" fmla="*/ 5845 w 9981"/>
                <a:gd name="connsiteY175" fmla="*/ 5733 h 9626"/>
                <a:gd name="connsiteX176" fmla="*/ 5825 w 9981"/>
                <a:gd name="connsiteY176" fmla="*/ 5717 h 9626"/>
                <a:gd name="connsiteX177" fmla="*/ 5746 w 9981"/>
                <a:gd name="connsiteY177" fmla="*/ 5717 h 9626"/>
                <a:gd name="connsiteX178" fmla="*/ 5567 w 9981"/>
                <a:gd name="connsiteY178" fmla="*/ 5652 h 9626"/>
                <a:gd name="connsiteX179" fmla="*/ 5328 w 9981"/>
                <a:gd name="connsiteY179" fmla="*/ 5603 h 9626"/>
                <a:gd name="connsiteX180" fmla="*/ 5130 w 9981"/>
                <a:gd name="connsiteY180" fmla="*/ 5603 h 9626"/>
                <a:gd name="connsiteX181" fmla="*/ 5130 w 9981"/>
                <a:gd name="connsiteY181" fmla="*/ 5603 h 9626"/>
                <a:gd name="connsiteX182" fmla="*/ 5109 w 9981"/>
                <a:gd name="connsiteY182" fmla="*/ 5652 h 9626"/>
                <a:gd name="connsiteX183" fmla="*/ 5109 w 9981"/>
                <a:gd name="connsiteY183" fmla="*/ 5684 h 9626"/>
                <a:gd name="connsiteX184" fmla="*/ 5070 w 9981"/>
                <a:gd name="connsiteY184" fmla="*/ 5684 h 9626"/>
                <a:gd name="connsiteX185" fmla="*/ 5070 w 9981"/>
                <a:gd name="connsiteY185" fmla="*/ 5652 h 9626"/>
                <a:gd name="connsiteX186" fmla="*/ 5070 w 9981"/>
                <a:gd name="connsiteY186" fmla="*/ 5652 h 9626"/>
                <a:gd name="connsiteX187" fmla="*/ 5030 w 9981"/>
                <a:gd name="connsiteY187" fmla="*/ 5635 h 9626"/>
                <a:gd name="connsiteX188" fmla="*/ 5010 w 9981"/>
                <a:gd name="connsiteY188" fmla="*/ 5652 h 9626"/>
                <a:gd name="connsiteX189" fmla="*/ 5010 w 9981"/>
                <a:gd name="connsiteY189" fmla="*/ 5684 h 9626"/>
                <a:gd name="connsiteX190" fmla="*/ 4970 w 9981"/>
                <a:gd name="connsiteY190" fmla="*/ 5717 h 9626"/>
                <a:gd name="connsiteX191" fmla="*/ 4931 w 9981"/>
                <a:gd name="connsiteY191" fmla="*/ 5733 h 9626"/>
                <a:gd name="connsiteX192" fmla="*/ 4911 w 9981"/>
                <a:gd name="connsiteY192" fmla="*/ 5733 h 9626"/>
                <a:gd name="connsiteX193" fmla="*/ 4870 w 9981"/>
                <a:gd name="connsiteY193" fmla="*/ 5733 h 9626"/>
                <a:gd name="connsiteX194" fmla="*/ 4831 w 9981"/>
                <a:gd name="connsiteY194" fmla="*/ 5733 h 9626"/>
                <a:gd name="connsiteX195" fmla="*/ 4831 w 9981"/>
                <a:gd name="connsiteY195" fmla="*/ 5766 h 9626"/>
                <a:gd name="connsiteX196" fmla="*/ 4831 w 9981"/>
                <a:gd name="connsiteY196" fmla="*/ 5798 h 9626"/>
                <a:gd name="connsiteX197" fmla="*/ 4811 w 9981"/>
                <a:gd name="connsiteY197" fmla="*/ 5798 h 9626"/>
                <a:gd name="connsiteX198" fmla="*/ 4771 w 9981"/>
                <a:gd name="connsiteY198" fmla="*/ 5798 h 9626"/>
                <a:gd name="connsiteX199" fmla="*/ 4771 w 9981"/>
                <a:gd name="connsiteY199" fmla="*/ 5798 h 9626"/>
                <a:gd name="connsiteX200" fmla="*/ 4732 w 9981"/>
                <a:gd name="connsiteY200" fmla="*/ 5766 h 9626"/>
                <a:gd name="connsiteX201" fmla="*/ 4712 w 9981"/>
                <a:gd name="connsiteY201" fmla="*/ 5733 h 9626"/>
                <a:gd name="connsiteX202" fmla="*/ 4672 w 9981"/>
                <a:gd name="connsiteY202" fmla="*/ 5733 h 9626"/>
                <a:gd name="connsiteX203" fmla="*/ 3698 w 9981"/>
                <a:gd name="connsiteY203" fmla="*/ 5717 h 9626"/>
                <a:gd name="connsiteX204" fmla="*/ 2903 w 9981"/>
                <a:gd name="connsiteY204" fmla="*/ 5717 h 9626"/>
                <a:gd name="connsiteX205" fmla="*/ 2744 w 9981"/>
                <a:gd name="connsiteY205" fmla="*/ 5717 h 9626"/>
                <a:gd name="connsiteX206" fmla="*/ 2684 w 9981"/>
                <a:gd name="connsiteY206" fmla="*/ 5684 h 9626"/>
                <a:gd name="connsiteX207" fmla="*/ 2645 w 9981"/>
                <a:gd name="connsiteY207" fmla="*/ 5717 h 9626"/>
                <a:gd name="connsiteX208" fmla="*/ 2624 w 9981"/>
                <a:gd name="connsiteY208" fmla="*/ 5733 h 9626"/>
                <a:gd name="connsiteX209" fmla="*/ 2584 w 9981"/>
                <a:gd name="connsiteY209" fmla="*/ 5815 h 9626"/>
                <a:gd name="connsiteX210" fmla="*/ 2545 w 9981"/>
                <a:gd name="connsiteY210" fmla="*/ 5897 h 9626"/>
                <a:gd name="connsiteX211" fmla="*/ 2545 w 9981"/>
                <a:gd name="connsiteY211" fmla="*/ 5977 h 9626"/>
                <a:gd name="connsiteX212" fmla="*/ 2545 w 9981"/>
                <a:gd name="connsiteY212" fmla="*/ 6059 h 9626"/>
                <a:gd name="connsiteX213" fmla="*/ 2584 w 9981"/>
                <a:gd name="connsiteY213" fmla="*/ 6109 h 9626"/>
                <a:gd name="connsiteX214" fmla="*/ 2624 w 9981"/>
                <a:gd name="connsiteY214" fmla="*/ 6141 h 9626"/>
                <a:gd name="connsiteX215" fmla="*/ 2645 w 9981"/>
                <a:gd name="connsiteY215" fmla="*/ 6141 h 9626"/>
                <a:gd name="connsiteX216" fmla="*/ 2684 w 9981"/>
                <a:gd name="connsiteY216" fmla="*/ 6173 h 9626"/>
                <a:gd name="connsiteX217" fmla="*/ 2684 w 9981"/>
                <a:gd name="connsiteY217" fmla="*/ 6189 h 9626"/>
                <a:gd name="connsiteX218" fmla="*/ 2584 w 9981"/>
                <a:gd name="connsiteY218" fmla="*/ 6254 h 9626"/>
                <a:gd name="connsiteX219" fmla="*/ 2624 w 9981"/>
                <a:gd name="connsiteY219" fmla="*/ 6271 h 9626"/>
                <a:gd name="connsiteX220" fmla="*/ 2645 w 9981"/>
                <a:gd name="connsiteY220" fmla="*/ 6271 h 9626"/>
                <a:gd name="connsiteX221" fmla="*/ 2684 w 9981"/>
                <a:gd name="connsiteY221" fmla="*/ 6303 h 9626"/>
                <a:gd name="connsiteX222" fmla="*/ 2684 w 9981"/>
                <a:gd name="connsiteY222" fmla="*/ 6336 h 9626"/>
                <a:gd name="connsiteX223" fmla="*/ 2684 w 9981"/>
                <a:gd name="connsiteY223" fmla="*/ 6352 h 9626"/>
                <a:gd name="connsiteX224" fmla="*/ 2684 w 9981"/>
                <a:gd name="connsiteY224" fmla="*/ 6418 h 9626"/>
                <a:gd name="connsiteX225" fmla="*/ 2645 w 9981"/>
                <a:gd name="connsiteY225" fmla="*/ 6466 h 9626"/>
                <a:gd name="connsiteX226" fmla="*/ 2624 w 9981"/>
                <a:gd name="connsiteY226" fmla="*/ 6483 h 9626"/>
                <a:gd name="connsiteX227" fmla="*/ 2645 w 9981"/>
                <a:gd name="connsiteY227" fmla="*/ 6564 h 9626"/>
                <a:gd name="connsiteX228" fmla="*/ 2684 w 9981"/>
                <a:gd name="connsiteY228" fmla="*/ 6629 h 9626"/>
                <a:gd name="connsiteX229" fmla="*/ 2684 w 9981"/>
                <a:gd name="connsiteY229" fmla="*/ 6678 h 9626"/>
                <a:gd name="connsiteX230" fmla="*/ 2684 w 9981"/>
                <a:gd name="connsiteY230" fmla="*/ 6710 h 9626"/>
                <a:gd name="connsiteX231" fmla="*/ 2645 w 9981"/>
                <a:gd name="connsiteY231" fmla="*/ 6727 h 9626"/>
                <a:gd name="connsiteX232" fmla="*/ 2624 w 9981"/>
                <a:gd name="connsiteY232" fmla="*/ 6759 h 9626"/>
                <a:gd name="connsiteX233" fmla="*/ 2624 w 9981"/>
                <a:gd name="connsiteY233" fmla="*/ 6759 h 9626"/>
                <a:gd name="connsiteX234" fmla="*/ 2624 w 9981"/>
                <a:gd name="connsiteY234" fmla="*/ 6808 h 9626"/>
                <a:gd name="connsiteX235" fmla="*/ 2645 w 9981"/>
                <a:gd name="connsiteY235" fmla="*/ 6841 h 9626"/>
                <a:gd name="connsiteX236" fmla="*/ 2684 w 9981"/>
                <a:gd name="connsiteY236" fmla="*/ 6889 h 9626"/>
                <a:gd name="connsiteX237" fmla="*/ 2724 w 9981"/>
                <a:gd name="connsiteY237" fmla="*/ 6939 h 9626"/>
                <a:gd name="connsiteX238" fmla="*/ 2724 w 9981"/>
                <a:gd name="connsiteY238" fmla="*/ 6971 h 9626"/>
                <a:gd name="connsiteX239" fmla="*/ 2684 w 9981"/>
                <a:gd name="connsiteY239" fmla="*/ 7020 h 9626"/>
                <a:gd name="connsiteX240" fmla="*/ 2645 w 9981"/>
                <a:gd name="connsiteY240" fmla="*/ 7053 h 9626"/>
                <a:gd name="connsiteX241" fmla="*/ 2624 w 9981"/>
                <a:gd name="connsiteY241" fmla="*/ 7020 h 9626"/>
                <a:gd name="connsiteX242" fmla="*/ 2545 w 9981"/>
                <a:gd name="connsiteY242" fmla="*/ 6971 h 9626"/>
                <a:gd name="connsiteX243" fmla="*/ 2525 w 9981"/>
                <a:gd name="connsiteY243" fmla="*/ 6921 h 9626"/>
                <a:gd name="connsiteX244" fmla="*/ 2485 w 9981"/>
                <a:gd name="connsiteY244" fmla="*/ 6841 h 9626"/>
                <a:gd name="connsiteX245" fmla="*/ 2446 w 9981"/>
                <a:gd name="connsiteY245" fmla="*/ 6792 h 9626"/>
                <a:gd name="connsiteX246" fmla="*/ 2426 w 9981"/>
                <a:gd name="connsiteY246" fmla="*/ 6759 h 9626"/>
                <a:gd name="connsiteX247" fmla="*/ 2426 w 9981"/>
                <a:gd name="connsiteY247" fmla="*/ 6759 h 9626"/>
                <a:gd name="connsiteX248" fmla="*/ 2386 w 9981"/>
                <a:gd name="connsiteY248" fmla="*/ 6792 h 9626"/>
                <a:gd name="connsiteX249" fmla="*/ 2346 w 9981"/>
                <a:gd name="connsiteY249" fmla="*/ 6792 h 9626"/>
                <a:gd name="connsiteX250" fmla="*/ 2326 w 9981"/>
                <a:gd name="connsiteY250" fmla="*/ 6759 h 9626"/>
                <a:gd name="connsiteX251" fmla="*/ 2326 w 9981"/>
                <a:gd name="connsiteY251" fmla="*/ 6727 h 9626"/>
                <a:gd name="connsiteX252" fmla="*/ 2326 w 9981"/>
                <a:gd name="connsiteY252" fmla="*/ 6727 h 9626"/>
                <a:gd name="connsiteX253" fmla="*/ 2286 w 9981"/>
                <a:gd name="connsiteY253" fmla="*/ 6710 h 9626"/>
                <a:gd name="connsiteX254" fmla="*/ 2266 w 9981"/>
                <a:gd name="connsiteY254" fmla="*/ 6678 h 9626"/>
                <a:gd name="connsiteX255" fmla="*/ 2227 w 9981"/>
                <a:gd name="connsiteY255" fmla="*/ 6645 h 9626"/>
                <a:gd name="connsiteX256" fmla="*/ 2266 w 9981"/>
                <a:gd name="connsiteY256" fmla="*/ 6645 h 9626"/>
                <a:gd name="connsiteX257" fmla="*/ 2266 w 9981"/>
                <a:gd name="connsiteY257" fmla="*/ 6629 h 9626"/>
                <a:gd name="connsiteX258" fmla="*/ 2266 w 9981"/>
                <a:gd name="connsiteY258" fmla="*/ 6629 h 9626"/>
                <a:gd name="connsiteX259" fmla="*/ 2266 w 9981"/>
                <a:gd name="connsiteY259" fmla="*/ 6597 h 9626"/>
                <a:gd name="connsiteX260" fmla="*/ 2167 w 9981"/>
                <a:gd name="connsiteY260" fmla="*/ 6645 h 9626"/>
                <a:gd name="connsiteX261" fmla="*/ 2128 w 9981"/>
                <a:gd name="connsiteY261" fmla="*/ 6645 h 9626"/>
                <a:gd name="connsiteX262" fmla="*/ 2128 w 9981"/>
                <a:gd name="connsiteY262" fmla="*/ 6645 h 9626"/>
                <a:gd name="connsiteX263" fmla="*/ 2128 w 9981"/>
                <a:gd name="connsiteY263" fmla="*/ 6645 h 9626"/>
                <a:gd name="connsiteX264" fmla="*/ 2128 w 9981"/>
                <a:gd name="connsiteY264" fmla="*/ 6629 h 9626"/>
                <a:gd name="connsiteX265" fmla="*/ 2128 w 9981"/>
                <a:gd name="connsiteY265" fmla="*/ 6629 h 9626"/>
                <a:gd name="connsiteX266" fmla="*/ 2087 w 9981"/>
                <a:gd name="connsiteY266" fmla="*/ 6597 h 9626"/>
                <a:gd name="connsiteX267" fmla="*/ 2028 w 9981"/>
                <a:gd name="connsiteY267" fmla="*/ 6597 h 9626"/>
                <a:gd name="connsiteX268" fmla="*/ 1988 w 9981"/>
                <a:gd name="connsiteY268" fmla="*/ 6597 h 9626"/>
                <a:gd name="connsiteX269" fmla="*/ 1769 w 9981"/>
                <a:gd name="connsiteY269" fmla="*/ 6597 h 9626"/>
                <a:gd name="connsiteX270" fmla="*/ 1631 w 9981"/>
                <a:gd name="connsiteY270" fmla="*/ 6629 h 9626"/>
                <a:gd name="connsiteX271" fmla="*/ 1570 w 9981"/>
                <a:gd name="connsiteY271" fmla="*/ 6645 h 9626"/>
                <a:gd name="connsiteX272" fmla="*/ 1412 w 9981"/>
                <a:gd name="connsiteY272" fmla="*/ 6678 h 9626"/>
                <a:gd name="connsiteX273" fmla="*/ 1371 w 9981"/>
                <a:gd name="connsiteY273" fmla="*/ 6678 h 9626"/>
                <a:gd name="connsiteX274" fmla="*/ 1371 w 9981"/>
                <a:gd name="connsiteY274" fmla="*/ 6678 h 9626"/>
                <a:gd name="connsiteX275" fmla="*/ 1332 w 9981"/>
                <a:gd name="connsiteY275" fmla="*/ 6645 h 9626"/>
                <a:gd name="connsiteX276" fmla="*/ 1312 w 9981"/>
                <a:gd name="connsiteY276" fmla="*/ 6678 h 9626"/>
                <a:gd name="connsiteX277" fmla="*/ 1253 w 9981"/>
                <a:gd name="connsiteY277" fmla="*/ 6727 h 9626"/>
                <a:gd name="connsiteX278" fmla="*/ 1173 w 9981"/>
                <a:gd name="connsiteY278" fmla="*/ 6792 h 9626"/>
                <a:gd name="connsiteX279" fmla="*/ 1154 w 9981"/>
                <a:gd name="connsiteY279" fmla="*/ 6841 h 9626"/>
                <a:gd name="connsiteX280" fmla="*/ 1113 w 9981"/>
                <a:gd name="connsiteY280" fmla="*/ 6874 h 9626"/>
                <a:gd name="connsiteX281" fmla="*/ 1054 w 9981"/>
                <a:gd name="connsiteY281" fmla="*/ 6874 h 9626"/>
                <a:gd name="connsiteX282" fmla="*/ 974 w 9981"/>
                <a:gd name="connsiteY282" fmla="*/ 6841 h 9626"/>
                <a:gd name="connsiteX283" fmla="*/ 954 w 9981"/>
                <a:gd name="connsiteY283" fmla="*/ 6792 h 9626"/>
                <a:gd name="connsiteX284" fmla="*/ 954 w 9981"/>
                <a:gd name="connsiteY284" fmla="*/ 6759 h 9626"/>
                <a:gd name="connsiteX285" fmla="*/ 954 w 9981"/>
                <a:gd name="connsiteY285" fmla="*/ 6727 h 9626"/>
                <a:gd name="connsiteX286" fmla="*/ 915 w 9981"/>
                <a:gd name="connsiteY286" fmla="*/ 6727 h 9626"/>
                <a:gd name="connsiteX287" fmla="*/ 915 w 9981"/>
                <a:gd name="connsiteY287" fmla="*/ 6727 h 9626"/>
                <a:gd name="connsiteX288" fmla="*/ 915 w 9981"/>
                <a:gd name="connsiteY288" fmla="*/ 6759 h 9626"/>
                <a:gd name="connsiteX289" fmla="*/ 874 w 9981"/>
                <a:gd name="connsiteY289" fmla="*/ 6792 h 9626"/>
                <a:gd name="connsiteX290" fmla="*/ 874 w 9981"/>
                <a:gd name="connsiteY290" fmla="*/ 6792 h 9626"/>
                <a:gd name="connsiteX291" fmla="*/ 874 w 9981"/>
                <a:gd name="connsiteY291" fmla="*/ 6759 h 9626"/>
                <a:gd name="connsiteX292" fmla="*/ 854 w 9981"/>
                <a:gd name="connsiteY292" fmla="*/ 6759 h 9626"/>
                <a:gd name="connsiteX293" fmla="*/ 815 w 9981"/>
                <a:gd name="connsiteY293" fmla="*/ 6759 h 9626"/>
                <a:gd name="connsiteX294" fmla="*/ 795 w 9981"/>
                <a:gd name="connsiteY294" fmla="*/ 6792 h 9626"/>
                <a:gd name="connsiteX295" fmla="*/ 795 w 9981"/>
                <a:gd name="connsiteY295" fmla="*/ 6792 h 9626"/>
                <a:gd name="connsiteX296" fmla="*/ 716 w 9981"/>
                <a:gd name="connsiteY296" fmla="*/ 6759 h 9626"/>
                <a:gd name="connsiteX297" fmla="*/ 696 w 9981"/>
                <a:gd name="connsiteY297" fmla="*/ 6727 h 9626"/>
                <a:gd name="connsiteX298" fmla="*/ 696 w 9981"/>
                <a:gd name="connsiteY298" fmla="*/ 6678 h 9626"/>
                <a:gd name="connsiteX299" fmla="*/ 656 w 9981"/>
                <a:gd name="connsiteY299" fmla="*/ 6645 h 9626"/>
                <a:gd name="connsiteX300" fmla="*/ 596 w 9981"/>
                <a:gd name="connsiteY300" fmla="*/ 6629 h 9626"/>
                <a:gd name="connsiteX301" fmla="*/ 596 w 9981"/>
                <a:gd name="connsiteY301" fmla="*/ 6629 h 9626"/>
                <a:gd name="connsiteX302" fmla="*/ 556 w 9981"/>
                <a:gd name="connsiteY302" fmla="*/ 6629 h 9626"/>
                <a:gd name="connsiteX303" fmla="*/ 517 w 9981"/>
                <a:gd name="connsiteY303" fmla="*/ 6629 h 9626"/>
                <a:gd name="connsiteX304" fmla="*/ 517 w 9981"/>
                <a:gd name="connsiteY304" fmla="*/ 6597 h 9626"/>
                <a:gd name="connsiteX305" fmla="*/ 497 w 9981"/>
                <a:gd name="connsiteY305" fmla="*/ 6515 h 9626"/>
                <a:gd name="connsiteX306" fmla="*/ 497 w 9981"/>
                <a:gd name="connsiteY306" fmla="*/ 6466 h 9626"/>
                <a:gd name="connsiteX307" fmla="*/ 457 w 9981"/>
                <a:gd name="connsiteY307" fmla="*/ 6385 h 9626"/>
                <a:gd name="connsiteX308" fmla="*/ 418 w 9981"/>
                <a:gd name="connsiteY308" fmla="*/ 6303 h 9626"/>
                <a:gd name="connsiteX309" fmla="*/ 357 w 9981"/>
                <a:gd name="connsiteY309" fmla="*/ 6254 h 9626"/>
                <a:gd name="connsiteX310" fmla="*/ 338 w 9981"/>
                <a:gd name="connsiteY310" fmla="*/ 6254 h 9626"/>
                <a:gd name="connsiteX311" fmla="*/ 298 w 9981"/>
                <a:gd name="connsiteY311" fmla="*/ 6222 h 9626"/>
                <a:gd name="connsiteX312" fmla="*/ 239 w 9981"/>
                <a:gd name="connsiteY312" fmla="*/ 6254 h 9626"/>
                <a:gd name="connsiteX313" fmla="*/ 159 w 9981"/>
                <a:gd name="connsiteY313" fmla="*/ 6254 h 9626"/>
                <a:gd name="connsiteX314" fmla="*/ 99 w 9981"/>
                <a:gd name="connsiteY314" fmla="*/ 6254 h 9626"/>
                <a:gd name="connsiteX315" fmla="*/ 59 w 9981"/>
                <a:gd name="connsiteY315" fmla="*/ 6222 h 9626"/>
                <a:gd name="connsiteX316" fmla="*/ 40 w 9981"/>
                <a:gd name="connsiteY316" fmla="*/ 6189 h 9626"/>
                <a:gd name="connsiteX317" fmla="*/ 0 w 9981"/>
                <a:gd name="connsiteY317" fmla="*/ 6141 h 9626"/>
                <a:gd name="connsiteX318" fmla="*/ 0 w 9981"/>
                <a:gd name="connsiteY318" fmla="*/ 6059 h 9626"/>
                <a:gd name="connsiteX319" fmla="*/ 40 w 9981"/>
                <a:gd name="connsiteY319" fmla="*/ 6010 h 9626"/>
                <a:gd name="connsiteX320" fmla="*/ 59 w 9981"/>
                <a:gd name="connsiteY320" fmla="*/ 5929 h 9626"/>
                <a:gd name="connsiteX321" fmla="*/ 99 w 9981"/>
                <a:gd name="connsiteY321" fmla="*/ 5848 h 9626"/>
                <a:gd name="connsiteX322" fmla="*/ 140 w 9981"/>
                <a:gd name="connsiteY322" fmla="*/ 5798 h 9626"/>
                <a:gd name="connsiteX323" fmla="*/ 140 w 9981"/>
                <a:gd name="connsiteY323" fmla="*/ 5766 h 9626"/>
                <a:gd name="connsiteX324" fmla="*/ 99 w 9981"/>
                <a:gd name="connsiteY324" fmla="*/ 5717 h 9626"/>
                <a:gd name="connsiteX325" fmla="*/ 59 w 9981"/>
                <a:gd name="connsiteY325" fmla="*/ 5652 h 9626"/>
                <a:gd name="connsiteX326" fmla="*/ 59 w 9981"/>
                <a:gd name="connsiteY326" fmla="*/ 5603 h 9626"/>
                <a:gd name="connsiteX327" fmla="*/ 59 w 9981"/>
                <a:gd name="connsiteY327" fmla="*/ 5586 h 9626"/>
                <a:gd name="connsiteX328" fmla="*/ 140 w 9981"/>
                <a:gd name="connsiteY328" fmla="*/ 5586 h 9626"/>
                <a:gd name="connsiteX329" fmla="*/ 159 w 9981"/>
                <a:gd name="connsiteY329" fmla="*/ 5586 h 9626"/>
                <a:gd name="connsiteX330" fmla="*/ 239 w 9981"/>
                <a:gd name="connsiteY330" fmla="*/ 5554 h 9626"/>
                <a:gd name="connsiteX331" fmla="*/ 258 w 9981"/>
                <a:gd name="connsiteY331" fmla="*/ 5521 h 9626"/>
                <a:gd name="connsiteX332" fmla="*/ 298 w 9981"/>
                <a:gd name="connsiteY332" fmla="*/ 5473 h 9626"/>
                <a:gd name="connsiteX333" fmla="*/ 338 w 9981"/>
                <a:gd name="connsiteY333" fmla="*/ 5424 h 9626"/>
                <a:gd name="connsiteX334" fmla="*/ 357 w 9981"/>
                <a:gd name="connsiteY334" fmla="*/ 5342 h 9626"/>
                <a:gd name="connsiteX335" fmla="*/ 398 w 9981"/>
                <a:gd name="connsiteY335" fmla="*/ 5309 h 9626"/>
                <a:gd name="connsiteX336" fmla="*/ 398 w 9981"/>
                <a:gd name="connsiteY336" fmla="*/ 5261 h 9626"/>
                <a:gd name="connsiteX337" fmla="*/ 357 w 9981"/>
                <a:gd name="connsiteY337" fmla="*/ 5212 h 9626"/>
                <a:gd name="connsiteX338" fmla="*/ 338 w 9981"/>
                <a:gd name="connsiteY338" fmla="*/ 5180 h 9626"/>
                <a:gd name="connsiteX339" fmla="*/ 298 w 9981"/>
                <a:gd name="connsiteY339" fmla="*/ 5147 h 9626"/>
                <a:gd name="connsiteX340" fmla="*/ 338 w 9981"/>
                <a:gd name="connsiteY340" fmla="*/ 5131 h 9626"/>
                <a:gd name="connsiteX341" fmla="*/ 338 w 9981"/>
                <a:gd name="connsiteY341" fmla="*/ 5065 h 9626"/>
                <a:gd name="connsiteX342" fmla="*/ 338 w 9981"/>
                <a:gd name="connsiteY342" fmla="*/ 5050 h 9626"/>
                <a:gd name="connsiteX343" fmla="*/ 338 w 9981"/>
                <a:gd name="connsiteY343" fmla="*/ 5016 h 9626"/>
                <a:gd name="connsiteX344" fmla="*/ 298 w 9981"/>
                <a:gd name="connsiteY344" fmla="*/ 5016 h 9626"/>
                <a:gd name="connsiteX345" fmla="*/ 258 w 9981"/>
                <a:gd name="connsiteY345" fmla="*/ 4984 h 9626"/>
                <a:gd name="connsiteX346" fmla="*/ 239 w 9981"/>
                <a:gd name="connsiteY346" fmla="*/ 4984 h 9626"/>
                <a:gd name="connsiteX347" fmla="*/ 199 w 9981"/>
                <a:gd name="connsiteY347" fmla="*/ 4967 h 9626"/>
                <a:gd name="connsiteX348" fmla="*/ 239 w 9981"/>
                <a:gd name="connsiteY348" fmla="*/ 4967 h 9626"/>
                <a:gd name="connsiteX349" fmla="*/ 239 w 9981"/>
                <a:gd name="connsiteY349" fmla="*/ 4967 h 9626"/>
                <a:gd name="connsiteX350" fmla="*/ 258 w 9981"/>
                <a:gd name="connsiteY350" fmla="*/ 4967 h 9626"/>
                <a:gd name="connsiteX351" fmla="*/ 398 w 9981"/>
                <a:gd name="connsiteY351" fmla="*/ 4903 h 9626"/>
                <a:gd name="connsiteX352" fmla="*/ 556 w 9981"/>
                <a:gd name="connsiteY352" fmla="*/ 4853 h 9626"/>
                <a:gd name="connsiteX353" fmla="*/ 656 w 9981"/>
                <a:gd name="connsiteY353" fmla="*/ 4822 h 9626"/>
                <a:gd name="connsiteX354" fmla="*/ 815 w 9981"/>
                <a:gd name="connsiteY354" fmla="*/ 4804 h 9626"/>
                <a:gd name="connsiteX355" fmla="*/ 974 w 9981"/>
                <a:gd name="connsiteY355" fmla="*/ 4772 h 9626"/>
                <a:gd name="connsiteX356" fmla="*/ 1073 w 9981"/>
                <a:gd name="connsiteY356" fmla="*/ 4724 h 9626"/>
                <a:gd name="connsiteX357" fmla="*/ 1073 w 9981"/>
                <a:gd name="connsiteY357" fmla="*/ 4691 h 9626"/>
                <a:gd name="connsiteX358" fmla="*/ 1073 w 9981"/>
                <a:gd name="connsiteY358" fmla="*/ 4675 h 9626"/>
                <a:gd name="connsiteX359" fmla="*/ 1073 w 9981"/>
                <a:gd name="connsiteY359" fmla="*/ 4642 h 9626"/>
                <a:gd name="connsiteX360" fmla="*/ 1073 w 9981"/>
                <a:gd name="connsiteY360" fmla="*/ 4610 h 9626"/>
                <a:gd name="connsiteX361" fmla="*/ 1113 w 9981"/>
                <a:gd name="connsiteY361" fmla="*/ 4592 h 9626"/>
                <a:gd name="connsiteX362" fmla="*/ 1173 w 9981"/>
                <a:gd name="connsiteY362" fmla="*/ 4561 h 9626"/>
                <a:gd name="connsiteX363" fmla="*/ 1213 w 9981"/>
                <a:gd name="connsiteY363" fmla="*/ 4561 h 9626"/>
                <a:gd name="connsiteX364" fmla="*/ 1253 w 9981"/>
                <a:gd name="connsiteY364" fmla="*/ 4561 h 9626"/>
                <a:gd name="connsiteX365" fmla="*/ 1213 w 9981"/>
                <a:gd name="connsiteY365" fmla="*/ 4561 h 9626"/>
                <a:gd name="connsiteX366" fmla="*/ 1213 w 9981"/>
                <a:gd name="connsiteY366" fmla="*/ 4512 h 9626"/>
                <a:gd name="connsiteX367" fmla="*/ 1213 w 9981"/>
                <a:gd name="connsiteY367" fmla="*/ 4479 h 9626"/>
                <a:gd name="connsiteX368" fmla="*/ 1173 w 9981"/>
                <a:gd name="connsiteY368" fmla="*/ 4479 h 9626"/>
                <a:gd name="connsiteX369" fmla="*/ 1213 w 9981"/>
                <a:gd name="connsiteY369" fmla="*/ 4430 h 9626"/>
                <a:gd name="connsiteX370" fmla="*/ 1253 w 9981"/>
                <a:gd name="connsiteY370" fmla="*/ 4430 h 9626"/>
                <a:gd name="connsiteX371" fmla="*/ 1272 w 9981"/>
                <a:gd name="connsiteY371" fmla="*/ 4381 h 9626"/>
                <a:gd name="connsiteX372" fmla="*/ 1253 w 9981"/>
                <a:gd name="connsiteY372" fmla="*/ 4381 h 9626"/>
                <a:gd name="connsiteX373" fmla="*/ 1213 w 9981"/>
                <a:gd name="connsiteY373" fmla="*/ 4348 h 9626"/>
                <a:gd name="connsiteX374" fmla="*/ 1173 w 9981"/>
                <a:gd name="connsiteY374" fmla="*/ 4316 h 9626"/>
                <a:gd name="connsiteX375" fmla="*/ 1173 w 9981"/>
                <a:gd name="connsiteY375" fmla="*/ 4268 h 9626"/>
                <a:gd name="connsiteX376" fmla="*/ 1173 w 9981"/>
                <a:gd name="connsiteY376" fmla="*/ 4235 h 9626"/>
                <a:gd name="connsiteX377" fmla="*/ 1213 w 9981"/>
                <a:gd name="connsiteY377" fmla="*/ 4235 h 9626"/>
                <a:gd name="connsiteX378" fmla="*/ 1272 w 9981"/>
                <a:gd name="connsiteY378" fmla="*/ 4235 h 9626"/>
                <a:gd name="connsiteX379" fmla="*/ 1312 w 9981"/>
                <a:gd name="connsiteY379" fmla="*/ 4235 h 9626"/>
                <a:gd name="connsiteX380" fmla="*/ 1371 w 9981"/>
                <a:gd name="connsiteY380" fmla="*/ 4235 h 9626"/>
                <a:gd name="connsiteX381" fmla="*/ 1412 w 9981"/>
                <a:gd name="connsiteY381" fmla="*/ 4219 h 9626"/>
                <a:gd name="connsiteX382" fmla="*/ 1432 w 9981"/>
                <a:gd name="connsiteY382" fmla="*/ 4186 h 9626"/>
                <a:gd name="connsiteX383" fmla="*/ 1471 w 9981"/>
                <a:gd name="connsiteY383" fmla="*/ 4136 h 9626"/>
                <a:gd name="connsiteX384" fmla="*/ 1432 w 9981"/>
                <a:gd name="connsiteY384" fmla="*/ 4072 h 9626"/>
                <a:gd name="connsiteX385" fmla="*/ 1412 w 9981"/>
                <a:gd name="connsiteY385" fmla="*/ 4023 h 9626"/>
                <a:gd name="connsiteX386" fmla="*/ 1371 w 9981"/>
                <a:gd name="connsiteY386" fmla="*/ 3989 h 9626"/>
                <a:gd name="connsiteX387" fmla="*/ 1332 w 9981"/>
                <a:gd name="connsiteY387" fmla="*/ 3942 h 9626"/>
                <a:gd name="connsiteX388" fmla="*/ 1332 w 9981"/>
                <a:gd name="connsiteY388" fmla="*/ 3893 h 9626"/>
                <a:gd name="connsiteX389" fmla="*/ 1332 w 9981"/>
                <a:gd name="connsiteY389" fmla="*/ 3860 h 9626"/>
                <a:gd name="connsiteX390" fmla="*/ 1332 w 9981"/>
                <a:gd name="connsiteY390" fmla="*/ 3860 h 9626"/>
                <a:gd name="connsiteX391" fmla="*/ 1371 w 9981"/>
                <a:gd name="connsiteY391" fmla="*/ 3860 h 9626"/>
                <a:gd name="connsiteX392" fmla="*/ 1412 w 9981"/>
                <a:gd name="connsiteY392" fmla="*/ 3860 h 9626"/>
                <a:gd name="connsiteX393" fmla="*/ 1432 w 9981"/>
                <a:gd name="connsiteY393" fmla="*/ 3860 h 9626"/>
                <a:gd name="connsiteX394" fmla="*/ 1432 w 9981"/>
                <a:gd name="connsiteY394" fmla="*/ 3845 h 9626"/>
                <a:gd name="connsiteX395" fmla="*/ 1432 w 9981"/>
                <a:gd name="connsiteY395" fmla="*/ 3845 h 9626"/>
                <a:gd name="connsiteX396" fmla="*/ 1432 w 9981"/>
                <a:gd name="connsiteY396" fmla="*/ 3812 h 9626"/>
                <a:gd name="connsiteX397" fmla="*/ 1432 w 9981"/>
                <a:gd name="connsiteY397" fmla="*/ 3812 h 9626"/>
                <a:gd name="connsiteX398" fmla="*/ 1432 w 9981"/>
                <a:gd name="connsiteY398" fmla="*/ 3778 h 9626"/>
                <a:gd name="connsiteX399" fmla="*/ 1511 w 9981"/>
                <a:gd name="connsiteY399" fmla="*/ 3762 h 9626"/>
                <a:gd name="connsiteX400" fmla="*/ 1531 w 9981"/>
                <a:gd name="connsiteY400" fmla="*/ 3730 h 9626"/>
                <a:gd name="connsiteX401" fmla="*/ 1570 w 9981"/>
                <a:gd name="connsiteY401" fmla="*/ 3698 h 9626"/>
                <a:gd name="connsiteX402" fmla="*/ 1610 w 9981"/>
                <a:gd name="connsiteY402" fmla="*/ 3698 h 9626"/>
                <a:gd name="connsiteX403" fmla="*/ 1631 w 9981"/>
                <a:gd name="connsiteY403" fmla="*/ 3648 h 9626"/>
                <a:gd name="connsiteX404" fmla="*/ 1670 w 9981"/>
                <a:gd name="connsiteY404" fmla="*/ 3616 h 9626"/>
                <a:gd name="connsiteX405" fmla="*/ 1710 w 9981"/>
                <a:gd name="connsiteY405" fmla="*/ 3600 h 9626"/>
                <a:gd name="connsiteX406" fmla="*/ 1730 w 9981"/>
                <a:gd name="connsiteY406" fmla="*/ 3600 h 9626"/>
                <a:gd name="connsiteX407" fmla="*/ 1769 w 9981"/>
                <a:gd name="connsiteY407" fmla="*/ 3600 h 9626"/>
                <a:gd name="connsiteX408" fmla="*/ 1789 w 9981"/>
                <a:gd name="connsiteY408" fmla="*/ 3616 h 9626"/>
                <a:gd name="connsiteX409" fmla="*/ 1769 w 9981"/>
                <a:gd name="connsiteY409" fmla="*/ 3616 h 9626"/>
                <a:gd name="connsiteX410" fmla="*/ 1769 w 9981"/>
                <a:gd name="connsiteY410" fmla="*/ 3648 h 9626"/>
                <a:gd name="connsiteX411" fmla="*/ 1730 w 9981"/>
                <a:gd name="connsiteY411" fmla="*/ 3648 h 9626"/>
                <a:gd name="connsiteX412" fmla="*/ 1710 w 9981"/>
                <a:gd name="connsiteY412" fmla="*/ 3680 h 9626"/>
                <a:gd name="connsiteX413" fmla="*/ 1730 w 9981"/>
                <a:gd name="connsiteY413" fmla="*/ 3680 h 9626"/>
                <a:gd name="connsiteX414" fmla="*/ 1730 w 9981"/>
                <a:gd name="connsiteY414" fmla="*/ 3680 h 9626"/>
                <a:gd name="connsiteX415" fmla="*/ 1769 w 9981"/>
                <a:gd name="connsiteY415" fmla="*/ 3680 h 9626"/>
                <a:gd name="connsiteX416" fmla="*/ 1789 w 9981"/>
                <a:gd name="connsiteY416" fmla="*/ 3698 h 9626"/>
                <a:gd name="connsiteX417" fmla="*/ 1868 w 9981"/>
                <a:gd name="connsiteY417" fmla="*/ 3698 h 9626"/>
                <a:gd name="connsiteX418" fmla="*/ 1929 w 9981"/>
                <a:gd name="connsiteY418" fmla="*/ 3730 h 9626"/>
                <a:gd name="connsiteX419" fmla="*/ 1988 w 9981"/>
                <a:gd name="connsiteY419" fmla="*/ 3778 h 9626"/>
                <a:gd name="connsiteX420" fmla="*/ 2067 w 9981"/>
                <a:gd name="connsiteY420" fmla="*/ 3845 h 9626"/>
                <a:gd name="connsiteX421" fmla="*/ 2128 w 9981"/>
                <a:gd name="connsiteY421" fmla="*/ 3860 h 9626"/>
                <a:gd name="connsiteX422" fmla="*/ 2187 w 9981"/>
                <a:gd name="connsiteY422" fmla="*/ 3893 h 9626"/>
                <a:gd name="connsiteX423" fmla="*/ 2227 w 9981"/>
                <a:gd name="connsiteY423" fmla="*/ 3860 h 9626"/>
                <a:gd name="connsiteX424" fmla="*/ 2227 w 9981"/>
                <a:gd name="connsiteY424" fmla="*/ 3845 h 9626"/>
                <a:gd name="connsiteX425" fmla="*/ 2227 w 9981"/>
                <a:gd name="connsiteY425" fmla="*/ 3845 h 9626"/>
                <a:gd name="connsiteX426" fmla="*/ 2227 w 9981"/>
                <a:gd name="connsiteY426" fmla="*/ 3812 h 9626"/>
                <a:gd name="connsiteX427" fmla="*/ 2227 w 9981"/>
                <a:gd name="connsiteY427" fmla="*/ 3812 h 9626"/>
                <a:gd name="connsiteX428" fmla="*/ 2227 w 9981"/>
                <a:gd name="connsiteY428" fmla="*/ 3778 h 9626"/>
                <a:gd name="connsiteX429" fmla="*/ 2286 w 9981"/>
                <a:gd name="connsiteY429" fmla="*/ 3778 h 9626"/>
                <a:gd name="connsiteX430" fmla="*/ 2426 w 9981"/>
                <a:gd name="connsiteY430" fmla="*/ 3778 h 9626"/>
                <a:gd name="connsiteX431" fmla="*/ 2426 w 9981"/>
                <a:gd name="connsiteY431" fmla="*/ 3762 h 9626"/>
                <a:gd name="connsiteX432" fmla="*/ 2426 w 9981"/>
                <a:gd name="connsiteY432" fmla="*/ 3730 h 9626"/>
                <a:gd name="connsiteX433" fmla="*/ 2426 w 9981"/>
                <a:gd name="connsiteY433" fmla="*/ 3730 h 9626"/>
                <a:gd name="connsiteX434" fmla="*/ 2426 w 9981"/>
                <a:gd name="connsiteY434" fmla="*/ 3680 h 9626"/>
                <a:gd name="connsiteX435" fmla="*/ 2426 w 9981"/>
                <a:gd name="connsiteY435" fmla="*/ 3486 h 9626"/>
                <a:gd name="connsiteX436" fmla="*/ 2426 w 9981"/>
                <a:gd name="connsiteY436" fmla="*/ 3437 h 9626"/>
                <a:gd name="connsiteX437" fmla="*/ 2426 w 9981"/>
                <a:gd name="connsiteY437" fmla="*/ 3404 h 9626"/>
                <a:gd name="connsiteX438" fmla="*/ 2426 w 9981"/>
                <a:gd name="connsiteY438" fmla="*/ 3404 h 9626"/>
                <a:gd name="connsiteX439" fmla="*/ 2485 w 9981"/>
                <a:gd name="connsiteY439" fmla="*/ 3437 h 9626"/>
                <a:gd name="connsiteX440" fmla="*/ 2545 w 9981"/>
                <a:gd name="connsiteY440" fmla="*/ 3469 h 9626"/>
                <a:gd name="connsiteX441" fmla="*/ 2624 w 9981"/>
                <a:gd name="connsiteY441" fmla="*/ 3486 h 9626"/>
                <a:gd name="connsiteX442" fmla="*/ 2684 w 9981"/>
                <a:gd name="connsiteY442" fmla="*/ 3518 h 9626"/>
                <a:gd name="connsiteX443" fmla="*/ 2724 w 9981"/>
                <a:gd name="connsiteY443" fmla="*/ 3518 h 9626"/>
                <a:gd name="connsiteX444" fmla="*/ 2783 w 9981"/>
                <a:gd name="connsiteY444" fmla="*/ 3486 h 9626"/>
                <a:gd name="connsiteX445" fmla="*/ 2783 w 9981"/>
                <a:gd name="connsiteY445" fmla="*/ 3437 h 9626"/>
                <a:gd name="connsiteX446" fmla="*/ 2803 w 9981"/>
                <a:gd name="connsiteY446" fmla="*/ 3404 h 9626"/>
                <a:gd name="connsiteX447" fmla="*/ 2803 w 9981"/>
                <a:gd name="connsiteY447" fmla="*/ 3355 h 9626"/>
                <a:gd name="connsiteX448" fmla="*/ 2803 w 9981"/>
                <a:gd name="connsiteY448" fmla="*/ 3306 h 9626"/>
                <a:gd name="connsiteX449" fmla="*/ 2803 w 9981"/>
                <a:gd name="connsiteY449" fmla="*/ 3242 h 9626"/>
                <a:gd name="connsiteX450" fmla="*/ 2843 w 9981"/>
                <a:gd name="connsiteY450" fmla="*/ 3192 h 9626"/>
                <a:gd name="connsiteX451" fmla="*/ 2903 w 9981"/>
                <a:gd name="connsiteY451" fmla="*/ 3143 h 9626"/>
                <a:gd name="connsiteX452" fmla="*/ 3042 w 9981"/>
                <a:gd name="connsiteY452" fmla="*/ 3062 h 9626"/>
                <a:gd name="connsiteX453" fmla="*/ 3081 w 9981"/>
                <a:gd name="connsiteY453" fmla="*/ 3030 h 9626"/>
                <a:gd name="connsiteX454" fmla="*/ 3142 w 9981"/>
                <a:gd name="connsiteY454" fmla="*/ 3013 h 9626"/>
                <a:gd name="connsiteX455" fmla="*/ 3181 w 9981"/>
                <a:gd name="connsiteY455" fmla="*/ 2981 h 9626"/>
                <a:gd name="connsiteX456" fmla="*/ 3241 w 9981"/>
                <a:gd name="connsiteY456" fmla="*/ 2948 h 9626"/>
                <a:gd name="connsiteX457" fmla="*/ 3261 w 9981"/>
                <a:gd name="connsiteY457" fmla="*/ 2948 h 9626"/>
                <a:gd name="connsiteX458" fmla="*/ 3340 w 9981"/>
                <a:gd name="connsiteY458" fmla="*/ 2981 h 9626"/>
                <a:gd name="connsiteX459" fmla="*/ 3360 w 9981"/>
                <a:gd name="connsiteY459" fmla="*/ 3013 h 9626"/>
                <a:gd name="connsiteX460" fmla="*/ 3440 w 9981"/>
                <a:gd name="connsiteY460" fmla="*/ 3030 h 9626"/>
                <a:gd name="connsiteX461" fmla="*/ 3499 w 9981"/>
                <a:gd name="connsiteY461" fmla="*/ 3062 h 9626"/>
                <a:gd name="connsiteX462" fmla="*/ 3559 w 9981"/>
                <a:gd name="connsiteY462" fmla="*/ 3095 h 9626"/>
                <a:gd name="connsiteX463" fmla="*/ 3639 w 9981"/>
                <a:gd name="connsiteY463" fmla="*/ 3095 h 9626"/>
                <a:gd name="connsiteX464" fmla="*/ 3659 w 9981"/>
                <a:gd name="connsiteY464" fmla="*/ 3062 h 9626"/>
                <a:gd name="connsiteX465" fmla="*/ 3698 w 9981"/>
                <a:gd name="connsiteY465" fmla="*/ 3013 h 9626"/>
                <a:gd name="connsiteX466" fmla="*/ 3698 w 9981"/>
                <a:gd name="connsiteY466" fmla="*/ 2931 h 9626"/>
                <a:gd name="connsiteX467" fmla="*/ 3698 w 9981"/>
                <a:gd name="connsiteY467" fmla="*/ 2867 h 9626"/>
                <a:gd name="connsiteX468" fmla="*/ 3698 w 9981"/>
                <a:gd name="connsiteY468" fmla="*/ 2818 h 9626"/>
                <a:gd name="connsiteX469" fmla="*/ 3718 w 9981"/>
                <a:gd name="connsiteY469" fmla="*/ 2769 h 9626"/>
                <a:gd name="connsiteX470" fmla="*/ 3897 w 9981"/>
                <a:gd name="connsiteY470" fmla="*/ 2687 h 9626"/>
                <a:gd name="connsiteX471" fmla="*/ 4115 w 9981"/>
                <a:gd name="connsiteY471" fmla="*/ 2639 h 9626"/>
                <a:gd name="connsiteX472" fmla="*/ 4373 w 9981"/>
                <a:gd name="connsiteY472" fmla="*/ 2574 h 9626"/>
                <a:gd name="connsiteX473" fmla="*/ 4572 w 9981"/>
                <a:gd name="connsiteY473" fmla="*/ 2557 h 9626"/>
                <a:gd name="connsiteX474" fmla="*/ 4672 w 9981"/>
                <a:gd name="connsiteY474" fmla="*/ 2492 h 9626"/>
                <a:gd name="connsiteX475" fmla="*/ 4771 w 9981"/>
                <a:gd name="connsiteY475" fmla="*/ 2442 h 9626"/>
                <a:gd name="connsiteX476" fmla="*/ 4870 w 9981"/>
                <a:gd name="connsiteY476" fmla="*/ 2362 h 9626"/>
                <a:gd name="connsiteX477" fmla="*/ 4970 w 9981"/>
                <a:gd name="connsiteY477" fmla="*/ 2328 h 9626"/>
                <a:gd name="connsiteX478" fmla="*/ 5070 w 9981"/>
                <a:gd name="connsiteY478" fmla="*/ 2313 h 9626"/>
                <a:gd name="connsiteX479" fmla="*/ 5130 w 9981"/>
                <a:gd name="connsiteY479" fmla="*/ 2328 h 9626"/>
                <a:gd name="connsiteX480" fmla="*/ 5189 w 9981"/>
                <a:gd name="connsiteY480" fmla="*/ 2362 h 9626"/>
                <a:gd name="connsiteX481" fmla="*/ 5269 w 9981"/>
                <a:gd name="connsiteY481" fmla="*/ 2362 h 9626"/>
                <a:gd name="connsiteX482" fmla="*/ 5328 w 9981"/>
                <a:gd name="connsiteY482" fmla="*/ 2394 h 9626"/>
                <a:gd name="connsiteX483" fmla="*/ 5368 w 9981"/>
                <a:gd name="connsiteY483" fmla="*/ 2362 h 9626"/>
                <a:gd name="connsiteX484" fmla="*/ 5388 w 9981"/>
                <a:gd name="connsiteY484" fmla="*/ 2328 h 9626"/>
                <a:gd name="connsiteX485" fmla="*/ 5428 w 9981"/>
                <a:gd name="connsiteY485" fmla="*/ 2328 h 9626"/>
                <a:gd name="connsiteX486" fmla="*/ 5487 w 9981"/>
                <a:gd name="connsiteY486" fmla="*/ 2362 h 9626"/>
                <a:gd name="connsiteX487" fmla="*/ 5586 w 9981"/>
                <a:gd name="connsiteY487" fmla="*/ 2394 h 9626"/>
                <a:gd name="connsiteX488" fmla="*/ 5647 w 9981"/>
                <a:gd name="connsiteY488" fmla="*/ 2411 h 9626"/>
                <a:gd name="connsiteX489" fmla="*/ 5726 w 9981"/>
                <a:gd name="connsiteY489" fmla="*/ 2442 h 9626"/>
                <a:gd name="connsiteX490" fmla="*/ 5845 w 9981"/>
                <a:gd name="connsiteY490" fmla="*/ 2442 h 9626"/>
                <a:gd name="connsiteX491" fmla="*/ 6024 w 9981"/>
                <a:gd name="connsiteY491" fmla="*/ 2411 h 9626"/>
                <a:gd name="connsiteX492" fmla="*/ 6144 w 9981"/>
                <a:gd name="connsiteY492" fmla="*/ 2411 h 9626"/>
                <a:gd name="connsiteX493" fmla="*/ 6203 w 9981"/>
                <a:gd name="connsiteY493" fmla="*/ 2442 h 9626"/>
                <a:gd name="connsiteX494" fmla="*/ 6282 w 9981"/>
                <a:gd name="connsiteY494" fmla="*/ 2442 h 9626"/>
                <a:gd name="connsiteX495" fmla="*/ 6342 w 9981"/>
                <a:gd name="connsiteY495" fmla="*/ 2475 h 9626"/>
                <a:gd name="connsiteX496" fmla="*/ 6541 w 9981"/>
                <a:gd name="connsiteY496" fmla="*/ 2442 h 9626"/>
                <a:gd name="connsiteX497" fmla="*/ 6661 w 9981"/>
                <a:gd name="connsiteY497" fmla="*/ 2362 h 9626"/>
                <a:gd name="connsiteX498" fmla="*/ 6799 w 9981"/>
                <a:gd name="connsiteY498" fmla="*/ 2280 h 9626"/>
                <a:gd name="connsiteX499" fmla="*/ 6959 w 9981"/>
                <a:gd name="connsiteY499" fmla="*/ 2199 h 9626"/>
                <a:gd name="connsiteX500" fmla="*/ 7117 w 9981"/>
                <a:gd name="connsiteY500" fmla="*/ 2183 h 9626"/>
                <a:gd name="connsiteX501" fmla="*/ 7316 w 9981"/>
                <a:gd name="connsiteY501" fmla="*/ 2183 h 9626"/>
                <a:gd name="connsiteX502" fmla="*/ 7515 w 9981"/>
                <a:gd name="connsiteY502" fmla="*/ 2183 h 9626"/>
                <a:gd name="connsiteX503" fmla="*/ 7813 w 9981"/>
                <a:gd name="connsiteY503" fmla="*/ 2183 h 9626"/>
                <a:gd name="connsiteX504" fmla="*/ 8172 w 9981"/>
                <a:gd name="connsiteY504" fmla="*/ 2151 h 9626"/>
                <a:gd name="connsiteX505" fmla="*/ 8529 w 9981"/>
                <a:gd name="connsiteY505" fmla="*/ 2117 h 9626"/>
                <a:gd name="connsiteX506" fmla="*/ 8867 w 9981"/>
                <a:gd name="connsiteY506" fmla="*/ 2117 h 9626"/>
                <a:gd name="connsiteX507" fmla="*/ 9086 w 9981"/>
                <a:gd name="connsiteY507" fmla="*/ 2183 h 9626"/>
                <a:gd name="connsiteX508" fmla="*/ 9126 w 9981"/>
                <a:gd name="connsiteY508" fmla="*/ 2183 h 9626"/>
                <a:gd name="connsiteX509" fmla="*/ 9086 w 9981"/>
                <a:gd name="connsiteY509" fmla="*/ 2151 h 9626"/>
                <a:gd name="connsiteX510" fmla="*/ 9086 w 9981"/>
                <a:gd name="connsiteY510" fmla="*/ 2117 h 9626"/>
                <a:gd name="connsiteX511" fmla="*/ 9086 w 9981"/>
                <a:gd name="connsiteY511" fmla="*/ 2117 h 9626"/>
                <a:gd name="connsiteX512" fmla="*/ 9086 w 9981"/>
                <a:gd name="connsiteY512" fmla="*/ 2101 h 9626"/>
                <a:gd name="connsiteX513" fmla="*/ 9126 w 9981"/>
                <a:gd name="connsiteY513" fmla="*/ 2069 h 9626"/>
                <a:gd name="connsiteX514" fmla="*/ 9126 w 9981"/>
                <a:gd name="connsiteY514" fmla="*/ 2036 h 9626"/>
                <a:gd name="connsiteX515" fmla="*/ 9126 w 9981"/>
                <a:gd name="connsiteY515" fmla="*/ 2036 h 9626"/>
                <a:gd name="connsiteX516" fmla="*/ 9186 w 9981"/>
                <a:gd name="connsiteY516" fmla="*/ 2019 h 9626"/>
                <a:gd name="connsiteX517" fmla="*/ 9245 w 9981"/>
                <a:gd name="connsiteY517" fmla="*/ 1987 h 9626"/>
                <a:gd name="connsiteX518" fmla="*/ 9285 w 9981"/>
                <a:gd name="connsiteY518" fmla="*/ 1954 h 9626"/>
                <a:gd name="connsiteX519" fmla="*/ 9344 w 9981"/>
                <a:gd name="connsiteY519" fmla="*/ 1954 h 9626"/>
                <a:gd name="connsiteX520" fmla="*/ 9424 w 9981"/>
                <a:gd name="connsiteY520" fmla="*/ 1939 h 9626"/>
                <a:gd name="connsiteX521" fmla="*/ 9484 w 9981"/>
                <a:gd name="connsiteY521" fmla="*/ 1857 h 9626"/>
                <a:gd name="connsiteX522" fmla="*/ 9543 w 9981"/>
                <a:gd name="connsiteY522" fmla="*/ 1725 h 9626"/>
                <a:gd name="connsiteX523" fmla="*/ 9602 w 9981"/>
                <a:gd name="connsiteY523" fmla="*/ 1563 h 9626"/>
                <a:gd name="connsiteX524" fmla="*/ 9643 w 9981"/>
                <a:gd name="connsiteY524" fmla="*/ 1449 h 9626"/>
                <a:gd name="connsiteX525" fmla="*/ 9683 w 9981"/>
                <a:gd name="connsiteY525" fmla="*/ 1401 h 9626"/>
                <a:gd name="connsiteX526" fmla="*/ 9702 w 9981"/>
                <a:gd name="connsiteY526" fmla="*/ 1369 h 9626"/>
                <a:gd name="connsiteX527" fmla="*/ 9782 w 9981"/>
                <a:gd name="connsiteY527" fmla="*/ 1369 h 9626"/>
                <a:gd name="connsiteX528" fmla="*/ 9801 w 9981"/>
                <a:gd name="connsiteY528" fmla="*/ 1320 h 9626"/>
                <a:gd name="connsiteX529" fmla="*/ 9841 w 9981"/>
                <a:gd name="connsiteY529" fmla="*/ 1156 h 9626"/>
                <a:gd name="connsiteX530" fmla="*/ 9841 w 9981"/>
                <a:gd name="connsiteY530" fmla="*/ 993 h 9626"/>
                <a:gd name="connsiteX531" fmla="*/ 9882 w 9981"/>
                <a:gd name="connsiteY531" fmla="*/ 831 h 9626"/>
                <a:gd name="connsiteX532" fmla="*/ 9901 w 9981"/>
                <a:gd name="connsiteY532" fmla="*/ 652 h 9626"/>
                <a:gd name="connsiteX533" fmla="*/ 9941 w 9981"/>
                <a:gd name="connsiteY533" fmla="*/ 358 h 9626"/>
                <a:gd name="connsiteX534" fmla="*/ 9981 w 9981"/>
                <a:gd name="connsiteY534" fmla="*/ 0 h 9626"/>
                <a:gd name="connsiteX0" fmla="*/ 7928 w 9960"/>
                <a:gd name="connsiteY0" fmla="*/ 9628 h 9628"/>
                <a:gd name="connsiteX1" fmla="*/ 7928 w 9960"/>
                <a:gd name="connsiteY1" fmla="*/ 9577 h 9628"/>
                <a:gd name="connsiteX2" fmla="*/ 7928 w 9960"/>
                <a:gd name="connsiteY2" fmla="*/ 9493 h 9628"/>
                <a:gd name="connsiteX3" fmla="*/ 7968 w 9960"/>
                <a:gd name="connsiteY3" fmla="*/ 9425 h 9628"/>
                <a:gd name="connsiteX4" fmla="*/ 7988 w 9960"/>
                <a:gd name="connsiteY4" fmla="*/ 9408 h 9628"/>
                <a:gd name="connsiteX5" fmla="*/ 7988 w 9960"/>
                <a:gd name="connsiteY5" fmla="*/ 9375 h 9628"/>
                <a:gd name="connsiteX6" fmla="*/ 8027 w 9960"/>
                <a:gd name="connsiteY6" fmla="*/ 9375 h 9628"/>
                <a:gd name="connsiteX7" fmla="*/ 8027 w 9960"/>
                <a:gd name="connsiteY7" fmla="*/ 9323 h 9628"/>
                <a:gd name="connsiteX8" fmla="*/ 7988 w 9960"/>
                <a:gd name="connsiteY8" fmla="*/ 9239 h 9628"/>
                <a:gd name="connsiteX9" fmla="*/ 7968 w 9960"/>
                <a:gd name="connsiteY9" fmla="*/ 9189 h 9628"/>
                <a:gd name="connsiteX10" fmla="*/ 7968 w 9960"/>
                <a:gd name="connsiteY10" fmla="*/ 9121 h 9628"/>
                <a:gd name="connsiteX11" fmla="*/ 7988 w 9960"/>
                <a:gd name="connsiteY11" fmla="*/ 9103 h 9628"/>
                <a:gd name="connsiteX12" fmla="*/ 8027 w 9960"/>
                <a:gd name="connsiteY12" fmla="*/ 9103 h 9628"/>
                <a:gd name="connsiteX13" fmla="*/ 8027 w 9960"/>
                <a:gd name="connsiteY13" fmla="*/ 9070 h 9628"/>
                <a:gd name="connsiteX14" fmla="*/ 8027 w 9960"/>
                <a:gd name="connsiteY14" fmla="*/ 9019 h 9628"/>
                <a:gd name="connsiteX15" fmla="*/ 8027 w 9960"/>
                <a:gd name="connsiteY15" fmla="*/ 8951 h 9628"/>
                <a:gd name="connsiteX16" fmla="*/ 7988 w 9960"/>
                <a:gd name="connsiteY16" fmla="*/ 8900 h 9628"/>
                <a:gd name="connsiteX17" fmla="*/ 7988 w 9960"/>
                <a:gd name="connsiteY17" fmla="*/ 8849 h 9628"/>
                <a:gd name="connsiteX18" fmla="*/ 7988 w 9960"/>
                <a:gd name="connsiteY18" fmla="*/ 8766 h 9628"/>
                <a:gd name="connsiteX19" fmla="*/ 7988 w 9960"/>
                <a:gd name="connsiteY19" fmla="*/ 8730 h 9628"/>
                <a:gd name="connsiteX20" fmla="*/ 8027 w 9960"/>
                <a:gd name="connsiteY20" fmla="*/ 8730 h 9628"/>
                <a:gd name="connsiteX21" fmla="*/ 8027 w 9960"/>
                <a:gd name="connsiteY21" fmla="*/ 8730 h 9628"/>
                <a:gd name="connsiteX22" fmla="*/ 8067 w 9960"/>
                <a:gd name="connsiteY22" fmla="*/ 8730 h 9628"/>
                <a:gd name="connsiteX23" fmla="*/ 8067 w 9960"/>
                <a:gd name="connsiteY23" fmla="*/ 8681 h 9628"/>
                <a:gd name="connsiteX24" fmla="*/ 8027 w 9960"/>
                <a:gd name="connsiteY24" fmla="*/ 8630 h 9628"/>
                <a:gd name="connsiteX25" fmla="*/ 7988 w 9960"/>
                <a:gd name="connsiteY25" fmla="*/ 8596 h 9628"/>
                <a:gd name="connsiteX26" fmla="*/ 7988 w 9960"/>
                <a:gd name="connsiteY26" fmla="*/ 8544 h 9628"/>
                <a:gd name="connsiteX27" fmla="*/ 7988 w 9960"/>
                <a:gd name="connsiteY27" fmla="*/ 8477 h 9628"/>
                <a:gd name="connsiteX28" fmla="*/ 7988 w 9960"/>
                <a:gd name="connsiteY28" fmla="*/ 8427 h 9628"/>
                <a:gd name="connsiteX29" fmla="*/ 7988 w 9960"/>
                <a:gd name="connsiteY29" fmla="*/ 8376 h 9628"/>
                <a:gd name="connsiteX30" fmla="*/ 7988 w 9960"/>
                <a:gd name="connsiteY30" fmla="*/ 8376 h 9628"/>
                <a:gd name="connsiteX31" fmla="*/ 7968 w 9960"/>
                <a:gd name="connsiteY31" fmla="*/ 8342 h 9628"/>
                <a:gd name="connsiteX32" fmla="*/ 7968 w 9960"/>
                <a:gd name="connsiteY32" fmla="*/ 8326 h 9628"/>
                <a:gd name="connsiteX33" fmla="*/ 7968 w 9960"/>
                <a:gd name="connsiteY33" fmla="*/ 8326 h 9628"/>
                <a:gd name="connsiteX34" fmla="*/ 7968 w 9960"/>
                <a:gd name="connsiteY34" fmla="*/ 8241 h 9628"/>
                <a:gd name="connsiteX35" fmla="*/ 7968 w 9960"/>
                <a:gd name="connsiteY35" fmla="*/ 8174 h 9628"/>
                <a:gd name="connsiteX36" fmla="*/ 7988 w 9960"/>
                <a:gd name="connsiteY36" fmla="*/ 8088 h 9628"/>
                <a:gd name="connsiteX37" fmla="*/ 7988 w 9960"/>
                <a:gd name="connsiteY37" fmla="*/ 8036 h 9628"/>
                <a:gd name="connsiteX38" fmla="*/ 8027 w 9960"/>
                <a:gd name="connsiteY38" fmla="*/ 7868 h 9628"/>
                <a:gd name="connsiteX39" fmla="*/ 8027 w 9960"/>
                <a:gd name="connsiteY39" fmla="*/ 7648 h 9628"/>
                <a:gd name="connsiteX40" fmla="*/ 8067 w 9960"/>
                <a:gd name="connsiteY40" fmla="*/ 7429 h 9628"/>
                <a:gd name="connsiteX41" fmla="*/ 8087 w 9960"/>
                <a:gd name="connsiteY41" fmla="*/ 7310 h 9628"/>
                <a:gd name="connsiteX42" fmla="*/ 8126 w 9960"/>
                <a:gd name="connsiteY42" fmla="*/ 7293 h 9628"/>
                <a:gd name="connsiteX43" fmla="*/ 8147 w 9960"/>
                <a:gd name="connsiteY43" fmla="*/ 7293 h 9628"/>
                <a:gd name="connsiteX44" fmla="*/ 8227 w 9960"/>
                <a:gd name="connsiteY44" fmla="*/ 7310 h 9628"/>
                <a:gd name="connsiteX45" fmla="*/ 8287 w 9960"/>
                <a:gd name="connsiteY45" fmla="*/ 7310 h 9628"/>
                <a:gd name="connsiteX46" fmla="*/ 8346 w 9960"/>
                <a:gd name="connsiteY46" fmla="*/ 7310 h 9628"/>
                <a:gd name="connsiteX47" fmla="*/ 8386 w 9960"/>
                <a:gd name="connsiteY47" fmla="*/ 7293 h 9628"/>
                <a:gd name="connsiteX48" fmla="*/ 8446 w 9960"/>
                <a:gd name="connsiteY48" fmla="*/ 7174 h 9628"/>
                <a:gd name="connsiteX49" fmla="*/ 8486 w 9960"/>
                <a:gd name="connsiteY49" fmla="*/ 7073 h 9628"/>
                <a:gd name="connsiteX50" fmla="*/ 8486 w 9960"/>
                <a:gd name="connsiteY50" fmla="*/ 6921 h 9628"/>
                <a:gd name="connsiteX51" fmla="*/ 8585 w 9960"/>
                <a:gd name="connsiteY51" fmla="*/ 6818 h 9628"/>
                <a:gd name="connsiteX52" fmla="*/ 8645 w 9960"/>
                <a:gd name="connsiteY52" fmla="*/ 6785 h 9628"/>
                <a:gd name="connsiteX53" fmla="*/ 8645 w 9960"/>
                <a:gd name="connsiteY53" fmla="*/ 6769 h 9628"/>
                <a:gd name="connsiteX54" fmla="*/ 8686 w 9960"/>
                <a:gd name="connsiteY54" fmla="*/ 6735 h 9628"/>
                <a:gd name="connsiteX55" fmla="*/ 8645 w 9960"/>
                <a:gd name="connsiteY55" fmla="*/ 6735 h 9628"/>
                <a:gd name="connsiteX56" fmla="*/ 8645 w 9960"/>
                <a:gd name="connsiteY56" fmla="*/ 6701 h 9628"/>
                <a:gd name="connsiteX57" fmla="*/ 8645 w 9960"/>
                <a:gd name="connsiteY57" fmla="*/ 6701 h 9628"/>
                <a:gd name="connsiteX58" fmla="*/ 8645 w 9960"/>
                <a:gd name="connsiteY58" fmla="*/ 6684 h 9628"/>
                <a:gd name="connsiteX59" fmla="*/ 8686 w 9960"/>
                <a:gd name="connsiteY59" fmla="*/ 6650 h 9628"/>
                <a:gd name="connsiteX60" fmla="*/ 8705 w 9960"/>
                <a:gd name="connsiteY60" fmla="*/ 6650 h 9628"/>
                <a:gd name="connsiteX61" fmla="*/ 8745 w 9960"/>
                <a:gd name="connsiteY61" fmla="*/ 6616 h 9628"/>
                <a:gd name="connsiteX62" fmla="*/ 8804 w 9960"/>
                <a:gd name="connsiteY62" fmla="*/ 6616 h 9628"/>
                <a:gd name="connsiteX63" fmla="*/ 8884 w 9960"/>
                <a:gd name="connsiteY63" fmla="*/ 6599 h 9628"/>
                <a:gd name="connsiteX64" fmla="*/ 8944 w 9960"/>
                <a:gd name="connsiteY64" fmla="*/ 6565 h 9628"/>
                <a:gd name="connsiteX65" fmla="*/ 8984 w 9960"/>
                <a:gd name="connsiteY65" fmla="*/ 6515 h 9628"/>
                <a:gd name="connsiteX66" fmla="*/ 9003 w 9960"/>
                <a:gd name="connsiteY66" fmla="*/ 6447 h 9628"/>
                <a:gd name="connsiteX67" fmla="*/ 9003 w 9960"/>
                <a:gd name="connsiteY67" fmla="*/ 6363 h 9628"/>
                <a:gd name="connsiteX68" fmla="*/ 9003 w 9960"/>
                <a:gd name="connsiteY68" fmla="*/ 6345 h 9628"/>
                <a:gd name="connsiteX69" fmla="*/ 8984 w 9960"/>
                <a:gd name="connsiteY69" fmla="*/ 6295 h 9628"/>
                <a:gd name="connsiteX70" fmla="*/ 8944 w 9960"/>
                <a:gd name="connsiteY70" fmla="*/ 6261 h 9628"/>
                <a:gd name="connsiteX71" fmla="*/ 8944 w 9960"/>
                <a:gd name="connsiteY71" fmla="*/ 6227 h 9628"/>
                <a:gd name="connsiteX72" fmla="*/ 8944 w 9960"/>
                <a:gd name="connsiteY72" fmla="*/ 6210 h 9628"/>
                <a:gd name="connsiteX73" fmla="*/ 8984 w 9960"/>
                <a:gd name="connsiteY73" fmla="*/ 6143 h 9628"/>
                <a:gd name="connsiteX74" fmla="*/ 9003 w 9960"/>
                <a:gd name="connsiteY74" fmla="*/ 6125 h 9628"/>
                <a:gd name="connsiteX75" fmla="*/ 9043 w 9960"/>
                <a:gd name="connsiteY75" fmla="*/ 6125 h 9628"/>
                <a:gd name="connsiteX76" fmla="*/ 9103 w 9960"/>
                <a:gd name="connsiteY76" fmla="*/ 6125 h 9628"/>
                <a:gd name="connsiteX77" fmla="*/ 9143 w 9960"/>
                <a:gd name="connsiteY77" fmla="*/ 6092 h 9628"/>
                <a:gd name="connsiteX78" fmla="*/ 9163 w 9960"/>
                <a:gd name="connsiteY78" fmla="*/ 6057 h 9628"/>
                <a:gd name="connsiteX79" fmla="*/ 9203 w 9960"/>
                <a:gd name="connsiteY79" fmla="*/ 6008 h 9628"/>
                <a:gd name="connsiteX80" fmla="*/ 9203 w 9960"/>
                <a:gd name="connsiteY80" fmla="*/ 5956 h 9628"/>
                <a:gd name="connsiteX81" fmla="*/ 9163 w 9960"/>
                <a:gd name="connsiteY81" fmla="*/ 5922 h 9628"/>
                <a:gd name="connsiteX82" fmla="*/ 9163 w 9960"/>
                <a:gd name="connsiteY82" fmla="*/ 5905 h 9628"/>
                <a:gd name="connsiteX83" fmla="*/ 9143 w 9960"/>
                <a:gd name="connsiteY83" fmla="*/ 5872 h 9628"/>
                <a:gd name="connsiteX84" fmla="*/ 9103 w 9960"/>
                <a:gd name="connsiteY84" fmla="*/ 5822 h 9628"/>
                <a:gd name="connsiteX85" fmla="*/ 9103 w 9960"/>
                <a:gd name="connsiteY85" fmla="*/ 5787 h 9628"/>
                <a:gd name="connsiteX86" fmla="*/ 9103 w 9960"/>
                <a:gd name="connsiteY86" fmla="*/ 5754 h 9628"/>
                <a:gd name="connsiteX87" fmla="*/ 9103 w 9960"/>
                <a:gd name="connsiteY87" fmla="*/ 5618 h 9628"/>
                <a:gd name="connsiteX88" fmla="*/ 9103 w 9960"/>
                <a:gd name="connsiteY88" fmla="*/ 5567 h 9628"/>
                <a:gd name="connsiteX89" fmla="*/ 9103 w 9960"/>
                <a:gd name="connsiteY89" fmla="*/ 5533 h 9628"/>
                <a:gd name="connsiteX90" fmla="*/ 9063 w 9960"/>
                <a:gd name="connsiteY90" fmla="*/ 5482 h 9628"/>
                <a:gd name="connsiteX91" fmla="*/ 9003 w 9960"/>
                <a:gd name="connsiteY91" fmla="*/ 5449 h 9628"/>
                <a:gd name="connsiteX92" fmla="*/ 8944 w 9960"/>
                <a:gd name="connsiteY92" fmla="*/ 5398 h 9628"/>
                <a:gd name="connsiteX93" fmla="*/ 8884 w 9960"/>
                <a:gd name="connsiteY93" fmla="*/ 5314 h 9628"/>
                <a:gd name="connsiteX94" fmla="*/ 8884 w 9960"/>
                <a:gd name="connsiteY94" fmla="*/ 5263 h 9628"/>
                <a:gd name="connsiteX95" fmla="*/ 8884 w 9960"/>
                <a:gd name="connsiteY95" fmla="*/ 5195 h 9628"/>
                <a:gd name="connsiteX96" fmla="*/ 8944 w 9960"/>
                <a:gd name="connsiteY96" fmla="*/ 5143 h 9628"/>
                <a:gd name="connsiteX97" fmla="*/ 8984 w 9960"/>
                <a:gd name="connsiteY97" fmla="*/ 5093 h 9628"/>
                <a:gd name="connsiteX98" fmla="*/ 9003 w 9960"/>
                <a:gd name="connsiteY98" fmla="*/ 5043 h 9628"/>
                <a:gd name="connsiteX99" fmla="*/ 8984 w 9960"/>
                <a:gd name="connsiteY99" fmla="*/ 4975 h 9628"/>
                <a:gd name="connsiteX100" fmla="*/ 8944 w 9960"/>
                <a:gd name="connsiteY100" fmla="*/ 4958 h 9628"/>
                <a:gd name="connsiteX101" fmla="*/ 8884 w 9960"/>
                <a:gd name="connsiteY101" fmla="*/ 4924 h 9628"/>
                <a:gd name="connsiteX102" fmla="*/ 8804 w 9960"/>
                <a:gd name="connsiteY102" fmla="*/ 4924 h 9628"/>
                <a:gd name="connsiteX103" fmla="*/ 8785 w 9960"/>
                <a:gd name="connsiteY103" fmla="*/ 4890 h 9628"/>
                <a:gd name="connsiteX104" fmla="*/ 8705 w 9960"/>
                <a:gd name="connsiteY104" fmla="*/ 4874 h 9628"/>
                <a:gd name="connsiteX105" fmla="*/ 8645 w 9960"/>
                <a:gd name="connsiteY105" fmla="*/ 4806 h 9628"/>
                <a:gd name="connsiteX106" fmla="*/ 8585 w 9960"/>
                <a:gd name="connsiteY106" fmla="*/ 4704 h 9628"/>
                <a:gd name="connsiteX107" fmla="*/ 8446 w 9960"/>
                <a:gd name="connsiteY107" fmla="*/ 4569 h 9628"/>
                <a:gd name="connsiteX108" fmla="*/ 8346 w 9960"/>
                <a:gd name="connsiteY108" fmla="*/ 4450 h 9628"/>
                <a:gd name="connsiteX109" fmla="*/ 8287 w 9960"/>
                <a:gd name="connsiteY109" fmla="*/ 4417 h 9628"/>
                <a:gd name="connsiteX110" fmla="*/ 8227 w 9960"/>
                <a:gd name="connsiteY110" fmla="*/ 4450 h 9628"/>
                <a:gd name="connsiteX111" fmla="*/ 8188 w 9960"/>
                <a:gd name="connsiteY111" fmla="*/ 4485 h 9628"/>
                <a:gd name="connsiteX112" fmla="*/ 8147 w 9960"/>
                <a:gd name="connsiteY112" fmla="*/ 4501 h 9628"/>
                <a:gd name="connsiteX113" fmla="*/ 8126 w 9960"/>
                <a:gd name="connsiteY113" fmla="*/ 4536 h 9628"/>
                <a:gd name="connsiteX114" fmla="*/ 8087 w 9960"/>
                <a:gd name="connsiteY114" fmla="*/ 4536 h 9628"/>
                <a:gd name="connsiteX115" fmla="*/ 8027 w 9960"/>
                <a:gd name="connsiteY115" fmla="*/ 4536 h 9628"/>
                <a:gd name="connsiteX116" fmla="*/ 7928 w 9960"/>
                <a:gd name="connsiteY116" fmla="*/ 4536 h 9628"/>
                <a:gd name="connsiteX117" fmla="*/ 7868 w 9960"/>
                <a:gd name="connsiteY117" fmla="*/ 4536 h 9628"/>
                <a:gd name="connsiteX118" fmla="*/ 7828 w 9960"/>
                <a:gd name="connsiteY118" fmla="*/ 4569 h 9628"/>
                <a:gd name="connsiteX119" fmla="*/ 7789 w 9960"/>
                <a:gd name="connsiteY119" fmla="*/ 4619 h 9628"/>
                <a:gd name="connsiteX120" fmla="*/ 7828 w 9960"/>
                <a:gd name="connsiteY120" fmla="*/ 4637 h 9628"/>
                <a:gd name="connsiteX121" fmla="*/ 7868 w 9960"/>
                <a:gd name="connsiteY121" fmla="*/ 4704 h 9628"/>
                <a:gd name="connsiteX122" fmla="*/ 7888 w 9960"/>
                <a:gd name="connsiteY122" fmla="*/ 4756 h 9628"/>
                <a:gd name="connsiteX123" fmla="*/ 7888 w 9960"/>
                <a:gd name="connsiteY123" fmla="*/ 4788 h 9628"/>
                <a:gd name="connsiteX124" fmla="*/ 7789 w 9960"/>
                <a:gd name="connsiteY124" fmla="*/ 4806 h 9628"/>
                <a:gd name="connsiteX125" fmla="*/ 7789 w 9960"/>
                <a:gd name="connsiteY125" fmla="*/ 4874 h 9628"/>
                <a:gd name="connsiteX126" fmla="*/ 7789 w 9960"/>
                <a:gd name="connsiteY126" fmla="*/ 4924 h 9628"/>
                <a:gd name="connsiteX127" fmla="*/ 7769 w 9960"/>
                <a:gd name="connsiteY127" fmla="*/ 4975 h 9628"/>
                <a:gd name="connsiteX128" fmla="*/ 7729 w 9960"/>
                <a:gd name="connsiteY128" fmla="*/ 5043 h 9628"/>
                <a:gd name="connsiteX129" fmla="*/ 7569 w 9960"/>
                <a:gd name="connsiteY129" fmla="*/ 5178 h 9628"/>
                <a:gd name="connsiteX130" fmla="*/ 7410 w 9960"/>
                <a:gd name="connsiteY130" fmla="*/ 5229 h 9628"/>
                <a:gd name="connsiteX131" fmla="*/ 7172 w 9960"/>
                <a:gd name="connsiteY131" fmla="*/ 5263 h 9628"/>
                <a:gd name="connsiteX132" fmla="*/ 7131 w 9960"/>
                <a:gd name="connsiteY132" fmla="*/ 5263 h 9628"/>
                <a:gd name="connsiteX133" fmla="*/ 7071 w 9960"/>
                <a:gd name="connsiteY133" fmla="*/ 5279 h 9628"/>
                <a:gd name="connsiteX134" fmla="*/ 7051 w 9960"/>
                <a:gd name="connsiteY134" fmla="*/ 5279 h 9628"/>
                <a:gd name="connsiteX135" fmla="*/ 6972 w 9960"/>
                <a:gd name="connsiteY135" fmla="*/ 5279 h 9628"/>
                <a:gd name="connsiteX136" fmla="*/ 6972 w 9960"/>
                <a:gd name="connsiteY136" fmla="*/ 5263 h 9628"/>
                <a:gd name="connsiteX137" fmla="*/ 6952 w 9960"/>
                <a:gd name="connsiteY137" fmla="*/ 5229 h 9628"/>
                <a:gd name="connsiteX138" fmla="*/ 6912 w 9960"/>
                <a:gd name="connsiteY138" fmla="*/ 5229 h 9628"/>
                <a:gd name="connsiteX139" fmla="*/ 6872 w 9960"/>
                <a:gd name="connsiteY139" fmla="*/ 5229 h 9628"/>
                <a:gd name="connsiteX140" fmla="*/ 6812 w 9960"/>
                <a:gd name="connsiteY140" fmla="*/ 5229 h 9628"/>
                <a:gd name="connsiteX141" fmla="*/ 6773 w 9960"/>
                <a:gd name="connsiteY141" fmla="*/ 5263 h 9628"/>
                <a:gd name="connsiteX142" fmla="*/ 6773 w 9960"/>
                <a:gd name="connsiteY142" fmla="*/ 5314 h 9628"/>
                <a:gd name="connsiteX143" fmla="*/ 6753 w 9960"/>
                <a:gd name="connsiteY143" fmla="*/ 5348 h 9628"/>
                <a:gd name="connsiteX144" fmla="*/ 6713 w 9960"/>
                <a:gd name="connsiteY144" fmla="*/ 5364 h 9628"/>
                <a:gd name="connsiteX145" fmla="*/ 6674 w 9960"/>
                <a:gd name="connsiteY145" fmla="*/ 5364 h 9628"/>
                <a:gd name="connsiteX146" fmla="*/ 6654 w 9960"/>
                <a:gd name="connsiteY146" fmla="*/ 5364 h 9628"/>
                <a:gd name="connsiteX147" fmla="*/ 6613 w 9960"/>
                <a:gd name="connsiteY147" fmla="*/ 5364 h 9628"/>
                <a:gd name="connsiteX148" fmla="*/ 6553 w 9960"/>
                <a:gd name="connsiteY148" fmla="*/ 5364 h 9628"/>
                <a:gd name="connsiteX149" fmla="*/ 6553 w 9960"/>
                <a:gd name="connsiteY149" fmla="*/ 5398 h 9628"/>
                <a:gd name="connsiteX150" fmla="*/ 6553 w 9960"/>
                <a:gd name="connsiteY150" fmla="*/ 5431 h 9628"/>
                <a:gd name="connsiteX151" fmla="*/ 6553 w 9960"/>
                <a:gd name="connsiteY151" fmla="*/ 5449 h 9628"/>
                <a:gd name="connsiteX152" fmla="*/ 6553 w 9960"/>
                <a:gd name="connsiteY152" fmla="*/ 5482 h 9628"/>
                <a:gd name="connsiteX153" fmla="*/ 6493 w 9960"/>
                <a:gd name="connsiteY153" fmla="*/ 5500 h 9628"/>
                <a:gd name="connsiteX154" fmla="*/ 6493 w 9960"/>
                <a:gd name="connsiteY154" fmla="*/ 5500 h 9628"/>
                <a:gd name="connsiteX155" fmla="*/ 6493 w 9960"/>
                <a:gd name="connsiteY155" fmla="*/ 5533 h 9628"/>
                <a:gd name="connsiteX156" fmla="*/ 6513 w 9960"/>
                <a:gd name="connsiteY156" fmla="*/ 5567 h 9628"/>
                <a:gd name="connsiteX157" fmla="*/ 6513 w 9960"/>
                <a:gd name="connsiteY157" fmla="*/ 5584 h 9628"/>
                <a:gd name="connsiteX158" fmla="*/ 6493 w 9960"/>
                <a:gd name="connsiteY158" fmla="*/ 5567 h 9628"/>
                <a:gd name="connsiteX159" fmla="*/ 6454 w 9960"/>
                <a:gd name="connsiteY159" fmla="*/ 5567 h 9628"/>
                <a:gd name="connsiteX160" fmla="*/ 6414 w 9960"/>
                <a:gd name="connsiteY160" fmla="*/ 5533 h 9628"/>
                <a:gd name="connsiteX161" fmla="*/ 6394 w 9960"/>
                <a:gd name="connsiteY161" fmla="*/ 5533 h 9628"/>
                <a:gd name="connsiteX162" fmla="*/ 6394 w 9960"/>
                <a:gd name="connsiteY162" fmla="*/ 5618 h 9628"/>
                <a:gd name="connsiteX163" fmla="*/ 6314 w 9960"/>
                <a:gd name="connsiteY163" fmla="*/ 5618 h 9628"/>
                <a:gd name="connsiteX164" fmla="*/ 6294 w 9960"/>
                <a:gd name="connsiteY164" fmla="*/ 5618 h 9628"/>
                <a:gd name="connsiteX165" fmla="*/ 6156 w 9960"/>
                <a:gd name="connsiteY165" fmla="*/ 5584 h 9628"/>
                <a:gd name="connsiteX166" fmla="*/ 6095 w 9960"/>
                <a:gd name="connsiteY166" fmla="*/ 5584 h 9628"/>
                <a:gd name="connsiteX167" fmla="*/ 6056 w 9960"/>
                <a:gd name="connsiteY167" fmla="*/ 5618 h 9628"/>
                <a:gd name="connsiteX168" fmla="*/ 6035 w 9960"/>
                <a:gd name="connsiteY168" fmla="*/ 5618 h 9628"/>
                <a:gd name="connsiteX169" fmla="*/ 5956 w 9960"/>
                <a:gd name="connsiteY169" fmla="*/ 5651 h 9628"/>
                <a:gd name="connsiteX170" fmla="*/ 5936 w 9960"/>
                <a:gd name="connsiteY170" fmla="*/ 5651 h 9628"/>
                <a:gd name="connsiteX171" fmla="*/ 5896 w 9960"/>
                <a:gd name="connsiteY171" fmla="*/ 5651 h 9628"/>
                <a:gd name="connsiteX172" fmla="*/ 5896 w 9960"/>
                <a:gd name="connsiteY172" fmla="*/ 5651 h 9628"/>
                <a:gd name="connsiteX173" fmla="*/ 5936 w 9960"/>
                <a:gd name="connsiteY173" fmla="*/ 5618 h 9628"/>
                <a:gd name="connsiteX174" fmla="*/ 5936 w 9960"/>
                <a:gd name="connsiteY174" fmla="*/ 5584 h 9628"/>
                <a:gd name="connsiteX175" fmla="*/ 5856 w 9960"/>
                <a:gd name="connsiteY175" fmla="*/ 5584 h 9628"/>
                <a:gd name="connsiteX176" fmla="*/ 5836 w 9960"/>
                <a:gd name="connsiteY176" fmla="*/ 5567 h 9628"/>
                <a:gd name="connsiteX177" fmla="*/ 5757 w 9960"/>
                <a:gd name="connsiteY177" fmla="*/ 5567 h 9628"/>
                <a:gd name="connsiteX178" fmla="*/ 5578 w 9960"/>
                <a:gd name="connsiteY178" fmla="*/ 5500 h 9628"/>
                <a:gd name="connsiteX179" fmla="*/ 5338 w 9960"/>
                <a:gd name="connsiteY179" fmla="*/ 5449 h 9628"/>
                <a:gd name="connsiteX180" fmla="*/ 5140 w 9960"/>
                <a:gd name="connsiteY180" fmla="*/ 5449 h 9628"/>
                <a:gd name="connsiteX181" fmla="*/ 5140 w 9960"/>
                <a:gd name="connsiteY181" fmla="*/ 5449 h 9628"/>
                <a:gd name="connsiteX182" fmla="*/ 5119 w 9960"/>
                <a:gd name="connsiteY182" fmla="*/ 5500 h 9628"/>
                <a:gd name="connsiteX183" fmla="*/ 5119 w 9960"/>
                <a:gd name="connsiteY183" fmla="*/ 5533 h 9628"/>
                <a:gd name="connsiteX184" fmla="*/ 5080 w 9960"/>
                <a:gd name="connsiteY184" fmla="*/ 5533 h 9628"/>
                <a:gd name="connsiteX185" fmla="*/ 5080 w 9960"/>
                <a:gd name="connsiteY185" fmla="*/ 5500 h 9628"/>
                <a:gd name="connsiteX186" fmla="*/ 5080 w 9960"/>
                <a:gd name="connsiteY186" fmla="*/ 5500 h 9628"/>
                <a:gd name="connsiteX187" fmla="*/ 5040 w 9960"/>
                <a:gd name="connsiteY187" fmla="*/ 5482 h 9628"/>
                <a:gd name="connsiteX188" fmla="*/ 5020 w 9960"/>
                <a:gd name="connsiteY188" fmla="*/ 5500 h 9628"/>
                <a:gd name="connsiteX189" fmla="*/ 5020 w 9960"/>
                <a:gd name="connsiteY189" fmla="*/ 5533 h 9628"/>
                <a:gd name="connsiteX190" fmla="*/ 4979 w 9960"/>
                <a:gd name="connsiteY190" fmla="*/ 5567 h 9628"/>
                <a:gd name="connsiteX191" fmla="*/ 4940 w 9960"/>
                <a:gd name="connsiteY191" fmla="*/ 5584 h 9628"/>
                <a:gd name="connsiteX192" fmla="*/ 4920 w 9960"/>
                <a:gd name="connsiteY192" fmla="*/ 5584 h 9628"/>
                <a:gd name="connsiteX193" fmla="*/ 4879 w 9960"/>
                <a:gd name="connsiteY193" fmla="*/ 5584 h 9628"/>
                <a:gd name="connsiteX194" fmla="*/ 4840 w 9960"/>
                <a:gd name="connsiteY194" fmla="*/ 5584 h 9628"/>
                <a:gd name="connsiteX195" fmla="*/ 4840 w 9960"/>
                <a:gd name="connsiteY195" fmla="*/ 5618 h 9628"/>
                <a:gd name="connsiteX196" fmla="*/ 4840 w 9960"/>
                <a:gd name="connsiteY196" fmla="*/ 5651 h 9628"/>
                <a:gd name="connsiteX197" fmla="*/ 4820 w 9960"/>
                <a:gd name="connsiteY197" fmla="*/ 5651 h 9628"/>
                <a:gd name="connsiteX198" fmla="*/ 4780 w 9960"/>
                <a:gd name="connsiteY198" fmla="*/ 5651 h 9628"/>
                <a:gd name="connsiteX199" fmla="*/ 4780 w 9960"/>
                <a:gd name="connsiteY199" fmla="*/ 5651 h 9628"/>
                <a:gd name="connsiteX200" fmla="*/ 4741 w 9960"/>
                <a:gd name="connsiteY200" fmla="*/ 5618 h 9628"/>
                <a:gd name="connsiteX201" fmla="*/ 4721 w 9960"/>
                <a:gd name="connsiteY201" fmla="*/ 5584 h 9628"/>
                <a:gd name="connsiteX202" fmla="*/ 4681 w 9960"/>
                <a:gd name="connsiteY202" fmla="*/ 5584 h 9628"/>
                <a:gd name="connsiteX203" fmla="*/ 3705 w 9960"/>
                <a:gd name="connsiteY203" fmla="*/ 5567 h 9628"/>
                <a:gd name="connsiteX204" fmla="*/ 2909 w 9960"/>
                <a:gd name="connsiteY204" fmla="*/ 5567 h 9628"/>
                <a:gd name="connsiteX205" fmla="*/ 2749 w 9960"/>
                <a:gd name="connsiteY205" fmla="*/ 5567 h 9628"/>
                <a:gd name="connsiteX206" fmla="*/ 2689 w 9960"/>
                <a:gd name="connsiteY206" fmla="*/ 5533 h 9628"/>
                <a:gd name="connsiteX207" fmla="*/ 2650 w 9960"/>
                <a:gd name="connsiteY207" fmla="*/ 5567 h 9628"/>
                <a:gd name="connsiteX208" fmla="*/ 2629 w 9960"/>
                <a:gd name="connsiteY208" fmla="*/ 5584 h 9628"/>
                <a:gd name="connsiteX209" fmla="*/ 2589 w 9960"/>
                <a:gd name="connsiteY209" fmla="*/ 5669 h 9628"/>
                <a:gd name="connsiteX210" fmla="*/ 2550 w 9960"/>
                <a:gd name="connsiteY210" fmla="*/ 5754 h 9628"/>
                <a:gd name="connsiteX211" fmla="*/ 2550 w 9960"/>
                <a:gd name="connsiteY211" fmla="*/ 5837 h 9628"/>
                <a:gd name="connsiteX212" fmla="*/ 2550 w 9960"/>
                <a:gd name="connsiteY212" fmla="*/ 5922 h 9628"/>
                <a:gd name="connsiteX213" fmla="*/ 2589 w 9960"/>
                <a:gd name="connsiteY213" fmla="*/ 5974 h 9628"/>
                <a:gd name="connsiteX214" fmla="*/ 2629 w 9960"/>
                <a:gd name="connsiteY214" fmla="*/ 6008 h 9628"/>
                <a:gd name="connsiteX215" fmla="*/ 2650 w 9960"/>
                <a:gd name="connsiteY215" fmla="*/ 6008 h 9628"/>
                <a:gd name="connsiteX216" fmla="*/ 2689 w 9960"/>
                <a:gd name="connsiteY216" fmla="*/ 6041 h 9628"/>
                <a:gd name="connsiteX217" fmla="*/ 2689 w 9960"/>
                <a:gd name="connsiteY217" fmla="*/ 6057 h 9628"/>
                <a:gd name="connsiteX218" fmla="*/ 2589 w 9960"/>
                <a:gd name="connsiteY218" fmla="*/ 6125 h 9628"/>
                <a:gd name="connsiteX219" fmla="*/ 2629 w 9960"/>
                <a:gd name="connsiteY219" fmla="*/ 6143 h 9628"/>
                <a:gd name="connsiteX220" fmla="*/ 2650 w 9960"/>
                <a:gd name="connsiteY220" fmla="*/ 6143 h 9628"/>
                <a:gd name="connsiteX221" fmla="*/ 2689 w 9960"/>
                <a:gd name="connsiteY221" fmla="*/ 6176 h 9628"/>
                <a:gd name="connsiteX222" fmla="*/ 2689 w 9960"/>
                <a:gd name="connsiteY222" fmla="*/ 6210 h 9628"/>
                <a:gd name="connsiteX223" fmla="*/ 2689 w 9960"/>
                <a:gd name="connsiteY223" fmla="*/ 6227 h 9628"/>
                <a:gd name="connsiteX224" fmla="*/ 2689 w 9960"/>
                <a:gd name="connsiteY224" fmla="*/ 6295 h 9628"/>
                <a:gd name="connsiteX225" fmla="*/ 2650 w 9960"/>
                <a:gd name="connsiteY225" fmla="*/ 6345 h 9628"/>
                <a:gd name="connsiteX226" fmla="*/ 2629 w 9960"/>
                <a:gd name="connsiteY226" fmla="*/ 6363 h 9628"/>
                <a:gd name="connsiteX227" fmla="*/ 2650 w 9960"/>
                <a:gd name="connsiteY227" fmla="*/ 6447 h 9628"/>
                <a:gd name="connsiteX228" fmla="*/ 2689 w 9960"/>
                <a:gd name="connsiteY228" fmla="*/ 6515 h 9628"/>
                <a:gd name="connsiteX229" fmla="*/ 2689 w 9960"/>
                <a:gd name="connsiteY229" fmla="*/ 6565 h 9628"/>
                <a:gd name="connsiteX230" fmla="*/ 2689 w 9960"/>
                <a:gd name="connsiteY230" fmla="*/ 6599 h 9628"/>
                <a:gd name="connsiteX231" fmla="*/ 2650 w 9960"/>
                <a:gd name="connsiteY231" fmla="*/ 6616 h 9628"/>
                <a:gd name="connsiteX232" fmla="*/ 2629 w 9960"/>
                <a:gd name="connsiteY232" fmla="*/ 6650 h 9628"/>
                <a:gd name="connsiteX233" fmla="*/ 2629 w 9960"/>
                <a:gd name="connsiteY233" fmla="*/ 6650 h 9628"/>
                <a:gd name="connsiteX234" fmla="*/ 2629 w 9960"/>
                <a:gd name="connsiteY234" fmla="*/ 6701 h 9628"/>
                <a:gd name="connsiteX235" fmla="*/ 2650 w 9960"/>
                <a:gd name="connsiteY235" fmla="*/ 6735 h 9628"/>
                <a:gd name="connsiteX236" fmla="*/ 2689 w 9960"/>
                <a:gd name="connsiteY236" fmla="*/ 6785 h 9628"/>
                <a:gd name="connsiteX237" fmla="*/ 2729 w 9960"/>
                <a:gd name="connsiteY237" fmla="*/ 6837 h 9628"/>
                <a:gd name="connsiteX238" fmla="*/ 2729 w 9960"/>
                <a:gd name="connsiteY238" fmla="*/ 6870 h 9628"/>
                <a:gd name="connsiteX239" fmla="*/ 2689 w 9960"/>
                <a:gd name="connsiteY239" fmla="*/ 6921 h 9628"/>
                <a:gd name="connsiteX240" fmla="*/ 2650 w 9960"/>
                <a:gd name="connsiteY240" fmla="*/ 6955 h 9628"/>
                <a:gd name="connsiteX241" fmla="*/ 2629 w 9960"/>
                <a:gd name="connsiteY241" fmla="*/ 6921 h 9628"/>
                <a:gd name="connsiteX242" fmla="*/ 2550 w 9960"/>
                <a:gd name="connsiteY242" fmla="*/ 6870 h 9628"/>
                <a:gd name="connsiteX243" fmla="*/ 2530 w 9960"/>
                <a:gd name="connsiteY243" fmla="*/ 6818 h 9628"/>
                <a:gd name="connsiteX244" fmla="*/ 2490 w 9960"/>
                <a:gd name="connsiteY244" fmla="*/ 6735 h 9628"/>
                <a:gd name="connsiteX245" fmla="*/ 2451 w 9960"/>
                <a:gd name="connsiteY245" fmla="*/ 6684 h 9628"/>
                <a:gd name="connsiteX246" fmla="*/ 2431 w 9960"/>
                <a:gd name="connsiteY246" fmla="*/ 6650 h 9628"/>
                <a:gd name="connsiteX247" fmla="*/ 2431 w 9960"/>
                <a:gd name="connsiteY247" fmla="*/ 6650 h 9628"/>
                <a:gd name="connsiteX248" fmla="*/ 2391 w 9960"/>
                <a:gd name="connsiteY248" fmla="*/ 6684 h 9628"/>
                <a:gd name="connsiteX249" fmla="*/ 2350 w 9960"/>
                <a:gd name="connsiteY249" fmla="*/ 6684 h 9628"/>
                <a:gd name="connsiteX250" fmla="*/ 2330 w 9960"/>
                <a:gd name="connsiteY250" fmla="*/ 6650 h 9628"/>
                <a:gd name="connsiteX251" fmla="*/ 2330 w 9960"/>
                <a:gd name="connsiteY251" fmla="*/ 6616 h 9628"/>
                <a:gd name="connsiteX252" fmla="*/ 2330 w 9960"/>
                <a:gd name="connsiteY252" fmla="*/ 6616 h 9628"/>
                <a:gd name="connsiteX253" fmla="*/ 2290 w 9960"/>
                <a:gd name="connsiteY253" fmla="*/ 6599 h 9628"/>
                <a:gd name="connsiteX254" fmla="*/ 2270 w 9960"/>
                <a:gd name="connsiteY254" fmla="*/ 6565 h 9628"/>
                <a:gd name="connsiteX255" fmla="*/ 2231 w 9960"/>
                <a:gd name="connsiteY255" fmla="*/ 6531 h 9628"/>
                <a:gd name="connsiteX256" fmla="*/ 2270 w 9960"/>
                <a:gd name="connsiteY256" fmla="*/ 6531 h 9628"/>
                <a:gd name="connsiteX257" fmla="*/ 2270 w 9960"/>
                <a:gd name="connsiteY257" fmla="*/ 6515 h 9628"/>
                <a:gd name="connsiteX258" fmla="*/ 2270 w 9960"/>
                <a:gd name="connsiteY258" fmla="*/ 6515 h 9628"/>
                <a:gd name="connsiteX259" fmla="*/ 2270 w 9960"/>
                <a:gd name="connsiteY259" fmla="*/ 6481 h 9628"/>
                <a:gd name="connsiteX260" fmla="*/ 2171 w 9960"/>
                <a:gd name="connsiteY260" fmla="*/ 6531 h 9628"/>
                <a:gd name="connsiteX261" fmla="*/ 2132 w 9960"/>
                <a:gd name="connsiteY261" fmla="*/ 6531 h 9628"/>
                <a:gd name="connsiteX262" fmla="*/ 2132 w 9960"/>
                <a:gd name="connsiteY262" fmla="*/ 6531 h 9628"/>
                <a:gd name="connsiteX263" fmla="*/ 2132 w 9960"/>
                <a:gd name="connsiteY263" fmla="*/ 6531 h 9628"/>
                <a:gd name="connsiteX264" fmla="*/ 2132 w 9960"/>
                <a:gd name="connsiteY264" fmla="*/ 6515 h 9628"/>
                <a:gd name="connsiteX265" fmla="*/ 2132 w 9960"/>
                <a:gd name="connsiteY265" fmla="*/ 6515 h 9628"/>
                <a:gd name="connsiteX266" fmla="*/ 2091 w 9960"/>
                <a:gd name="connsiteY266" fmla="*/ 6481 h 9628"/>
                <a:gd name="connsiteX267" fmla="*/ 2032 w 9960"/>
                <a:gd name="connsiteY267" fmla="*/ 6481 h 9628"/>
                <a:gd name="connsiteX268" fmla="*/ 1992 w 9960"/>
                <a:gd name="connsiteY268" fmla="*/ 6481 h 9628"/>
                <a:gd name="connsiteX269" fmla="*/ 1772 w 9960"/>
                <a:gd name="connsiteY269" fmla="*/ 6481 h 9628"/>
                <a:gd name="connsiteX270" fmla="*/ 1634 w 9960"/>
                <a:gd name="connsiteY270" fmla="*/ 6515 h 9628"/>
                <a:gd name="connsiteX271" fmla="*/ 1573 w 9960"/>
                <a:gd name="connsiteY271" fmla="*/ 6531 h 9628"/>
                <a:gd name="connsiteX272" fmla="*/ 1415 w 9960"/>
                <a:gd name="connsiteY272" fmla="*/ 6565 h 9628"/>
                <a:gd name="connsiteX273" fmla="*/ 1374 w 9960"/>
                <a:gd name="connsiteY273" fmla="*/ 6565 h 9628"/>
                <a:gd name="connsiteX274" fmla="*/ 1374 w 9960"/>
                <a:gd name="connsiteY274" fmla="*/ 6565 h 9628"/>
                <a:gd name="connsiteX275" fmla="*/ 1335 w 9960"/>
                <a:gd name="connsiteY275" fmla="*/ 6531 h 9628"/>
                <a:gd name="connsiteX276" fmla="*/ 1314 w 9960"/>
                <a:gd name="connsiteY276" fmla="*/ 6565 h 9628"/>
                <a:gd name="connsiteX277" fmla="*/ 1255 w 9960"/>
                <a:gd name="connsiteY277" fmla="*/ 6616 h 9628"/>
                <a:gd name="connsiteX278" fmla="*/ 1175 w 9960"/>
                <a:gd name="connsiteY278" fmla="*/ 6684 h 9628"/>
                <a:gd name="connsiteX279" fmla="*/ 1156 w 9960"/>
                <a:gd name="connsiteY279" fmla="*/ 6735 h 9628"/>
                <a:gd name="connsiteX280" fmla="*/ 1115 w 9960"/>
                <a:gd name="connsiteY280" fmla="*/ 6769 h 9628"/>
                <a:gd name="connsiteX281" fmla="*/ 1056 w 9960"/>
                <a:gd name="connsiteY281" fmla="*/ 6769 h 9628"/>
                <a:gd name="connsiteX282" fmla="*/ 976 w 9960"/>
                <a:gd name="connsiteY282" fmla="*/ 6735 h 9628"/>
                <a:gd name="connsiteX283" fmla="*/ 956 w 9960"/>
                <a:gd name="connsiteY283" fmla="*/ 6684 h 9628"/>
                <a:gd name="connsiteX284" fmla="*/ 956 w 9960"/>
                <a:gd name="connsiteY284" fmla="*/ 6650 h 9628"/>
                <a:gd name="connsiteX285" fmla="*/ 956 w 9960"/>
                <a:gd name="connsiteY285" fmla="*/ 6616 h 9628"/>
                <a:gd name="connsiteX286" fmla="*/ 917 w 9960"/>
                <a:gd name="connsiteY286" fmla="*/ 6616 h 9628"/>
                <a:gd name="connsiteX287" fmla="*/ 917 w 9960"/>
                <a:gd name="connsiteY287" fmla="*/ 6616 h 9628"/>
                <a:gd name="connsiteX288" fmla="*/ 917 w 9960"/>
                <a:gd name="connsiteY288" fmla="*/ 6650 h 9628"/>
                <a:gd name="connsiteX289" fmla="*/ 876 w 9960"/>
                <a:gd name="connsiteY289" fmla="*/ 6684 h 9628"/>
                <a:gd name="connsiteX290" fmla="*/ 876 w 9960"/>
                <a:gd name="connsiteY290" fmla="*/ 6684 h 9628"/>
                <a:gd name="connsiteX291" fmla="*/ 876 w 9960"/>
                <a:gd name="connsiteY291" fmla="*/ 6650 h 9628"/>
                <a:gd name="connsiteX292" fmla="*/ 856 w 9960"/>
                <a:gd name="connsiteY292" fmla="*/ 6650 h 9628"/>
                <a:gd name="connsiteX293" fmla="*/ 817 w 9960"/>
                <a:gd name="connsiteY293" fmla="*/ 6650 h 9628"/>
                <a:gd name="connsiteX294" fmla="*/ 797 w 9960"/>
                <a:gd name="connsiteY294" fmla="*/ 6684 h 9628"/>
                <a:gd name="connsiteX295" fmla="*/ 797 w 9960"/>
                <a:gd name="connsiteY295" fmla="*/ 6684 h 9628"/>
                <a:gd name="connsiteX296" fmla="*/ 717 w 9960"/>
                <a:gd name="connsiteY296" fmla="*/ 6650 h 9628"/>
                <a:gd name="connsiteX297" fmla="*/ 697 w 9960"/>
                <a:gd name="connsiteY297" fmla="*/ 6616 h 9628"/>
                <a:gd name="connsiteX298" fmla="*/ 697 w 9960"/>
                <a:gd name="connsiteY298" fmla="*/ 6565 h 9628"/>
                <a:gd name="connsiteX299" fmla="*/ 657 w 9960"/>
                <a:gd name="connsiteY299" fmla="*/ 6531 h 9628"/>
                <a:gd name="connsiteX300" fmla="*/ 597 w 9960"/>
                <a:gd name="connsiteY300" fmla="*/ 6515 h 9628"/>
                <a:gd name="connsiteX301" fmla="*/ 597 w 9960"/>
                <a:gd name="connsiteY301" fmla="*/ 6515 h 9628"/>
                <a:gd name="connsiteX302" fmla="*/ 557 w 9960"/>
                <a:gd name="connsiteY302" fmla="*/ 6515 h 9628"/>
                <a:gd name="connsiteX303" fmla="*/ 518 w 9960"/>
                <a:gd name="connsiteY303" fmla="*/ 6515 h 9628"/>
                <a:gd name="connsiteX304" fmla="*/ 518 w 9960"/>
                <a:gd name="connsiteY304" fmla="*/ 6481 h 9628"/>
                <a:gd name="connsiteX305" fmla="*/ 498 w 9960"/>
                <a:gd name="connsiteY305" fmla="*/ 6396 h 9628"/>
                <a:gd name="connsiteX306" fmla="*/ 498 w 9960"/>
                <a:gd name="connsiteY306" fmla="*/ 6345 h 9628"/>
                <a:gd name="connsiteX307" fmla="*/ 458 w 9960"/>
                <a:gd name="connsiteY307" fmla="*/ 6261 h 9628"/>
                <a:gd name="connsiteX308" fmla="*/ 419 w 9960"/>
                <a:gd name="connsiteY308" fmla="*/ 6176 h 9628"/>
                <a:gd name="connsiteX309" fmla="*/ 358 w 9960"/>
                <a:gd name="connsiteY309" fmla="*/ 6125 h 9628"/>
                <a:gd name="connsiteX310" fmla="*/ 339 w 9960"/>
                <a:gd name="connsiteY310" fmla="*/ 6125 h 9628"/>
                <a:gd name="connsiteX311" fmla="*/ 299 w 9960"/>
                <a:gd name="connsiteY311" fmla="*/ 6092 h 9628"/>
                <a:gd name="connsiteX312" fmla="*/ 239 w 9960"/>
                <a:gd name="connsiteY312" fmla="*/ 6125 h 9628"/>
                <a:gd name="connsiteX313" fmla="*/ 159 w 9960"/>
                <a:gd name="connsiteY313" fmla="*/ 6125 h 9628"/>
                <a:gd name="connsiteX314" fmla="*/ 99 w 9960"/>
                <a:gd name="connsiteY314" fmla="*/ 6125 h 9628"/>
                <a:gd name="connsiteX315" fmla="*/ 59 w 9960"/>
                <a:gd name="connsiteY315" fmla="*/ 6092 h 9628"/>
                <a:gd name="connsiteX316" fmla="*/ 40 w 9960"/>
                <a:gd name="connsiteY316" fmla="*/ 6057 h 9628"/>
                <a:gd name="connsiteX317" fmla="*/ 0 w 9960"/>
                <a:gd name="connsiteY317" fmla="*/ 6008 h 9628"/>
                <a:gd name="connsiteX318" fmla="*/ 0 w 9960"/>
                <a:gd name="connsiteY318" fmla="*/ 5922 h 9628"/>
                <a:gd name="connsiteX319" fmla="*/ 40 w 9960"/>
                <a:gd name="connsiteY319" fmla="*/ 5872 h 9628"/>
                <a:gd name="connsiteX320" fmla="*/ 59 w 9960"/>
                <a:gd name="connsiteY320" fmla="*/ 5787 h 9628"/>
                <a:gd name="connsiteX321" fmla="*/ 99 w 9960"/>
                <a:gd name="connsiteY321" fmla="*/ 5703 h 9628"/>
                <a:gd name="connsiteX322" fmla="*/ 140 w 9960"/>
                <a:gd name="connsiteY322" fmla="*/ 5651 h 9628"/>
                <a:gd name="connsiteX323" fmla="*/ 140 w 9960"/>
                <a:gd name="connsiteY323" fmla="*/ 5618 h 9628"/>
                <a:gd name="connsiteX324" fmla="*/ 99 w 9960"/>
                <a:gd name="connsiteY324" fmla="*/ 5567 h 9628"/>
                <a:gd name="connsiteX325" fmla="*/ 59 w 9960"/>
                <a:gd name="connsiteY325" fmla="*/ 5500 h 9628"/>
                <a:gd name="connsiteX326" fmla="*/ 59 w 9960"/>
                <a:gd name="connsiteY326" fmla="*/ 5449 h 9628"/>
                <a:gd name="connsiteX327" fmla="*/ 59 w 9960"/>
                <a:gd name="connsiteY327" fmla="*/ 5431 h 9628"/>
                <a:gd name="connsiteX328" fmla="*/ 140 w 9960"/>
                <a:gd name="connsiteY328" fmla="*/ 5431 h 9628"/>
                <a:gd name="connsiteX329" fmla="*/ 159 w 9960"/>
                <a:gd name="connsiteY329" fmla="*/ 5431 h 9628"/>
                <a:gd name="connsiteX330" fmla="*/ 239 w 9960"/>
                <a:gd name="connsiteY330" fmla="*/ 5398 h 9628"/>
                <a:gd name="connsiteX331" fmla="*/ 258 w 9960"/>
                <a:gd name="connsiteY331" fmla="*/ 5364 h 9628"/>
                <a:gd name="connsiteX332" fmla="*/ 299 w 9960"/>
                <a:gd name="connsiteY332" fmla="*/ 5314 h 9628"/>
                <a:gd name="connsiteX333" fmla="*/ 339 w 9960"/>
                <a:gd name="connsiteY333" fmla="*/ 5263 h 9628"/>
                <a:gd name="connsiteX334" fmla="*/ 358 w 9960"/>
                <a:gd name="connsiteY334" fmla="*/ 5178 h 9628"/>
                <a:gd name="connsiteX335" fmla="*/ 399 w 9960"/>
                <a:gd name="connsiteY335" fmla="*/ 5143 h 9628"/>
                <a:gd name="connsiteX336" fmla="*/ 399 w 9960"/>
                <a:gd name="connsiteY336" fmla="*/ 5093 h 9628"/>
                <a:gd name="connsiteX337" fmla="*/ 358 w 9960"/>
                <a:gd name="connsiteY337" fmla="*/ 5043 h 9628"/>
                <a:gd name="connsiteX338" fmla="*/ 339 w 9960"/>
                <a:gd name="connsiteY338" fmla="*/ 5009 h 9628"/>
                <a:gd name="connsiteX339" fmla="*/ 299 w 9960"/>
                <a:gd name="connsiteY339" fmla="*/ 4975 h 9628"/>
                <a:gd name="connsiteX340" fmla="*/ 339 w 9960"/>
                <a:gd name="connsiteY340" fmla="*/ 4958 h 9628"/>
                <a:gd name="connsiteX341" fmla="*/ 339 w 9960"/>
                <a:gd name="connsiteY341" fmla="*/ 4890 h 9628"/>
                <a:gd name="connsiteX342" fmla="*/ 339 w 9960"/>
                <a:gd name="connsiteY342" fmla="*/ 4874 h 9628"/>
                <a:gd name="connsiteX343" fmla="*/ 339 w 9960"/>
                <a:gd name="connsiteY343" fmla="*/ 4839 h 9628"/>
                <a:gd name="connsiteX344" fmla="*/ 299 w 9960"/>
                <a:gd name="connsiteY344" fmla="*/ 4839 h 9628"/>
                <a:gd name="connsiteX345" fmla="*/ 258 w 9960"/>
                <a:gd name="connsiteY345" fmla="*/ 4806 h 9628"/>
                <a:gd name="connsiteX346" fmla="*/ 239 w 9960"/>
                <a:gd name="connsiteY346" fmla="*/ 4806 h 9628"/>
                <a:gd name="connsiteX347" fmla="*/ 199 w 9960"/>
                <a:gd name="connsiteY347" fmla="*/ 4788 h 9628"/>
                <a:gd name="connsiteX348" fmla="*/ 239 w 9960"/>
                <a:gd name="connsiteY348" fmla="*/ 4788 h 9628"/>
                <a:gd name="connsiteX349" fmla="*/ 239 w 9960"/>
                <a:gd name="connsiteY349" fmla="*/ 4788 h 9628"/>
                <a:gd name="connsiteX350" fmla="*/ 258 w 9960"/>
                <a:gd name="connsiteY350" fmla="*/ 4788 h 9628"/>
                <a:gd name="connsiteX351" fmla="*/ 399 w 9960"/>
                <a:gd name="connsiteY351" fmla="*/ 4721 h 9628"/>
                <a:gd name="connsiteX352" fmla="*/ 557 w 9960"/>
                <a:gd name="connsiteY352" fmla="*/ 4670 h 9628"/>
                <a:gd name="connsiteX353" fmla="*/ 657 w 9960"/>
                <a:gd name="connsiteY353" fmla="*/ 4637 h 9628"/>
                <a:gd name="connsiteX354" fmla="*/ 817 w 9960"/>
                <a:gd name="connsiteY354" fmla="*/ 4619 h 9628"/>
                <a:gd name="connsiteX355" fmla="*/ 976 w 9960"/>
                <a:gd name="connsiteY355" fmla="*/ 4585 h 9628"/>
                <a:gd name="connsiteX356" fmla="*/ 1075 w 9960"/>
                <a:gd name="connsiteY356" fmla="*/ 4536 h 9628"/>
                <a:gd name="connsiteX357" fmla="*/ 1075 w 9960"/>
                <a:gd name="connsiteY357" fmla="*/ 4501 h 9628"/>
                <a:gd name="connsiteX358" fmla="*/ 1075 w 9960"/>
                <a:gd name="connsiteY358" fmla="*/ 4485 h 9628"/>
                <a:gd name="connsiteX359" fmla="*/ 1075 w 9960"/>
                <a:gd name="connsiteY359" fmla="*/ 4450 h 9628"/>
                <a:gd name="connsiteX360" fmla="*/ 1075 w 9960"/>
                <a:gd name="connsiteY360" fmla="*/ 4417 h 9628"/>
                <a:gd name="connsiteX361" fmla="*/ 1115 w 9960"/>
                <a:gd name="connsiteY361" fmla="*/ 4398 h 9628"/>
                <a:gd name="connsiteX362" fmla="*/ 1175 w 9960"/>
                <a:gd name="connsiteY362" fmla="*/ 4366 h 9628"/>
                <a:gd name="connsiteX363" fmla="*/ 1215 w 9960"/>
                <a:gd name="connsiteY363" fmla="*/ 4366 h 9628"/>
                <a:gd name="connsiteX364" fmla="*/ 1255 w 9960"/>
                <a:gd name="connsiteY364" fmla="*/ 4366 h 9628"/>
                <a:gd name="connsiteX365" fmla="*/ 1215 w 9960"/>
                <a:gd name="connsiteY365" fmla="*/ 4366 h 9628"/>
                <a:gd name="connsiteX366" fmla="*/ 1215 w 9960"/>
                <a:gd name="connsiteY366" fmla="*/ 4315 h 9628"/>
                <a:gd name="connsiteX367" fmla="*/ 1215 w 9960"/>
                <a:gd name="connsiteY367" fmla="*/ 4281 h 9628"/>
                <a:gd name="connsiteX368" fmla="*/ 1175 w 9960"/>
                <a:gd name="connsiteY368" fmla="*/ 4281 h 9628"/>
                <a:gd name="connsiteX369" fmla="*/ 1215 w 9960"/>
                <a:gd name="connsiteY369" fmla="*/ 4230 h 9628"/>
                <a:gd name="connsiteX370" fmla="*/ 1255 w 9960"/>
                <a:gd name="connsiteY370" fmla="*/ 4230 h 9628"/>
                <a:gd name="connsiteX371" fmla="*/ 1274 w 9960"/>
                <a:gd name="connsiteY371" fmla="*/ 4179 h 9628"/>
                <a:gd name="connsiteX372" fmla="*/ 1255 w 9960"/>
                <a:gd name="connsiteY372" fmla="*/ 4179 h 9628"/>
                <a:gd name="connsiteX373" fmla="*/ 1215 w 9960"/>
                <a:gd name="connsiteY373" fmla="*/ 4145 h 9628"/>
                <a:gd name="connsiteX374" fmla="*/ 1175 w 9960"/>
                <a:gd name="connsiteY374" fmla="*/ 4112 h 9628"/>
                <a:gd name="connsiteX375" fmla="*/ 1175 w 9960"/>
                <a:gd name="connsiteY375" fmla="*/ 4062 h 9628"/>
                <a:gd name="connsiteX376" fmla="*/ 1175 w 9960"/>
                <a:gd name="connsiteY376" fmla="*/ 4028 h 9628"/>
                <a:gd name="connsiteX377" fmla="*/ 1215 w 9960"/>
                <a:gd name="connsiteY377" fmla="*/ 4028 h 9628"/>
                <a:gd name="connsiteX378" fmla="*/ 1274 w 9960"/>
                <a:gd name="connsiteY378" fmla="*/ 4028 h 9628"/>
                <a:gd name="connsiteX379" fmla="*/ 1314 w 9960"/>
                <a:gd name="connsiteY379" fmla="*/ 4028 h 9628"/>
                <a:gd name="connsiteX380" fmla="*/ 1374 w 9960"/>
                <a:gd name="connsiteY380" fmla="*/ 4028 h 9628"/>
                <a:gd name="connsiteX381" fmla="*/ 1415 w 9960"/>
                <a:gd name="connsiteY381" fmla="*/ 4011 h 9628"/>
                <a:gd name="connsiteX382" fmla="*/ 1435 w 9960"/>
                <a:gd name="connsiteY382" fmla="*/ 3977 h 9628"/>
                <a:gd name="connsiteX383" fmla="*/ 1474 w 9960"/>
                <a:gd name="connsiteY383" fmla="*/ 3925 h 9628"/>
                <a:gd name="connsiteX384" fmla="*/ 1435 w 9960"/>
                <a:gd name="connsiteY384" fmla="*/ 3858 h 9628"/>
                <a:gd name="connsiteX385" fmla="*/ 1415 w 9960"/>
                <a:gd name="connsiteY385" fmla="*/ 3807 h 9628"/>
                <a:gd name="connsiteX386" fmla="*/ 1374 w 9960"/>
                <a:gd name="connsiteY386" fmla="*/ 3772 h 9628"/>
                <a:gd name="connsiteX387" fmla="*/ 1335 w 9960"/>
                <a:gd name="connsiteY387" fmla="*/ 3723 h 9628"/>
                <a:gd name="connsiteX388" fmla="*/ 1335 w 9960"/>
                <a:gd name="connsiteY388" fmla="*/ 3672 h 9628"/>
                <a:gd name="connsiteX389" fmla="*/ 1335 w 9960"/>
                <a:gd name="connsiteY389" fmla="*/ 3638 h 9628"/>
                <a:gd name="connsiteX390" fmla="*/ 1335 w 9960"/>
                <a:gd name="connsiteY390" fmla="*/ 3638 h 9628"/>
                <a:gd name="connsiteX391" fmla="*/ 1374 w 9960"/>
                <a:gd name="connsiteY391" fmla="*/ 3638 h 9628"/>
                <a:gd name="connsiteX392" fmla="*/ 1415 w 9960"/>
                <a:gd name="connsiteY392" fmla="*/ 3638 h 9628"/>
                <a:gd name="connsiteX393" fmla="*/ 1435 w 9960"/>
                <a:gd name="connsiteY393" fmla="*/ 3638 h 9628"/>
                <a:gd name="connsiteX394" fmla="*/ 1435 w 9960"/>
                <a:gd name="connsiteY394" fmla="*/ 3622 h 9628"/>
                <a:gd name="connsiteX395" fmla="*/ 1435 w 9960"/>
                <a:gd name="connsiteY395" fmla="*/ 3622 h 9628"/>
                <a:gd name="connsiteX396" fmla="*/ 1435 w 9960"/>
                <a:gd name="connsiteY396" fmla="*/ 3588 h 9628"/>
                <a:gd name="connsiteX397" fmla="*/ 1435 w 9960"/>
                <a:gd name="connsiteY397" fmla="*/ 3588 h 9628"/>
                <a:gd name="connsiteX398" fmla="*/ 1435 w 9960"/>
                <a:gd name="connsiteY398" fmla="*/ 3553 h 9628"/>
                <a:gd name="connsiteX399" fmla="*/ 1514 w 9960"/>
                <a:gd name="connsiteY399" fmla="*/ 3536 h 9628"/>
                <a:gd name="connsiteX400" fmla="*/ 1534 w 9960"/>
                <a:gd name="connsiteY400" fmla="*/ 3503 h 9628"/>
                <a:gd name="connsiteX401" fmla="*/ 1573 w 9960"/>
                <a:gd name="connsiteY401" fmla="*/ 3470 h 9628"/>
                <a:gd name="connsiteX402" fmla="*/ 1613 w 9960"/>
                <a:gd name="connsiteY402" fmla="*/ 3470 h 9628"/>
                <a:gd name="connsiteX403" fmla="*/ 1634 w 9960"/>
                <a:gd name="connsiteY403" fmla="*/ 3418 h 9628"/>
                <a:gd name="connsiteX404" fmla="*/ 1673 w 9960"/>
                <a:gd name="connsiteY404" fmla="*/ 3384 h 9628"/>
                <a:gd name="connsiteX405" fmla="*/ 1713 w 9960"/>
                <a:gd name="connsiteY405" fmla="*/ 3368 h 9628"/>
                <a:gd name="connsiteX406" fmla="*/ 1733 w 9960"/>
                <a:gd name="connsiteY406" fmla="*/ 3368 h 9628"/>
                <a:gd name="connsiteX407" fmla="*/ 1772 w 9960"/>
                <a:gd name="connsiteY407" fmla="*/ 3368 h 9628"/>
                <a:gd name="connsiteX408" fmla="*/ 1792 w 9960"/>
                <a:gd name="connsiteY408" fmla="*/ 3384 h 9628"/>
                <a:gd name="connsiteX409" fmla="*/ 1772 w 9960"/>
                <a:gd name="connsiteY409" fmla="*/ 3384 h 9628"/>
                <a:gd name="connsiteX410" fmla="*/ 1772 w 9960"/>
                <a:gd name="connsiteY410" fmla="*/ 3418 h 9628"/>
                <a:gd name="connsiteX411" fmla="*/ 1733 w 9960"/>
                <a:gd name="connsiteY411" fmla="*/ 3418 h 9628"/>
                <a:gd name="connsiteX412" fmla="*/ 1713 w 9960"/>
                <a:gd name="connsiteY412" fmla="*/ 3451 h 9628"/>
                <a:gd name="connsiteX413" fmla="*/ 1733 w 9960"/>
                <a:gd name="connsiteY413" fmla="*/ 3451 h 9628"/>
                <a:gd name="connsiteX414" fmla="*/ 1733 w 9960"/>
                <a:gd name="connsiteY414" fmla="*/ 3451 h 9628"/>
                <a:gd name="connsiteX415" fmla="*/ 1772 w 9960"/>
                <a:gd name="connsiteY415" fmla="*/ 3451 h 9628"/>
                <a:gd name="connsiteX416" fmla="*/ 1792 w 9960"/>
                <a:gd name="connsiteY416" fmla="*/ 3470 h 9628"/>
                <a:gd name="connsiteX417" fmla="*/ 1872 w 9960"/>
                <a:gd name="connsiteY417" fmla="*/ 3470 h 9628"/>
                <a:gd name="connsiteX418" fmla="*/ 1933 w 9960"/>
                <a:gd name="connsiteY418" fmla="*/ 3503 h 9628"/>
                <a:gd name="connsiteX419" fmla="*/ 1992 w 9960"/>
                <a:gd name="connsiteY419" fmla="*/ 3553 h 9628"/>
                <a:gd name="connsiteX420" fmla="*/ 2071 w 9960"/>
                <a:gd name="connsiteY420" fmla="*/ 3622 h 9628"/>
                <a:gd name="connsiteX421" fmla="*/ 2132 w 9960"/>
                <a:gd name="connsiteY421" fmla="*/ 3638 h 9628"/>
                <a:gd name="connsiteX422" fmla="*/ 2191 w 9960"/>
                <a:gd name="connsiteY422" fmla="*/ 3672 h 9628"/>
                <a:gd name="connsiteX423" fmla="*/ 2231 w 9960"/>
                <a:gd name="connsiteY423" fmla="*/ 3638 h 9628"/>
                <a:gd name="connsiteX424" fmla="*/ 2231 w 9960"/>
                <a:gd name="connsiteY424" fmla="*/ 3622 h 9628"/>
                <a:gd name="connsiteX425" fmla="*/ 2231 w 9960"/>
                <a:gd name="connsiteY425" fmla="*/ 3622 h 9628"/>
                <a:gd name="connsiteX426" fmla="*/ 2231 w 9960"/>
                <a:gd name="connsiteY426" fmla="*/ 3588 h 9628"/>
                <a:gd name="connsiteX427" fmla="*/ 2231 w 9960"/>
                <a:gd name="connsiteY427" fmla="*/ 3588 h 9628"/>
                <a:gd name="connsiteX428" fmla="*/ 2231 w 9960"/>
                <a:gd name="connsiteY428" fmla="*/ 3553 h 9628"/>
                <a:gd name="connsiteX429" fmla="*/ 2290 w 9960"/>
                <a:gd name="connsiteY429" fmla="*/ 3553 h 9628"/>
                <a:gd name="connsiteX430" fmla="*/ 2431 w 9960"/>
                <a:gd name="connsiteY430" fmla="*/ 3553 h 9628"/>
                <a:gd name="connsiteX431" fmla="*/ 2431 w 9960"/>
                <a:gd name="connsiteY431" fmla="*/ 3536 h 9628"/>
                <a:gd name="connsiteX432" fmla="*/ 2431 w 9960"/>
                <a:gd name="connsiteY432" fmla="*/ 3503 h 9628"/>
                <a:gd name="connsiteX433" fmla="*/ 2431 w 9960"/>
                <a:gd name="connsiteY433" fmla="*/ 3503 h 9628"/>
                <a:gd name="connsiteX434" fmla="*/ 2431 w 9960"/>
                <a:gd name="connsiteY434" fmla="*/ 3451 h 9628"/>
                <a:gd name="connsiteX435" fmla="*/ 2431 w 9960"/>
                <a:gd name="connsiteY435" fmla="*/ 3249 h 9628"/>
                <a:gd name="connsiteX436" fmla="*/ 2431 w 9960"/>
                <a:gd name="connsiteY436" fmla="*/ 3199 h 9628"/>
                <a:gd name="connsiteX437" fmla="*/ 2431 w 9960"/>
                <a:gd name="connsiteY437" fmla="*/ 3164 h 9628"/>
                <a:gd name="connsiteX438" fmla="*/ 2431 w 9960"/>
                <a:gd name="connsiteY438" fmla="*/ 3164 h 9628"/>
                <a:gd name="connsiteX439" fmla="*/ 2490 w 9960"/>
                <a:gd name="connsiteY439" fmla="*/ 3199 h 9628"/>
                <a:gd name="connsiteX440" fmla="*/ 2550 w 9960"/>
                <a:gd name="connsiteY440" fmla="*/ 3232 h 9628"/>
                <a:gd name="connsiteX441" fmla="*/ 2629 w 9960"/>
                <a:gd name="connsiteY441" fmla="*/ 3249 h 9628"/>
                <a:gd name="connsiteX442" fmla="*/ 2689 w 9960"/>
                <a:gd name="connsiteY442" fmla="*/ 3283 h 9628"/>
                <a:gd name="connsiteX443" fmla="*/ 2729 w 9960"/>
                <a:gd name="connsiteY443" fmla="*/ 3283 h 9628"/>
                <a:gd name="connsiteX444" fmla="*/ 2788 w 9960"/>
                <a:gd name="connsiteY444" fmla="*/ 3249 h 9628"/>
                <a:gd name="connsiteX445" fmla="*/ 2788 w 9960"/>
                <a:gd name="connsiteY445" fmla="*/ 3199 h 9628"/>
                <a:gd name="connsiteX446" fmla="*/ 2808 w 9960"/>
                <a:gd name="connsiteY446" fmla="*/ 3164 h 9628"/>
                <a:gd name="connsiteX447" fmla="*/ 2808 w 9960"/>
                <a:gd name="connsiteY447" fmla="*/ 3113 h 9628"/>
                <a:gd name="connsiteX448" fmla="*/ 2808 w 9960"/>
                <a:gd name="connsiteY448" fmla="*/ 3062 h 9628"/>
                <a:gd name="connsiteX449" fmla="*/ 2808 w 9960"/>
                <a:gd name="connsiteY449" fmla="*/ 2996 h 9628"/>
                <a:gd name="connsiteX450" fmla="*/ 2848 w 9960"/>
                <a:gd name="connsiteY450" fmla="*/ 2944 h 9628"/>
                <a:gd name="connsiteX451" fmla="*/ 2909 w 9960"/>
                <a:gd name="connsiteY451" fmla="*/ 2893 h 9628"/>
                <a:gd name="connsiteX452" fmla="*/ 3048 w 9960"/>
                <a:gd name="connsiteY452" fmla="*/ 2809 h 9628"/>
                <a:gd name="connsiteX453" fmla="*/ 3087 w 9960"/>
                <a:gd name="connsiteY453" fmla="*/ 2776 h 9628"/>
                <a:gd name="connsiteX454" fmla="*/ 3148 w 9960"/>
                <a:gd name="connsiteY454" fmla="*/ 2758 h 9628"/>
                <a:gd name="connsiteX455" fmla="*/ 3187 w 9960"/>
                <a:gd name="connsiteY455" fmla="*/ 2725 h 9628"/>
                <a:gd name="connsiteX456" fmla="*/ 3247 w 9960"/>
                <a:gd name="connsiteY456" fmla="*/ 2691 h 9628"/>
                <a:gd name="connsiteX457" fmla="*/ 3267 w 9960"/>
                <a:gd name="connsiteY457" fmla="*/ 2691 h 9628"/>
                <a:gd name="connsiteX458" fmla="*/ 3346 w 9960"/>
                <a:gd name="connsiteY458" fmla="*/ 2725 h 9628"/>
                <a:gd name="connsiteX459" fmla="*/ 3366 w 9960"/>
                <a:gd name="connsiteY459" fmla="*/ 2758 h 9628"/>
                <a:gd name="connsiteX460" fmla="*/ 3447 w 9960"/>
                <a:gd name="connsiteY460" fmla="*/ 2776 h 9628"/>
                <a:gd name="connsiteX461" fmla="*/ 3506 w 9960"/>
                <a:gd name="connsiteY461" fmla="*/ 2809 h 9628"/>
                <a:gd name="connsiteX462" fmla="*/ 3566 w 9960"/>
                <a:gd name="connsiteY462" fmla="*/ 2843 h 9628"/>
                <a:gd name="connsiteX463" fmla="*/ 3646 w 9960"/>
                <a:gd name="connsiteY463" fmla="*/ 2843 h 9628"/>
                <a:gd name="connsiteX464" fmla="*/ 3666 w 9960"/>
                <a:gd name="connsiteY464" fmla="*/ 2809 h 9628"/>
                <a:gd name="connsiteX465" fmla="*/ 3705 w 9960"/>
                <a:gd name="connsiteY465" fmla="*/ 2758 h 9628"/>
                <a:gd name="connsiteX466" fmla="*/ 3705 w 9960"/>
                <a:gd name="connsiteY466" fmla="*/ 2673 h 9628"/>
                <a:gd name="connsiteX467" fmla="*/ 3705 w 9960"/>
                <a:gd name="connsiteY467" fmla="*/ 2606 h 9628"/>
                <a:gd name="connsiteX468" fmla="*/ 3705 w 9960"/>
                <a:gd name="connsiteY468" fmla="*/ 2555 h 9628"/>
                <a:gd name="connsiteX469" fmla="*/ 3725 w 9960"/>
                <a:gd name="connsiteY469" fmla="*/ 2505 h 9628"/>
                <a:gd name="connsiteX470" fmla="*/ 3904 w 9960"/>
                <a:gd name="connsiteY470" fmla="*/ 2419 h 9628"/>
                <a:gd name="connsiteX471" fmla="*/ 4123 w 9960"/>
                <a:gd name="connsiteY471" fmla="*/ 2370 h 9628"/>
                <a:gd name="connsiteX472" fmla="*/ 4381 w 9960"/>
                <a:gd name="connsiteY472" fmla="*/ 2302 h 9628"/>
                <a:gd name="connsiteX473" fmla="*/ 4581 w 9960"/>
                <a:gd name="connsiteY473" fmla="*/ 2284 h 9628"/>
                <a:gd name="connsiteX474" fmla="*/ 4681 w 9960"/>
                <a:gd name="connsiteY474" fmla="*/ 2217 h 9628"/>
                <a:gd name="connsiteX475" fmla="*/ 4780 w 9960"/>
                <a:gd name="connsiteY475" fmla="*/ 2165 h 9628"/>
                <a:gd name="connsiteX476" fmla="*/ 4879 w 9960"/>
                <a:gd name="connsiteY476" fmla="*/ 2082 h 9628"/>
                <a:gd name="connsiteX477" fmla="*/ 4979 w 9960"/>
                <a:gd name="connsiteY477" fmla="*/ 2046 h 9628"/>
                <a:gd name="connsiteX478" fmla="*/ 5080 w 9960"/>
                <a:gd name="connsiteY478" fmla="*/ 2031 h 9628"/>
                <a:gd name="connsiteX479" fmla="*/ 5140 w 9960"/>
                <a:gd name="connsiteY479" fmla="*/ 2046 h 9628"/>
                <a:gd name="connsiteX480" fmla="*/ 5199 w 9960"/>
                <a:gd name="connsiteY480" fmla="*/ 2082 h 9628"/>
                <a:gd name="connsiteX481" fmla="*/ 5279 w 9960"/>
                <a:gd name="connsiteY481" fmla="*/ 2082 h 9628"/>
                <a:gd name="connsiteX482" fmla="*/ 5338 w 9960"/>
                <a:gd name="connsiteY482" fmla="*/ 2115 h 9628"/>
                <a:gd name="connsiteX483" fmla="*/ 5378 w 9960"/>
                <a:gd name="connsiteY483" fmla="*/ 2082 h 9628"/>
                <a:gd name="connsiteX484" fmla="*/ 5398 w 9960"/>
                <a:gd name="connsiteY484" fmla="*/ 2046 h 9628"/>
                <a:gd name="connsiteX485" fmla="*/ 5438 w 9960"/>
                <a:gd name="connsiteY485" fmla="*/ 2046 h 9628"/>
                <a:gd name="connsiteX486" fmla="*/ 5497 w 9960"/>
                <a:gd name="connsiteY486" fmla="*/ 2082 h 9628"/>
                <a:gd name="connsiteX487" fmla="*/ 5597 w 9960"/>
                <a:gd name="connsiteY487" fmla="*/ 2115 h 9628"/>
                <a:gd name="connsiteX488" fmla="*/ 5658 w 9960"/>
                <a:gd name="connsiteY488" fmla="*/ 2133 h 9628"/>
                <a:gd name="connsiteX489" fmla="*/ 5737 w 9960"/>
                <a:gd name="connsiteY489" fmla="*/ 2165 h 9628"/>
                <a:gd name="connsiteX490" fmla="*/ 5856 w 9960"/>
                <a:gd name="connsiteY490" fmla="*/ 2165 h 9628"/>
                <a:gd name="connsiteX491" fmla="*/ 6035 w 9960"/>
                <a:gd name="connsiteY491" fmla="*/ 2133 h 9628"/>
                <a:gd name="connsiteX492" fmla="*/ 6156 w 9960"/>
                <a:gd name="connsiteY492" fmla="*/ 2133 h 9628"/>
                <a:gd name="connsiteX493" fmla="*/ 6215 w 9960"/>
                <a:gd name="connsiteY493" fmla="*/ 2165 h 9628"/>
                <a:gd name="connsiteX494" fmla="*/ 6294 w 9960"/>
                <a:gd name="connsiteY494" fmla="*/ 2165 h 9628"/>
                <a:gd name="connsiteX495" fmla="*/ 6354 w 9960"/>
                <a:gd name="connsiteY495" fmla="*/ 2199 h 9628"/>
                <a:gd name="connsiteX496" fmla="*/ 6553 w 9960"/>
                <a:gd name="connsiteY496" fmla="*/ 2165 h 9628"/>
                <a:gd name="connsiteX497" fmla="*/ 6674 w 9960"/>
                <a:gd name="connsiteY497" fmla="*/ 2082 h 9628"/>
                <a:gd name="connsiteX498" fmla="*/ 6812 w 9960"/>
                <a:gd name="connsiteY498" fmla="*/ 1997 h 9628"/>
                <a:gd name="connsiteX499" fmla="*/ 6972 w 9960"/>
                <a:gd name="connsiteY499" fmla="*/ 1912 h 9628"/>
                <a:gd name="connsiteX500" fmla="*/ 7131 w 9960"/>
                <a:gd name="connsiteY500" fmla="*/ 1896 h 9628"/>
                <a:gd name="connsiteX501" fmla="*/ 7330 w 9960"/>
                <a:gd name="connsiteY501" fmla="*/ 1896 h 9628"/>
                <a:gd name="connsiteX502" fmla="*/ 7529 w 9960"/>
                <a:gd name="connsiteY502" fmla="*/ 1896 h 9628"/>
                <a:gd name="connsiteX503" fmla="*/ 7828 w 9960"/>
                <a:gd name="connsiteY503" fmla="*/ 1896 h 9628"/>
                <a:gd name="connsiteX504" fmla="*/ 8188 w 9960"/>
                <a:gd name="connsiteY504" fmla="*/ 1863 h 9628"/>
                <a:gd name="connsiteX505" fmla="*/ 8545 w 9960"/>
                <a:gd name="connsiteY505" fmla="*/ 1827 h 9628"/>
                <a:gd name="connsiteX506" fmla="*/ 8884 w 9960"/>
                <a:gd name="connsiteY506" fmla="*/ 1827 h 9628"/>
                <a:gd name="connsiteX507" fmla="*/ 9103 w 9960"/>
                <a:gd name="connsiteY507" fmla="*/ 1896 h 9628"/>
                <a:gd name="connsiteX508" fmla="*/ 9143 w 9960"/>
                <a:gd name="connsiteY508" fmla="*/ 1896 h 9628"/>
                <a:gd name="connsiteX509" fmla="*/ 9103 w 9960"/>
                <a:gd name="connsiteY509" fmla="*/ 1863 h 9628"/>
                <a:gd name="connsiteX510" fmla="*/ 9103 w 9960"/>
                <a:gd name="connsiteY510" fmla="*/ 1827 h 9628"/>
                <a:gd name="connsiteX511" fmla="*/ 9103 w 9960"/>
                <a:gd name="connsiteY511" fmla="*/ 1827 h 9628"/>
                <a:gd name="connsiteX512" fmla="*/ 9103 w 9960"/>
                <a:gd name="connsiteY512" fmla="*/ 1811 h 9628"/>
                <a:gd name="connsiteX513" fmla="*/ 9143 w 9960"/>
                <a:gd name="connsiteY513" fmla="*/ 1777 h 9628"/>
                <a:gd name="connsiteX514" fmla="*/ 9143 w 9960"/>
                <a:gd name="connsiteY514" fmla="*/ 1743 h 9628"/>
                <a:gd name="connsiteX515" fmla="*/ 9143 w 9960"/>
                <a:gd name="connsiteY515" fmla="*/ 1743 h 9628"/>
                <a:gd name="connsiteX516" fmla="*/ 9203 w 9960"/>
                <a:gd name="connsiteY516" fmla="*/ 1725 h 9628"/>
                <a:gd name="connsiteX517" fmla="*/ 9263 w 9960"/>
                <a:gd name="connsiteY517" fmla="*/ 1692 h 9628"/>
                <a:gd name="connsiteX518" fmla="*/ 9303 w 9960"/>
                <a:gd name="connsiteY518" fmla="*/ 1658 h 9628"/>
                <a:gd name="connsiteX519" fmla="*/ 9362 w 9960"/>
                <a:gd name="connsiteY519" fmla="*/ 1658 h 9628"/>
                <a:gd name="connsiteX520" fmla="*/ 9442 w 9960"/>
                <a:gd name="connsiteY520" fmla="*/ 1642 h 9628"/>
                <a:gd name="connsiteX521" fmla="*/ 9502 w 9960"/>
                <a:gd name="connsiteY521" fmla="*/ 1557 h 9628"/>
                <a:gd name="connsiteX522" fmla="*/ 9561 w 9960"/>
                <a:gd name="connsiteY522" fmla="*/ 1420 h 9628"/>
                <a:gd name="connsiteX523" fmla="*/ 9620 w 9960"/>
                <a:gd name="connsiteY523" fmla="*/ 1252 h 9628"/>
                <a:gd name="connsiteX524" fmla="*/ 9661 w 9960"/>
                <a:gd name="connsiteY524" fmla="*/ 1133 h 9628"/>
                <a:gd name="connsiteX525" fmla="*/ 9701 w 9960"/>
                <a:gd name="connsiteY525" fmla="*/ 1083 h 9628"/>
                <a:gd name="connsiteX526" fmla="*/ 9720 w 9960"/>
                <a:gd name="connsiteY526" fmla="*/ 1050 h 9628"/>
                <a:gd name="connsiteX527" fmla="*/ 9801 w 9960"/>
                <a:gd name="connsiteY527" fmla="*/ 1050 h 9628"/>
                <a:gd name="connsiteX528" fmla="*/ 9820 w 9960"/>
                <a:gd name="connsiteY528" fmla="*/ 999 h 9628"/>
                <a:gd name="connsiteX529" fmla="*/ 9860 w 9960"/>
                <a:gd name="connsiteY529" fmla="*/ 829 h 9628"/>
                <a:gd name="connsiteX530" fmla="*/ 9860 w 9960"/>
                <a:gd name="connsiteY530" fmla="*/ 660 h 9628"/>
                <a:gd name="connsiteX531" fmla="*/ 9901 w 9960"/>
                <a:gd name="connsiteY531" fmla="*/ 491 h 9628"/>
                <a:gd name="connsiteX532" fmla="*/ 9920 w 9960"/>
                <a:gd name="connsiteY532" fmla="*/ 305 h 9628"/>
                <a:gd name="connsiteX533" fmla="*/ 9960 w 9960"/>
                <a:gd name="connsiteY533" fmla="*/ 0 h 9628"/>
                <a:gd name="connsiteX0" fmla="*/ 7960 w 9960"/>
                <a:gd name="connsiteY0" fmla="*/ 9683 h 9683"/>
                <a:gd name="connsiteX1" fmla="*/ 7960 w 9960"/>
                <a:gd name="connsiteY1" fmla="*/ 9630 h 9683"/>
                <a:gd name="connsiteX2" fmla="*/ 7960 w 9960"/>
                <a:gd name="connsiteY2" fmla="*/ 9543 h 9683"/>
                <a:gd name="connsiteX3" fmla="*/ 8000 w 9960"/>
                <a:gd name="connsiteY3" fmla="*/ 9472 h 9683"/>
                <a:gd name="connsiteX4" fmla="*/ 8020 w 9960"/>
                <a:gd name="connsiteY4" fmla="*/ 9454 h 9683"/>
                <a:gd name="connsiteX5" fmla="*/ 8020 w 9960"/>
                <a:gd name="connsiteY5" fmla="*/ 9420 h 9683"/>
                <a:gd name="connsiteX6" fmla="*/ 8059 w 9960"/>
                <a:gd name="connsiteY6" fmla="*/ 9420 h 9683"/>
                <a:gd name="connsiteX7" fmla="*/ 8059 w 9960"/>
                <a:gd name="connsiteY7" fmla="*/ 9366 h 9683"/>
                <a:gd name="connsiteX8" fmla="*/ 8020 w 9960"/>
                <a:gd name="connsiteY8" fmla="*/ 9279 h 9683"/>
                <a:gd name="connsiteX9" fmla="*/ 8000 w 9960"/>
                <a:gd name="connsiteY9" fmla="*/ 9227 h 9683"/>
                <a:gd name="connsiteX10" fmla="*/ 8000 w 9960"/>
                <a:gd name="connsiteY10" fmla="*/ 9156 h 9683"/>
                <a:gd name="connsiteX11" fmla="*/ 8020 w 9960"/>
                <a:gd name="connsiteY11" fmla="*/ 9138 h 9683"/>
                <a:gd name="connsiteX12" fmla="*/ 8059 w 9960"/>
                <a:gd name="connsiteY12" fmla="*/ 9138 h 9683"/>
                <a:gd name="connsiteX13" fmla="*/ 8059 w 9960"/>
                <a:gd name="connsiteY13" fmla="*/ 9103 h 9683"/>
                <a:gd name="connsiteX14" fmla="*/ 8059 w 9960"/>
                <a:gd name="connsiteY14" fmla="*/ 9050 h 9683"/>
                <a:gd name="connsiteX15" fmla="*/ 8059 w 9960"/>
                <a:gd name="connsiteY15" fmla="*/ 8980 h 9683"/>
                <a:gd name="connsiteX16" fmla="*/ 8020 w 9960"/>
                <a:gd name="connsiteY16" fmla="*/ 8927 h 9683"/>
                <a:gd name="connsiteX17" fmla="*/ 8020 w 9960"/>
                <a:gd name="connsiteY17" fmla="*/ 8874 h 9683"/>
                <a:gd name="connsiteX18" fmla="*/ 8020 w 9960"/>
                <a:gd name="connsiteY18" fmla="*/ 8788 h 9683"/>
                <a:gd name="connsiteX19" fmla="*/ 8020 w 9960"/>
                <a:gd name="connsiteY19" fmla="*/ 8750 h 9683"/>
                <a:gd name="connsiteX20" fmla="*/ 8059 w 9960"/>
                <a:gd name="connsiteY20" fmla="*/ 8750 h 9683"/>
                <a:gd name="connsiteX21" fmla="*/ 8059 w 9960"/>
                <a:gd name="connsiteY21" fmla="*/ 8750 h 9683"/>
                <a:gd name="connsiteX22" fmla="*/ 8099 w 9960"/>
                <a:gd name="connsiteY22" fmla="*/ 8750 h 9683"/>
                <a:gd name="connsiteX23" fmla="*/ 8099 w 9960"/>
                <a:gd name="connsiteY23" fmla="*/ 8699 h 9683"/>
                <a:gd name="connsiteX24" fmla="*/ 8059 w 9960"/>
                <a:gd name="connsiteY24" fmla="*/ 8646 h 9683"/>
                <a:gd name="connsiteX25" fmla="*/ 8020 w 9960"/>
                <a:gd name="connsiteY25" fmla="*/ 8611 h 9683"/>
                <a:gd name="connsiteX26" fmla="*/ 8020 w 9960"/>
                <a:gd name="connsiteY26" fmla="*/ 8557 h 9683"/>
                <a:gd name="connsiteX27" fmla="*/ 8020 w 9960"/>
                <a:gd name="connsiteY27" fmla="*/ 8488 h 9683"/>
                <a:gd name="connsiteX28" fmla="*/ 8020 w 9960"/>
                <a:gd name="connsiteY28" fmla="*/ 8436 h 9683"/>
                <a:gd name="connsiteX29" fmla="*/ 8020 w 9960"/>
                <a:gd name="connsiteY29" fmla="*/ 8383 h 9683"/>
                <a:gd name="connsiteX30" fmla="*/ 8020 w 9960"/>
                <a:gd name="connsiteY30" fmla="*/ 8383 h 9683"/>
                <a:gd name="connsiteX31" fmla="*/ 8000 w 9960"/>
                <a:gd name="connsiteY31" fmla="*/ 8347 h 9683"/>
                <a:gd name="connsiteX32" fmla="*/ 8000 w 9960"/>
                <a:gd name="connsiteY32" fmla="*/ 8331 h 9683"/>
                <a:gd name="connsiteX33" fmla="*/ 8000 w 9960"/>
                <a:gd name="connsiteY33" fmla="*/ 8331 h 9683"/>
                <a:gd name="connsiteX34" fmla="*/ 8000 w 9960"/>
                <a:gd name="connsiteY34" fmla="*/ 8242 h 9683"/>
                <a:gd name="connsiteX35" fmla="*/ 8000 w 9960"/>
                <a:gd name="connsiteY35" fmla="*/ 8173 h 9683"/>
                <a:gd name="connsiteX36" fmla="*/ 8020 w 9960"/>
                <a:gd name="connsiteY36" fmla="*/ 8083 h 9683"/>
                <a:gd name="connsiteX37" fmla="*/ 8020 w 9960"/>
                <a:gd name="connsiteY37" fmla="*/ 8029 h 9683"/>
                <a:gd name="connsiteX38" fmla="*/ 8059 w 9960"/>
                <a:gd name="connsiteY38" fmla="*/ 7855 h 9683"/>
                <a:gd name="connsiteX39" fmla="*/ 8059 w 9960"/>
                <a:gd name="connsiteY39" fmla="*/ 7626 h 9683"/>
                <a:gd name="connsiteX40" fmla="*/ 8099 w 9960"/>
                <a:gd name="connsiteY40" fmla="*/ 7399 h 9683"/>
                <a:gd name="connsiteX41" fmla="*/ 8119 w 9960"/>
                <a:gd name="connsiteY41" fmla="*/ 7275 h 9683"/>
                <a:gd name="connsiteX42" fmla="*/ 8159 w 9960"/>
                <a:gd name="connsiteY42" fmla="*/ 7258 h 9683"/>
                <a:gd name="connsiteX43" fmla="*/ 8180 w 9960"/>
                <a:gd name="connsiteY43" fmla="*/ 7258 h 9683"/>
                <a:gd name="connsiteX44" fmla="*/ 8260 w 9960"/>
                <a:gd name="connsiteY44" fmla="*/ 7275 h 9683"/>
                <a:gd name="connsiteX45" fmla="*/ 8320 w 9960"/>
                <a:gd name="connsiteY45" fmla="*/ 7275 h 9683"/>
                <a:gd name="connsiteX46" fmla="*/ 8380 w 9960"/>
                <a:gd name="connsiteY46" fmla="*/ 7275 h 9683"/>
                <a:gd name="connsiteX47" fmla="*/ 8420 w 9960"/>
                <a:gd name="connsiteY47" fmla="*/ 7258 h 9683"/>
                <a:gd name="connsiteX48" fmla="*/ 8480 w 9960"/>
                <a:gd name="connsiteY48" fmla="*/ 7134 h 9683"/>
                <a:gd name="connsiteX49" fmla="*/ 8520 w 9960"/>
                <a:gd name="connsiteY49" fmla="*/ 7029 h 9683"/>
                <a:gd name="connsiteX50" fmla="*/ 8520 w 9960"/>
                <a:gd name="connsiteY50" fmla="*/ 6871 h 9683"/>
                <a:gd name="connsiteX51" fmla="*/ 8619 w 9960"/>
                <a:gd name="connsiteY51" fmla="*/ 6764 h 9683"/>
                <a:gd name="connsiteX52" fmla="*/ 8680 w 9960"/>
                <a:gd name="connsiteY52" fmla="*/ 6730 h 9683"/>
                <a:gd name="connsiteX53" fmla="*/ 8680 w 9960"/>
                <a:gd name="connsiteY53" fmla="*/ 6714 h 9683"/>
                <a:gd name="connsiteX54" fmla="*/ 8721 w 9960"/>
                <a:gd name="connsiteY54" fmla="*/ 6678 h 9683"/>
                <a:gd name="connsiteX55" fmla="*/ 8680 w 9960"/>
                <a:gd name="connsiteY55" fmla="*/ 6678 h 9683"/>
                <a:gd name="connsiteX56" fmla="*/ 8680 w 9960"/>
                <a:gd name="connsiteY56" fmla="*/ 6643 h 9683"/>
                <a:gd name="connsiteX57" fmla="*/ 8680 w 9960"/>
                <a:gd name="connsiteY57" fmla="*/ 6643 h 9683"/>
                <a:gd name="connsiteX58" fmla="*/ 8680 w 9960"/>
                <a:gd name="connsiteY58" fmla="*/ 6625 h 9683"/>
                <a:gd name="connsiteX59" fmla="*/ 8721 w 9960"/>
                <a:gd name="connsiteY59" fmla="*/ 6590 h 9683"/>
                <a:gd name="connsiteX60" fmla="*/ 8740 w 9960"/>
                <a:gd name="connsiteY60" fmla="*/ 6590 h 9683"/>
                <a:gd name="connsiteX61" fmla="*/ 8780 w 9960"/>
                <a:gd name="connsiteY61" fmla="*/ 6555 h 9683"/>
                <a:gd name="connsiteX62" fmla="*/ 8839 w 9960"/>
                <a:gd name="connsiteY62" fmla="*/ 6555 h 9683"/>
                <a:gd name="connsiteX63" fmla="*/ 8920 w 9960"/>
                <a:gd name="connsiteY63" fmla="*/ 6537 h 9683"/>
                <a:gd name="connsiteX64" fmla="*/ 8980 w 9960"/>
                <a:gd name="connsiteY64" fmla="*/ 6502 h 9683"/>
                <a:gd name="connsiteX65" fmla="*/ 9020 w 9960"/>
                <a:gd name="connsiteY65" fmla="*/ 6450 h 9683"/>
                <a:gd name="connsiteX66" fmla="*/ 9039 w 9960"/>
                <a:gd name="connsiteY66" fmla="*/ 6379 h 9683"/>
                <a:gd name="connsiteX67" fmla="*/ 9039 w 9960"/>
                <a:gd name="connsiteY67" fmla="*/ 6292 h 9683"/>
                <a:gd name="connsiteX68" fmla="*/ 9039 w 9960"/>
                <a:gd name="connsiteY68" fmla="*/ 6273 h 9683"/>
                <a:gd name="connsiteX69" fmla="*/ 9020 w 9960"/>
                <a:gd name="connsiteY69" fmla="*/ 6221 h 9683"/>
                <a:gd name="connsiteX70" fmla="*/ 8980 w 9960"/>
                <a:gd name="connsiteY70" fmla="*/ 6186 h 9683"/>
                <a:gd name="connsiteX71" fmla="*/ 8980 w 9960"/>
                <a:gd name="connsiteY71" fmla="*/ 6151 h 9683"/>
                <a:gd name="connsiteX72" fmla="*/ 8980 w 9960"/>
                <a:gd name="connsiteY72" fmla="*/ 6133 h 9683"/>
                <a:gd name="connsiteX73" fmla="*/ 9020 w 9960"/>
                <a:gd name="connsiteY73" fmla="*/ 6063 h 9683"/>
                <a:gd name="connsiteX74" fmla="*/ 9039 w 9960"/>
                <a:gd name="connsiteY74" fmla="*/ 6045 h 9683"/>
                <a:gd name="connsiteX75" fmla="*/ 9079 w 9960"/>
                <a:gd name="connsiteY75" fmla="*/ 6045 h 9683"/>
                <a:gd name="connsiteX76" fmla="*/ 9140 w 9960"/>
                <a:gd name="connsiteY76" fmla="*/ 6045 h 9683"/>
                <a:gd name="connsiteX77" fmla="*/ 9180 w 9960"/>
                <a:gd name="connsiteY77" fmla="*/ 6010 h 9683"/>
                <a:gd name="connsiteX78" fmla="*/ 9200 w 9960"/>
                <a:gd name="connsiteY78" fmla="*/ 5974 h 9683"/>
                <a:gd name="connsiteX79" fmla="*/ 9240 w 9960"/>
                <a:gd name="connsiteY79" fmla="*/ 5923 h 9683"/>
                <a:gd name="connsiteX80" fmla="*/ 9240 w 9960"/>
                <a:gd name="connsiteY80" fmla="*/ 5869 h 9683"/>
                <a:gd name="connsiteX81" fmla="*/ 9200 w 9960"/>
                <a:gd name="connsiteY81" fmla="*/ 5834 h 9683"/>
                <a:gd name="connsiteX82" fmla="*/ 9200 w 9960"/>
                <a:gd name="connsiteY82" fmla="*/ 5816 h 9683"/>
                <a:gd name="connsiteX83" fmla="*/ 9180 w 9960"/>
                <a:gd name="connsiteY83" fmla="*/ 5782 h 9683"/>
                <a:gd name="connsiteX84" fmla="*/ 9140 w 9960"/>
                <a:gd name="connsiteY84" fmla="*/ 5730 h 9683"/>
                <a:gd name="connsiteX85" fmla="*/ 9140 w 9960"/>
                <a:gd name="connsiteY85" fmla="*/ 5694 h 9683"/>
                <a:gd name="connsiteX86" fmla="*/ 9140 w 9960"/>
                <a:gd name="connsiteY86" fmla="*/ 5659 h 9683"/>
                <a:gd name="connsiteX87" fmla="*/ 9140 w 9960"/>
                <a:gd name="connsiteY87" fmla="*/ 5518 h 9683"/>
                <a:gd name="connsiteX88" fmla="*/ 9140 w 9960"/>
                <a:gd name="connsiteY88" fmla="*/ 5465 h 9683"/>
                <a:gd name="connsiteX89" fmla="*/ 9140 w 9960"/>
                <a:gd name="connsiteY89" fmla="*/ 5430 h 9683"/>
                <a:gd name="connsiteX90" fmla="*/ 9099 w 9960"/>
                <a:gd name="connsiteY90" fmla="*/ 5377 h 9683"/>
                <a:gd name="connsiteX91" fmla="*/ 9039 w 9960"/>
                <a:gd name="connsiteY91" fmla="*/ 5343 h 9683"/>
                <a:gd name="connsiteX92" fmla="*/ 8980 w 9960"/>
                <a:gd name="connsiteY92" fmla="*/ 5290 h 9683"/>
                <a:gd name="connsiteX93" fmla="*/ 8920 w 9960"/>
                <a:gd name="connsiteY93" fmla="*/ 5202 h 9683"/>
                <a:gd name="connsiteX94" fmla="*/ 8920 w 9960"/>
                <a:gd name="connsiteY94" fmla="*/ 5149 h 9683"/>
                <a:gd name="connsiteX95" fmla="*/ 8920 w 9960"/>
                <a:gd name="connsiteY95" fmla="*/ 5079 h 9683"/>
                <a:gd name="connsiteX96" fmla="*/ 8980 w 9960"/>
                <a:gd name="connsiteY96" fmla="*/ 5025 h 9683"/>
                <a:gd name="connsiteX97" fmla="*/ 9020 w 9960"/>
                <a:gd name="connsiteY97" fmla="*/ 4973 h 9683"/>
                <a:gd name="connsiteX98" fmla="*/ 9039 w 9960"/>
                <a:gd name="connsiteY98" fmla="*/ 4921 h 9683"/>
                <a:gd name="connsiteX99" fmla="*/ 9020 w 9960"/>
                <a:gd name="connsiteY99" fmla="*/ 4850 h 9683"/>
                <a:gd name="connsiteX100" fmla="*/ 8980 w 9960"/>
                <a:gd name="connsiteY100" fmla="*/ 4833 h 9683"/>
                <a:gd name="connsiteX101" fmla="*/ 8920 w 9960"/>
                <a:gd name="connsiteY101" fmla="*/ 4797 h 9683"/>
                <a:gd name="connsiteX102" fmla="*/ 8839 w 9960"/>
                <a:gd name="connsiteY102" fmla="*/ 4797 h 9683"/>
                <a:gd name="connsiteX103" fmla="*/ 8820 w 9960"/>
                <a:gd name="connsiteY103" fmla="*/ 4762 h 9683"/>
                <a:gd name="connsiteX104" fmla="*/ 8740 w 9960"/>
                <a:gd name="connsiteY104" fmla="*/ 4745 h 9683"/>
                <a:gd name="connsiteX105" fmla="*/ 8680 w 9960"/>
                <a:gd name="connsiteY105" fmla="*/ 4675 h 9683"/>
                <a:gd name="connsiteX106" fmla="*/ 8619 w 9960"/>
                <a:gd name="connsiteY106" fmla="*/ 4569 h 9683"/>
                <a:gd name="connsiteX107" fmla="*/ 8480 w 9960"/>
                <a:gd name="connsiteY107" fmla="*/ 4429 h 9683"/>
                <a:gd name="connsiteX108" fmla="*/ 8380 w 9960"/>
                <a:gd name="connsiteY108" fmla="*/ 4305 h 9683"/>
                <a:gd name="connsiteX109" fmla="*/ 8320 w 9960"/>
                <a:gd name="connsiteY109" fmla="*/ 4271 h 9683"/>
                <a:gd name="connsiteX110" fmla="*/ 8260 w 9960"/>
                <a:gd name="connsiteY110" fmla="*/ 4305 h 9683"/>
                <a:gd name="connsiteX111" fmla="*/ 8221 w 9960"/>
                <a:gd name="connsiteY111" fmla="*/ 4341 h 9683"/>
                <a:gd name="connsiteX112" fmla="*/ 8180 w 9960"/>
                <a:gd name="connsiteY112" fmla="*/ 4358 h 9683"/>
                <a:gd name="connsiteX113" fmla="*/ 8159 w 9960"/>
                <a:gd name="connsiteY113" fmla="*/ 4394 h 9683"/>
                <a:gd name="connsiteX114" fmla="*/ 8119 w 9960"/>
                <a:gd name="connsiteY114" fmla="*/ 4394 h 9683"/>
                <a:gd name="connsiteX115" fmla="*/ 8059 w 9960"/>
                <a:gd name="connsiteY115" fmla="*/ 4394 h 9683"/>
                <a:gd name="connsiteX116" fmla="*/ 7960 w 9960"/>
                <a:gd name="connsiteY116" fmla="*/ 4394 h 9683"/>
                <a:gd name="connsiteX117" fmla="*/ 7900 w 9960"/>
                <a:gd name="connsiteY117" fmla="*/ 4394 h 9683"/>
                <a:gd name="connsiteX118" fmla="*/ 7859 w 9960"/>
                <a:gd name="connsiteY118" fmla="*/ 4429 h 9683"/>
                <a:gd name="connsiteX119" fmla="*/ 7820 w 9960"/>
                <a:gd name="connsiteY119" fmla="*/ 4480 h 9683"/>
                <a:gd name="connsiteX120" fmla="*/ 7859 w 9960"/>
                <a:gd name="connsiteY120" fmla="*/ 4499 h 9683"/>
                <a:gd name="connsiteX121" fmla="*/ 7900 w 9960"/>
                <a:gd name="connsiteY121" fmla="*/ 4569 h 9683"/>
                <a:gd name="connsiteX122" fmla="*/ 7920 w 9960"/>
                <a:gd name="connsiteY122" fmla="*/ 4623 h 9683"/>
                <a:gd name="connsiteX123" fmla="*/ 7920 w 9960"/>
                <a:gd name="connsiteY123" fmla="*/ 4656 h 9683"/>
                <a:gd name="connsiteX124" fmla="*/ 7820 w 9960"/>
                <a:gd name="connsiteY124" fmla="*/ 4675 h 9683"/>
                <a:gd name="connsiteX125" fmla="*/ 7820 w 9960"/>
                <a:gd name="connsiteY125" fmla="*/ 4745 h 9683"/>
                <a:gd name="connsiteX126" fmla="*/ 7820 w 9960"/>
                <a:gd name="connsiteY126" fmla="*/ 4797 h 9683"/>
                <a:gd name="connsiteX127" fmla="*/ 7800 w 9960"/>
                <a:gd name="connsiteY127" fmla="*/ 4850 h 9683"/>
                <a:gd name="connsiteX128" fmla="*/ 7760 w 9960"/>
                <a:gd name="connsiteY128" fmla="*/ 4921 h 9683"/>
                <a:gd name="connsiteX129" fmla="*/ 7599 w 9960"/>
                <a:gd name="connsiteY129" fmla="*/ 5061 h 9683"/>
                <a:gd name="connsiteX130" fmla="*/ 7440 w 9960"/>
                <a:gd name="connsiteY130" fmla="*/ 5114 h 9683"/>
                <a:gd name="connsiteX131" fmla="*/ 7201 w 9960"/>
                <a:gd name="connsiteY131" fmla="*/ 5149 h 9683"/>
                <a:gd name="connsiteX132" fmla="*/ 7160 w 9960"/>
                <a:gd name="connsiteY132" fmla="*/ 5149 h 9683"/>
                <a:gd name="connsiteX133" fmla="*/ 7099 w 9960"/>
                <a:gd name="connsiteY133" fmla="*/ 5166 h 9683"/>
                <a:gd name="connsiteX134" fmla="*/ 7079 w 9960"/>
                <a:gd name="connsiteY134" fmla="*/ 5166 h 9683"/>
                <a:gd name="connsiteX135" fmla="*/ 7000 w 9960"/>
                <a:gd name="connsiteY135" fmla="*/ 5166 h 9683"/>
                <a:gd name="connsiteX136" fmla="*/ 7000 w 9960"/>
                <a:gd name="connsiteY136" fmla="*/ 5149 h 9683"/>
                <a:gd name="connsiteX137" fmla="*/ 6980 w 9960"/>
                <a:gd name="connsiteY137" fmla="*/ 5114 h 9683"/>
                <a:gd name="connsiteX138" fmla="*/ 6940 w 9960"/>
                <a:gd name="connsiteY138" fmla="*/ 5114 h 9683"/>
                <a:gd name="connsiteX139" fmla="*/ 6900 w 9960"/>
                <a:gd name="connsiteY139" fmla="*/ 5114 h 9683"/>
                <a:gd name="connsiteX140" fmla="*/ 6839 w 9960"/>
                <a:gd name="connsiteY140" fmla="*/ 5114 h 9683"/>
                <a:gd name="connsiteX141" fmla="*/ 6800 w 9960"/>
                <a:gd name="connsiteY141" fmla="*/ 5149 h 9683"/>
                <a:gd name="connsiteX142" fmla="*/ 6800 w 9960"/>
                <a:gd name="connsiteY142" fmla="*/ 5202 h 9683"/>
                <a:gd name="connsiteX143" fmla="*/ 6780 w 9960"/>
                <a:gd name="connsiteY143" fmla="*/ 5238 h 9683"/>
                <a:gd name="connsiteX144" fmla="*/ 6740 w 9960"/>
                <a:gd name="connsiteY144" fmla="*/ 5254 h 9683"/>
                <a:gd name="connsiteX145" fmla="*/ 6701 w 9960"/>
                <a:gd name="connsiteY145" fmla="*/ 5254 h 9683"/>
                <a:gd name="connsiteX146" fmla="*/ 6681 w 9960"/>
                <a:gd name="connsiteY146" fmla="*/ 5254 h 9683"/>
                <a:gd name="connsiteX147" fmla="*/ 6640 w 9960"/>
                <a:gd name="connsiteY147" fmla="*/ 5254 h 9683"/>
                <a:gd name="connsiteX148" fmla="*/ 6579 w 9960"/>
                <a:gd name="connsiteY148" fmla="*/ 5254 h 9683"/>
                <a:gd name="connsiteX149" fmla="*/ 6579 w 9960"/>
                <a:gd name="connsiteY149" fmla="*/ 5290 h 9683"/>
                <a:gd name="connsiteX150" fmla="*/ 6579 w 9960"/>
                <a:gd name="connsiteY150" fmla="*/ 5324 h 9683"/>
                <a:gd name="connsiteX151" fmla="*/ 6579 w 9960"/>
                <a:gd name="connsiteY151" fmla="*/ 5343 h 9683"/>
                <a:gd name="connsiteX152" fmla="*/ 6579 w 9960"/>
                <a:gd name="connsiteY152" fmla="*/ 5377 h 9683"/>
                <a:gd name="connsiteX153" fmla="*/ 6519 w 9960"/>
                <a:gd name="connsiteY153" fmla="*/ 5396 h 9683"/>
                <a:gd name="connsiteX154" fmla="*/ 6519 w 9960"/>
                <a:gd name="connsiteY154" fmla="*/ 5396 h 9683"/>
                <a:gd name="connsiteX155" fmla="*/ 6519 w 9960"/>
                <a:gd name="connsiteY155" fmla="*/ 5430 h 9683"/>
                <a:gd name="connsiteX156" fmla="*/ 6539 w 9960"/>
                <a:gd name="connsiteY156" fmla="*/ 5465 h 9683"/>
                <a:gd name="connsiteX157" fmla="*/ 6539 w 9960"/>
                <a:gd name="connsiteY157" fmla="*/ 5483 h 9683"/>
                <a:gd name="connsiteX158" fmla="*/ 6519 w 9960"/>
                <a:gd name="connsiteY158" fmla="*/ 5465 h 9683"/>
                <a:gd name="connsiteX159" fmla="*/ 6480 w 9960"/>
                <a:gd name="connsiteY159" fmla="*/ 5465 h 9683"/>
                <a:gd name="connsiteX160" fmla="*/ 6440 w 9960"/>
                <a:gd name="connsiteY160" fmla="*/ 5430 h 9683"/>
                <a:gd name="connsiteX161" fmla="*/ 6420 w 9960"/>
                <a:gd name="connsiteY161" fmla="*/ 5430 h 9683"/>
                <a:gd name="connsiteX162" fmla="*/ 6420 w 9960"/>
                <a:gd name="connsiteY162" fmla="*/ 5518 h 9683"/>
                <a:gd name="connsiteX163" fmla="*/ 6339 w 9960"/>
                <a:gd name="connsiteY163" fmla="*/ 5518 h 9683"/>
                <a:gd name="connsiteX164" fmla="*/ 6319 w 9960"/>
                <a:gd name="connsiteY164" fmla="*/ 5518 h 9683"/>
                <a:gd name="connsiteX165" fmla="*/ 6181 w 9960"/>
                <a:gd name="connsiteY165" fmla="*/ 5483 h 9683"/>
                <a:gd name="connsiteX166" fmla="*/ 6119 w 9960"/>
                <a:gd name="connsiteY166" fmla="*/ 5483 h 9683"/>
                <a:gd name="connsiteX167" fmla="*/ 6080 w 9960"/>
                <a:gd name="connsiteY167" fmla="*/ 5518 h 9683"/>
                <a:gd name="connsiteX168" fmla="*/ 6059 w 9960"/>
                <a:gd name="connsiteY168" fmla="*/ 5518 h 9683"/>
                <a:gd name="connsiteX169" fmla="*/ 5980 w 9960"/>
                <a:gd name="connsiteY169" fmla="*/ 5552 h 9683"/>
                <a:gd name="connsiteX170" fmla="*/ 5960 w 9960"/>
                <a:gd name="connsiteY170" fmla="*/ 5552 h 9683"/>
                <a:gd name="connsiteX171" fmla="*/ 5920 w 9960"/>
                <a:gd name="connsiteY171" fmla="*/ 5552 h 9683"/>
                <a:gd name="connsiteX172" fmla="*/ 5920 w 9960"/>
                <a:gd name="connsiteY172" fmla="*/ 5552 h 9683"/>
                <a:gd name="connsiteX173" fmla="*/ 5960 w 9960"/>
                <a:gd name="connsiteY173" fmla="*/ 5518 h 9683"/>
                <a:gd name="connsiteX174" fmla="*/ 5960 w 9960"/>
                <a:gd name="connsiteY174" fmla="*/ 5483 h 9683"/>
                <a:gd name="connsiteX175" fmla="*/ 5880 w 9960"/>
                <a:gd name="connsiteY175" fmla="*/ 5483 h 9683"/>
                <a:gd name="connsiteX176" fmla="*/ 5859 w 9960"/>
                <a:gd name="connsiteY176" fmla="*/ 5465 h 9683"/>
                <a:gd name="connsiteX177" fmla="*/ 5780 w 9960"/>
                <a:gd name="connsiteY177" fmla="*/ 5465 h 9683"/>
                <a:gd name="connsiteX178" fmla="*/ 5600 w 9960"/>
                <a:gd name="connsiteY178" fmla="*/ 5396 h 9683"/>
                <a:gd name="connsiteX179" fmla="*/ 5359 w 9960"/>
                <a:gd name="connsiteY179" fmla="*/ 5343 h 9683"/>
                <a:gd name="connsiteX180" fmla="*/ 5161 w 9960"/>
                <a:gd name="connsiteY180" fmla="*/ 5343 h 9683"/>
                <a:gd name="connsiteX181" fmla="*/ 5161 w 9960"/>
                <a:gd name="connsiteY181" fmla="*/ 5343 h 9683"/>
                <a:gd name="connsiteX182" fmla="*/ 5140 w 9960"/>
                <a:gd name="connsiteY182" fmla="*/ 5396 h 9683"/>
                <a:gd name="connsiteX183" fmla="*/ 5140 w 9960"/>
                <a:gd name="connsiteY183" fmla="*/ 5430 h 9683"/>
                <a:gd name="connsiteX184" fmla="*/ 5100 w 9960"/>
                <a:gd name="connsiteY184" fmla="*/ 5430 h 9683"/>
                <a:gd name="connsiteX185" fmla="*/ 5100 w 9960"/>
                <a:gd name="connsiteY185" fmla="*/ 5396 h 9683"/>
                <a:gd name="connsiteX186" fmla="*/ 5100 w 9960"/>
                <a:gd name="connsiteY186" fmla="*/ 5396 h 9683"/>
                <a:gd name="connsiteX187" fmla="*/ 5060 w 9960"/>
                <a:gd name="connsiteY187" fmla="*/ 5377 h 9683"/>
                <a:gd name="connsiteX188" fmla="*/ 5040 w 9960"/>
                <a:gd name="connsiteY188" fmla="*/ 5396 h 9683"/>
                <a:gd name="connsiteX189" fmla="*/ 5040 w 9960"/>
                <a:gd name="connsiteY189" fmla="*/ 5430 h 9683"/>
                <a:gd name="connsiteX190" fmla="*/ 4999 w 9960"/>
                <a:gd name="connsiteY190" fmla="*/ 5465 h 9683"/>
                <a:gd name="connsiteX191" fmla="*/ 4960 w 9960"/>
                <a:gd name="connsiteY191" fmla="*/ 5483 h 9683"/>
                <a:gd name="connsiteX192" fmla="*/ 4940 w 9960"/>
                <a:gd name="connsiteY192" fmla="*/ 5483 h 9683"/>
                <a:gd name="connsiteX193" fmla="*/ 4899 w 9960"/>
                <a:gd name="connsiteY193" fmla="*/ 5483 h 9683"/>
                <a:gd name="connsiteX194" fmla="*/ 4859 w 9960"/>
                <a:gd name="connsiteY194" fmla="*/ 5483 h 9683"/>
                <a:gd name="connsiteX195" fmla="*/ 4859 w 9960"/>
                <a:gd name="connsiteY195" fmla="*/ 5518 h 9683"/>
                <a:gd name="connsiteX196" fmla="*/ 4859 w 9960"/>
                <a:gd name="connsiteY196" fmla="*/ 5552 h 9683"/>
                <a:gd name="connsiteX197" fmla="*/ 4839 w 9960"/>
                <a:gd name="connsiteY197" fmla="*/ 5552 h 9683"/>
                <a:gd name="connsiteX198" fmla="*/ 4799 w 9960"/>
                <a:gd name="connsiteY198" fmla="*/ 5552 h 9683"/>
                <a:gd name="connsiteX199" fmla="*/ 4799 w 9960"/>
                <a:gd name="connsiteY199" fmla="*/ 5552 h 9683"/>
                <a:gd name="connsiteX200" fmla="*/ 4760 w 9960"/>
                <a:gd name="connsiteY200" fmla="*/ 5518 h 9683"/>
                <a:gd name="connsiteX201" fmla="*/ 4740 w 9960"/>
                <a:gd name="connsiteY201" fmla="*/ 5483 h 9683"/>
                <a:gd name="connsiteX202" fmla="*/ 4700 w 9960"/>
                <a:gd name="connsiteY202" fmla="*/ 5483 h 9683"/>
                <a:gd name="connsiteX203" fmla="*/ 3720 w 9960"/>
                <a:gd name="connsiteY203" fmla="*/ 5465 h 9683"/>
                <a:gd name="connsiteX204" fmla="*/ 2921 w 9960"/>
                <a:gd name="connsiteY204" fmla="*/ 5465 h 9683"/>
                <a:gd name="connsiteX205" fmla="*/ 2760 w 9960"/>
                <a:gd name="connsiteY205" fmla="*/ 5465 h 9683"/>
                <a:gd name="connsiteX206" fmla="*/ 2700 w 9960"/>
                <a:gd name="connsiteY206" fmla="*/ 5430 h 9683"/>
                <a:gd name="connsiteX207" fmla="*/ 2661 w 9960"/>
                <a:gd name="connsiteY207" fmla="*/ 5465 h 9683"/>
                <a:gd name="connsiteX208" fmla="*/ 2640 w 9960"/>
                <a:gd name="connsiteY208" fmla="*/ 5483 h 9683"/>
                <a:gd name="connsiteX209" fmla="*/ 2599 w 9960"/>
                <a:gd name="connsiteY209" fmla="*/ 5571 h 9683"/>
                <a:gd name="connsiteX210" fmla="*/ 2560 w 9960"/>
                <a:gd name="connsiteY210" fmla="*/ 5659 h 9683"/>
                <a:gd name="connsiteX211" fmla="*/ 2560 w 9960"/>
                <a:gd name="connsiteY211" fmla="*/ 5746 h 9683"/>
                <a:gd name="connsiteX212" fmla="*/ 2560 w 9960"/>
                <a:gd name="connsiteY212" fmla="*/ 5834 h 9683"/>
                <a:gd name="connsiteX213" fmla="*/ 2599 w 9960"/>
                <a:gd name="connsiteY213" fmla="*/ 5888 h 9683"/>
                <a:gd name="connsiteX214" fmla="*/ 2640 w 9960"/>
                <a:gd name="connsiteY214" fmla="*/ 5923 h 9683"/>
                <a:gd name="connsiteX215" fmla="*/ 2661 w 9960"/>
                <a:gd name="connsiteY215" fmla="*/ 5923 h 9683"/>
                <a:gd name="connsiteX216" fmla="*/ 2700 w 9960"/>
                <a:gd name="connsiteY216" fmla="*/ 5957 h 9683"/>
                <a:gd name="connsiteX217" fmla="*/ 2700 w 9960"/>
                <a:gd name="connsiteY217" fmla="*/ 5974 h 9683"/>
                <a:gd name="connsiteX218" fmla="*/ 2599 w 9960"/>
                <a:gd name="connsiteY218" fmla="*/ 6045 h 9683"/>
                <a:gd name="connsiteX219" fmla="*/ 2640 w 9960"/>
                <a:gd name="connsiteY219" fmla="*/ 6063 h 9683"/>
                <a:gd name="connsiteX220" fmla="*/ 2661 w 9960"/>
                <a:gd name="connsiteY220" fmla="*/ 6063 h 9683"/>
                <a:gd name="connsiteX221" fmla="*/ 2700 w 9960"/>
                <a:gd name="connsiteY221" fmla="*/ 6098 h 9683"/>
                <a:gd name="connsiteX222" fmla="*/ 2700 w 9960"/>
                <a:gd name="connsiteY222" fmla="*/ 6133 h 9683"/>
                <a:gd name="connsiteX223" fmla="*/ 2700 w 9960"/>
                <a:gd name="connsiteY223" fmla="*/ 6151 h 9683"/>
                <a:gd name="connsiteX224" fmla="*/ 2700 w 9960"/>
                <a:gd name="connsiteY224" fmla="*/ 6221 h 9683"/>
                <a:gd name="connsiteX225" fmla="*/ 2661 w 9960"/>
                <a:gd name="connsiteY225" fmla="*/ 6273 h 9683"/>
                <a:gd name="connsiteX226" fmla="*/ 2640 w 9960"/>
                <a:gd name="connsiteY226" fmla="*/ 6292 h 9683"/>
                <a:gd name="connsiteX227" fmla="*/ 2661 w 9960"/>
                <a:gd name="connsiteY227" fmla="*/ 6379 h 9683"/>
                <a:gd name="connsiteX228" fmla="*/ 2700 w 9960"/>
                <a:gd name="connsiteY228" fmla="*/ 6450 h 9683"/>
                <a:gd name="connsiteX229" fmla="*/ 2700 w 9960"/>
                <a:gd name="connsiteY229" fmla="*/ 6502 h 9683"/>
                <a:gd name="connsiteX230" fmla="*/ 2700 w 9960"/>
                <a:gd name="connsiteY230" fmla="*/ 6537 h 9683"/>
                <a:gd name="connsiteX231" fmla="*/ 2661 w 9960"/>
                <a:gd name="connsiteY231" fmla="*/ 6555 h 9683"/>
                <a:gd name="connsiteX232" fmla="*/ 2640 w 9960"/>
                <a:gd name="connsiteY232" fmla="*/ 6590 h 9683"/>
                <a:gd name="connsiteX233" fmla="*/ 2640 w 9960"/>
                <a:gd name="connsiteY233" fmla="*/ 6590 h 9683"/>
                <a:gd name="connsiteX234" fmla="*/ 2640 w 9960"/>
                <a:gd name="connsiteY234" fmla="*/ 6643 h 9683"/>
                <a:gd name="connsiteX235" fmla="*/ 2661 w 9960"/>
                <a:gd name="connsiteY235" fmla="*/ 6678 h 9683"/>
                <a:gd name="connsiteX236" fmla="*/ 2700 w 9960"/>
                <a:gd name="connsiteY236" fmla="*/ 6730 h 9683"/>
                <a:gd name="connsiteX237" fmla="*/ 2740 w 9960"/>
                <a:gd name="connsiteY237" fmla="*/ 6784 h 9683"/>
                <a:gd name="connsiteX238" fmla="*/ 2740 w 9960"/>
                <a:gd name="connsiteY238" fmla="*/ 6818 h 9683"/>
                <a:gd name="connsiteX239" fmla="*/ 2700 w 9960"/>
                <a:gd name="connsiteY239" fmla="*/ 6871 h 9683"/>
                <a:gd name="connsiteX240" fmla="*/ 2661 w 9960"/>
                <a:gd name="connsiteY240" fmla="*/ 6907 h 9683"/>
                <a:gd name="connsiteX241" fmla="*/ 2640 w 9960"/>
                <a:gd name="connsiteY241" fmla="*/ 6871 h 9683"/>
                <a:gd name="connsiteX242" fmla="*/ 2560 w 9960"/>
                <a:gd name="connsiteY242" fmla="*/ 6818 h 9683"/>
                <a:gd name="connsiteX243" fmla="*/ 2540 w 9960"/>
                <a:gd name="connsiteY243" fmla="*/ 6764 h 9683"/>
                <a:gd name="connsiteX244" fmla="*/ 2500 w 9960"/>
                <a:gd name="connsiteY244" fmla="*/ 6678 h 9683"/>
                <a:gd name="connsiteX245" fmla="*/ 2461 w 9960"/>
                <a:gd name="connsiteY245" fmla="*/ 6625 h 9683"/>
                <a:gd name="connsiteX246" fmla="*/ 2441 w 9960"/>
                <a:gd name="connsiteY246" fmla="*/ 6590 h 9683"/>
                <a:gd name="connsiteX247" fmla="*/ 2441 w 9960"/>
                <a:gd name="connsiteY247" fmla="*/ 6590 h 9683"/>
                <a:gd name="connsiteX248" fmla="*/ 2401 w 9960"/>
                <a:gd name="connsiteY248" fmla="*/ 6625 h 9683"/>
                <a:gd name="connsiteX249" fmla="*/ 2359 w 9960"/>
                <a:gd name="connsiteY249" fmla="*/ 6625 h 9683"/>
                <a:gd name="connsiteX250" fmla="*/ 2339 w 9960"/>
                <a:gd name="connsiteY250" fmla="*/ 6590 h 9683"/>
                <a:gd name="connsiteX251" fmla="*/ 2339 w 9960"/>
                <a:gd name="connsiteY251" fmla="*/ 6555 h 9683"/>
                <a:gd name="connsiteX252" fmla="*/ 2339 w 9960"/>
                <a:gd name="connsiteY252" fmla="*/ 6555 h 9683"/>
                <a:gd name="connsiteX253" fmla="*/ 2299 w 9960"/>
                <a:gd name="connsiteY253" fmla="*/ 6537 h 9683"/>
                <a:gd name="connsiteX254" fmla="*/ 2279 w 9960"/>
                <a:gd name="connsiteY254" fmla="*/ 6502 h 9683"/>
                <a:gd name="connsiteX255" fmla="*/ 2240 w 9960"/>
                <a:gd name="connsiteY255" fmla="*/ 6466 h 9683"/>
                <a:gd name="connsiteX256" fmla="*/ 2279 w 9960"/>
                <a:gd name="connsiteY256" fmla="*/ 6466 h 9683"/>
                <a:gd name="connsiteX257" fmla="*/ 2279 w 9960"/>
                <a:gd name="connsiteY257" fmla="*/ 6450 h 9683"/>
                <a:gd name="connsiteX258" fmla="*/ 2279 w 9960"/>
                <a:gd name="connsiteY258" fmla="*/ 6450 h 9683"/>
                <a:gd name="connsiteX259" fmla="*/ 2279 w 9960"/>
                <a:gd name="connsiteY259" fmla="*/ 6414 h 9683"/>
                <a:gd name="connsiteX260" fmla="*/ 2180 w 9960"/>
                <a:gd name="connsiteY260" fmla="*/ 6466 h 9683"/>
                <a:gd name="connsiteX261" fmla="*/ 2141 w 9960"/>
                <a:gd name="connsiteY261" fmla="*/ 6466 h 9683"/>
                <a:gd name="connsiteX262" fmla="*/ 2141 w 9960"/>
                <a:gd name="connsiteY262" fmla="*/ 6466 h 9683"/>
                <a:gd name="connsiteX263" fmla="*/ 2141 w 9960"/>
                <a:gd name="connsiteY263" fmla="*/ 6466 h 9683"/>
                <a:gd name="connsiteX264" fmla="*/ 2141 w 9960"/>
                <a:gd name="connsiteY264" fmla="*/ 6450 h 9683"/>
                <a:gd name="connsiteX265" fmla="*/ 2141 w 9960"/>
                <a:gd name="connsiteY265" fmla="*/ 6450 h 9683"/>
                <a:gd name="connsiteX266" fmla="*/ 2099 w 9960"/>
                <a:gd name="connsiteY266" fmla="*/ 6414 h 9683"/>
                <a:gd name="connsiteX267" fmla="*/ 2040 w 9960"/>
                <a:gd name="connsiteY267" fmla="*/ 6414 h 9683"/>
                <a:gd name="connsiteX268" fmla="*/ 2000 w 9960"/>
                <a:gd name="connsiteY268" fmla="*/ 6414 h 9683"/>
                <a:gd name="connsiteX269" fmla="*/ 1779 w 9960"/>
                <a:gd name="connsiteY269" fmla="*/ 6414 h 9683"/>
                <a:gd name="connsiteX270" fmla="*/ 1641 w 9960"/>
                <a:gd name="connsiteY270" fmla="*/ 6450 h 9683"/>
                <a:gd name="connsiteX271" fmla="*/ 1579 w 9960"/>
                <a:gd name="connsiteY271" fmla="*/ 6466 h 9683"/>
                <a:gd name="connsiteX272" fmla="*/ 1421 w 9960"/>
                <a:gd name="connsiteY272" fmla="*/ 6502 h 9683"/>
                <a:gd name="connsiteX273" fmla="*/ 1380 w 9960"/>
                <a:gd name="connsiteY273" fmla="*/ 6502 h 9683"/>
                <a:gd name="connsiteX274" fmla="*/ 1380 w 9960"/>
                <a:gd name="connsiteY274" fmla="*/ 6502 h 9683"/>
                <a:gd name="connsiteX275" fmla="*/ 1340 w 9960"/>
                <a:gd name="connsiteY275" fmla="*/ 6466 h 9683"/>
                <a:gd name="connsiteX276" fmla="*/ 1319 w 9960"/>
                <a:gd name="connsiteY276" fmla="*/ 6502 h 9683"/>
                <a:gd name="connsiteX277" fmla="*/ 1260 w 9960"/>
                <a:gd name="connsiteY277" fmla="*/ 6555 h 9683"/>
                <a:gd name="connsiteX278" fmla="*/ 1180 w 9960"/>
                <a:gd name="connsiteY278" fmla="*/ 6625 h 9683"/>
                <a:gd name="connsiteX279" fmla="*/ 1161 w 9960"/>
                <a:gd name="connsiteY279" fmla="*/ 6678 h 9683"/>
                <a:gd name="connsiteX280" fmla="*/ 1119 w 9960"/>
                <a:gd name="connsiteY280" fmla="*/ 6714 h 9683"/>
                <a:gd name="connsiteX281" fmla="*/ 1060 w 9960"/>
                <a:gd name="connsiteY281" fmla="*/ 6714 h 9683"/>
                <a:gd name="connsiteX282" fmla="*/ 980 w 9960"/>
                <a:gd name="connsiteY282" fmla="*/ 6678 h 9683"/>
                <a:gd name="connsiteX283" fmla="*/ 960 w 9960"/>
                <a:gd name="connsiteY283" fmla="*/ 6625 h 9683"/>
                <a:gd name="connsiteX284" fmla="*/ 960 w 9960"/>
                <a:gd name="connsiteY284" fmla="*/ 6590 h 9683"/>
                <a:gd name="connsiteX285" fmla="*/ 960 w 9960"/>
                <a:gd name="connsiteY285" fmla="*/ 6555 h 9683"/>
                <a:gd name="connsiteX286" fmla="*/ 921 w 9960"/>
                <a:gd name="connsiteY286" fmla="*/ 6555 h 9683"/>
                <a:gd name="connsiteX287" fmla="*/ 921 w 9960"/>
                <a:gd name="connsiteY287" fmla="*/ 6555 h 9683"/>
                <a:gd name="connsiteX288" fmla="*/ 921 w 9960"/>
                <a:gd name="connsiteY288" fmla="*/ 6590 h 9683"/>
                <a:gd name="connsiteX289" fmla="*/ 880 w 9960"/>
                <a:gd name="connsiteY289" fmla="*/ 6625 h 9683"/>
                <a:gd name="connsiteX290" fmla="*/ 880 w 9960"/>
                <a:gd name="connsiteY290" fmla="*/ 6625 h 9683"/>
                <a:gd name="connsiteX291" fmla="*/ 880 w 9960"/>
                <a:gd name="connsiteY291" fmla="*/ 6590 h 9683"/>
                <a:gd name="connsiteX292" fmla="*/ 859 w 9960"/>
                <a:gd name="connsiteY292" fmla="*/ 6590 h 9683"/>
                <a:gd name="connsiteX293" fmla="*/ 820 w 9960"/>
                <a:gd name="connsiteY293" fmla="*/ 6590 h 9683"/>
                <a:gd name="connsiteX294" fmla="*/ 800 w 9960"/>
                <a:gd name="connsiteY294" fmla="*/ 6625 h 9683"/>
                <a:gd name="connsiteX295" fmla="*/ 800 w 9960"/>
                <a:gd name="connsiteY295" fmla="*/ 6625 h 9683"/>
                <a:gd name="connsiteX296" fmla="*/ 720 w 9960"/>
                <a:gd name="connsiteY296" fmla="*/ 6590 h 9683"/>
                <a:gd name="connsiteX297" fmla="*/ 700 w 9960"/>
                <a:gd name="connsiteY297" fmla="*/ 6555 h 9683"/>
                <a:gd name="connsiteX298" fmla="*/ 700 w 9960"/>
                <a:gd name="connsiteY298" fmla="*/ 6502 h 9683"/>
                <a:gd name="connsiteX299" fmla="*/ 660 w 9960"/>
                <a:gd name="connsiteY299" fmla="*/ 6466 h 9683"/>
                <a:gd name="connsiteX300" fmla="*/ 599 w 9960"/>
                <a:gd name="connsiteY300" fmla="*/ 6450 h 9683"/>
                <a:gd name="connsiteX301" fmla="*/ 599 w 9960"/>
                <a:gd name="connsiteY301" fmla="*/ 6450 h 9683"/>
                <a:gd name="connsiteX302" fmla="*/ 559 w 9960"/>
                <a:gd name="connsiteY302" fmla="*/ 6450 h 9683"/>
                <a:gd name="connsiteX303" fmla="*/ 520 w 9960"/>
                <a:gd name="connsiteY303" fmla="*/ 6450 h 9683"/>
                <a:gd name="connsiteX304" fmla="*/ 520 w 9960"/>
                <a:gd name="connsiteY304" fmla="*/ 6414 h 9683"/>
                <a:gd name="connsiteX305" fmla="*/ 500 w 9960"/>
                <a:gd name="connsiteY305" fmla="*/ 6326 h 9683"/>
                <a:gd name="connsiteX306" fmla="*/ 500 w 9960"/>
                <a:gd name="connsiteY306" fmla="*/ 6273 h 9683"/>
                <a:gd name="connsiteX307" fmla="*/ 460 w 9960"/>
                <a:gd name="connsiteY307" fmla="*/ 6186 h 9683"/>
                <a:gd name="connsiteX308" fmla="*/ 421 w 9960"/>
                <a:gd name="connsiteY308" fmla="*/ 6098 h 9683"/>
                <a:gd name="connsiteX309" fmla="*/ 359 w 9960"/>
                <a:gd name="connsiteY309" fmla="*/ 6045 h 9683"/>
                <a:gd name="connsiteX310" fmla="*/ 340 w 9960"/>
                <a:gd name="connsiteY310" fmla="*/ 6045 h 9683"/>
                <a:gd name="connsiteX311" fmla="*/ 300 w 9960"/>
                <a:gd name="connsiteY311" fmla="*/ 6010 h 9683"/>
                <a:gd name="connsiteX312" fmla="*/ 240 w 9960"/>
                <a:gd name="connsiteY312" fmla="*/ 6045 h 9683"/>
                <a:gd name="connsiteX313" fmla="*/ 160 w 9960"/>
                <a:gd name="connsiteY313" fmla="*/ 6045 h 9683"/>
                <a:gd name="connsiteX314" fmla="*/ 99 w 9960"/>
                <a:gd name="connsiteY314" fmla="*/ 6045 h 9683"/>
                <a:gd name="connsiteX315" fmla="*/ 59 w 9960"/>
                <a:gd name="connsiteY315" fmla="*/ 6010 h 9683"/>
                <a:gd name="connsiteX316" fmla="*/ 40 w 9960"/>
                <a:gd name="connsiteY316" fmla="*/ 5974 h 9683"/>
                <a:gd name="connsiteX317" fmla="*/ 0 w 9960"/>
                <a:gd name="connsiteY317" fmla="*/ 5923 h 9683"/>
                <a:gd name="connsiteX318" fmla="*/ 0 w 9960"/>
                <a:gd name="connsiteY318" fmla="*/ 5834 h 9683"/>
                <a:gd name="connsiteX319" fmla="*/ 40 w 9960"/>
                <a:gd name="connsiteY319" fmla="*/ 5782 h 9683"/>
                <a:gd name="connsiteX320" fmla="*/ 59 w 9960"/>
                <a:gd name="connsiteY320" fmla="*/ 5694 h 9683"/>
                <a:gd name="connsiteX321" fmla="*/ 99 w 9960"/>
                <a:gd name="connsiteY321" fmla="*/ 5606 h 9683"/>
                <a:gd name="connsiteX322" fmla="*/ 141 w 9960"/>
                <a:gd name="connsiteY322" fmla="*/ 5552 h 9683"/>
                <a:gd name="connsiteX323" fmla="*/ 141 w 9960"/>
                <a:gd name="connsiteY323" fmla="*/ 5518 h 9683"/>
                <a:gd name="connsiteX324" fmla="*/ 99 w 9960"/>
                <a:gd name="connsiteY324" fmla="*/ 5465 h 9683"/>
                <a:gd name="connsiteX325" fmla="*/ 59 w 9960"/>
                <a:gd name="connsiteY325" fmla="*/ 5396 h 9683"/>
                <a:gd name="connsiteX326" fmla="*/ 59 w 9960"/>
                <a:gd name="connsiteY326" fmla="*/ 5343 h 9683"/>
                <a:gd name="connsiteX327" fmla="*/ 59 w 9960"/>
                <a:gd name="connsiteY327" fmla="*/ 5324 h 9683"/>
                <a:gd name="connsiteX328" fmla="*/ 141 w 9960"/>
                <a:gd name="connsiteY328" fmla="*/ 5324 h 9683"/>
                <a:gd name="connsiteX329" fmla="*/ 160 w 9960"/>
                <a:gd name="connsiteY329" fmla="*/ 5324 h 9683"/>
                <a:gd name="connsiteX330" fmla="*/ 240 w 9960"/>
                <a:gd name="connsiteY330" fmla="*/ 5290 h 9683"/>
                <a:gd name="connsiteX331" fmla="*/ 259 w 9960"/>
                <a:gd name="connsiteY331" fmla="*/ 5254 h 9683"/>
                <a:gd name="connsiteX332" fmla="*/ 300 w 9960"/>
                <a:gd name="connsiteY332" fmla="*/ 5202 h 9683"/>
                <a:gd name="connsiteX333" fmla="*/ 340 w 9960"/>
                <a:gd name="connsiteY333" fmla="*/ 5149 h 9683"/>
                <a:gd name="connsiteX334" fmla="*/ 359 w 9960"/>
                <a:gd name="connsiteY334" fmla="*/ 5061 h 9683"/>
                <a:gd name="connsiteX335" fmla="*/ 401 w 9960"/>
                <a:gd name="connsiteY335" fmla="*/ 5025 h 9683"/>
                <a:gd name="connsiteX336" fmla="*/ 401 w 9960"/>
                <a:gd name="connsiteY336" fmla="*/ 4973 h 9683"/>
                <a:gd name="connsiteX337" fmla="*/ 359 w 9960"/>
                <a:gd name="connsiteY337" fmla="*/ 4921 h 9683"/>
                <a:gd name="connsiteX338" fmla="*/ 340 w 9960"/>
                <a:gd name="connsiteY338" fmla="*/ 4886 h 9683"/>
                <a:gd name="connsiteX339" fmla="*/ 300 w 9960"/>
                <a:gd name="connsiteY339" fmla="*/ 4850 h 9683"/>
                <a:gd name="connsiteX340" fmla="*/ 340 w 9960"/>
                <a:gd name="connsiteY340" fmla="*/ 4833 h 9683"/>
                <a:gd name="connsiteX341" fmla="*/ 340 w 9960"/>
                <a:gd name="connsiteY341" fmla="*/ 4762 h 9683"/>
                <a:gd name="connsiteX342" fmla="*/ 340 w 9960"/>
                <a:gd name="connsiteY342" fmla="*/ 4745 h 9683"/>
                <a:gd name="connsiteX343" fmla="*/ 340 w 9960"/>
                <a:gd name="connsiteY343" fmla="*/ 4709 h 9683"/>
                <a:gd name="connsiteX344" fmla="*/ 300 w 9960"/>
                <a:gd name="connsiteY344" fmla="*/ 4709 h 9683"/>
                <a:gd name="connsiteX345" fmla="*/ 259 w 9960"/>
                <a:gd name="connsiteY345" fmla="*/ 4675 h 9683"/>
                <a:gd name="connsiteX346" fmla="*/ 240 w 9960"/>
                <a:gd name="connsiteY346" fmla="*/ 4675 h 9683"/>
                <a:gd name="connsiteX347" fmla="*/ 200 w 9960"/>
                <a:gd name="connsiteY347" fmla="*/ 4656 h 9683"/>
                <a:gd name="connsiteX348" fmla="*/ 240 w 9960"/>
                <a:gd name="connsiteY348" fmla="*/ 4656 h 9683"/>
                <a:gd name="connsiteX349" fmla="*/ 240 w 9960"/>
                <a:gd name="connsiteY349" fmla="*/ 4656 h 9683"/>
                <a:gd name="connsiteX350" fmla="*/ 259 w 9960"/>
                <a:gd name="connsiteY350" fmla="*/ 4656 h 9683"/>
                <a:gd name="connsiteX351" fmla="*/ 401 w 9960"/>
                <a:gd name="connsiteY351" fmla="*/ 4586 h 9683"/>
                <a:gd name="connsiteX352" fmla="*/ 559 w 9960"/>
                <a:gd name="connsiteY352" fmla="*/ 4533 h 9683"/>
                <a:gd name="connsiteX353" fmla="*/ 660 w 9960"/>
                <a:gd name="connsiteY353" fmla="*/ 4499 h 9683"/>
                <a:gd name="connsiteX354" fmla="*/ 820 w 9960"/>
                <a:gd name="connsiteY354" fmla="*/ 4480 h 9683"/>
                <a:gd name="connsiteX355" fmla="*/ 980 w 9960"/>
                <a:gd name="connsiteY355" fmla="*/ 4445 h 9683"/>
                <a:gd name="connsiteX356" fmla="*/ 1079 w 9960"/>
                <a:gd name="connsiteY356" fmla="*/ 4394 h 9683"/>
                <a:gd name="connsiteX357" fmla="*/ 1079 w 9960"/>
                <a:gd name="connsiteY357" fmla="*/ 4358 h 9683"/>
                <a:gd name="connsiteX358" fmla="*/ 1079 w 9960"/>
                <a:gd name="connsiteY358" fmla="*/ 4341 h 9683"/>
                <a:gd name="connsiteX359" fmla="*/ 1079 w 9960"/>
                <a:gd name="connsiteY359" fmla="*/ 4305 h 9683"/>
                <a:gd name="connsiteX360" fmla="*/ 1079 w 9960"/>
                <a:gd name="connsiteY360" fmla="*/ 4271 h 9683"/>
                <a:gd name="connsiteX361" fmla="*/ 1119 w 9960"/>
                <a:gd name="connsiteY361" fmla="*/ 4251 h 9683"/>
                <a:gd name="connsiteX362" fmla="*/ 1180 w 9960"/>
                <a:gd name="connsiteY362" fmla="*/ 4218 h 9683"/>
                <a:gd name="connsiteX363" fmla="*/ 1220 w 9960"/>
                <a:gd name="connsiteY363" fmla="*/ 4218 h 9683"/>
                <a:gd name="connsiteX364" fmla="*/ 1260 w 9960"/>
                <a:gd name="connsiteY364" fmla="*/ 4218 h 9683"/>
                <a:gd name="connsiteX365" fmla="*/ 1220 w 9960"/>
                <a:gd name="connsiteY365" fmla="*/ 4218 h 9683"/>
                <a:gd name="connsiteX366" fmla="*/ 1220 w 9960"/>
                <a:gd name="connsiteY366" fmla="*/ 4165 h 9683"/>
                <a:gd name="connsiteX367" fmla="*/ 1220 w 9960"/>
                <a:gd name="connsiteY367" fmla="*/ 4129 h 9683"/>
                <a:gd name="connsiteX368" fmla="*/ 1180 w 9960"/>
                <a:gd name="connsiteY368" fmla="*/ 4129 h 9683"/>
                <a:gd name="connsiteX369" fmla="*/ 1220 w 9960"/>
                <a:gd name="connsiteY369" fmla="*/ 4076 h 9683"/>
                <a:gd name="connsiteX370" fmla="*/ 1260 w 9960"/>
                <a:gd name="connsiteY370" fmla="*/ 4076 h 9683"/>
                <a:gd name="connsiteX371" fmla="*/ 1279 w 9960"/>
                <a:gd name="connsiteY371" fmla="*/ 4023 h 9683"/>
                <a:gd name="connsiteX372" fmla="*/ 1260 w 9960"/>
                <a:gd name="connsiteY372" fmla="*/ 4023 h 9683"/>
                <a:gd name="connsiteX373" fmla="*/ 1220 w 9960"/>
                <a:gd name="connsiteY373" fmla="*/ 3988 h 9683"/>
                <a:gd name="connsiteX374" fmla="*/ 1180 w 9960"/>
                <a:gd name="connsiteY374" fmla="*/ 3954 h 9683"/>
                <a:gd name="connsiteX375" fmla="*/ 1180 w 9960"/>
                <a:gd name="connsiteY375" fmla="*/ 3902 h 9683"/>
                <a:gd name="connsiteX376" fmla="*/ 1180 w 9960"/>
                <a:gd name="connsiteY376" fmla="*/ 3867 h 9683"/>
                <a:gd name="connsiteX377" fmla="*/ 1220 w 9960"/>
                <a:gd name="connsiteY377" fmla="*/ 3867 h 9683"/>
                <a:gd name="connsiteX378" fmla="*/ 1279 w 9960"/>
                <a:gd name="connsiteY378" fmla="*/ 3867 h 9683"/>
                <a:gd name="connsiteX379" fmla="*/ 1319 w 9960"/>
                <a:gd name="connsiteY379" fmla="*/ 3867 h 9683"/>
                <a:gd name="connsiteX380" fmla="*/ 1380 w 9960"/>
                <a:gd name="connsiteY380" fmla="*/ 3867 h 9683"/>
                <a:gd name="connsiteX381" fmla="*/ 1421 w 9960"/>
                <a:gd name="connsiteY381" fmla="*/ 3849 h 9683"/>
                <a:gd name="connsiteX382" fmla="*/ 1441 w 9960"/>
                <a:gd name="connsiteY382" fmla="*/ 3814 h 9683"/>
                <a:gd name="connsiteX383" fmla="*/ 1480 w 9960"/>
                <a:gd name="connsiteY383" fmla="*/ 3760 h 9683"/>
                <a:gd name="connsiteX384" fmla="*/ 1441 w 9960"/>
                <a:gd name="connsiteY384" fmla="*/ 3690 h 9683"/>
                <a:gd name="connsiteX385" fmla="*/ 1421 w 9960"/>
                <a:gd name="connsiteY385" fmla="*/ 3637 h 9683"/>
                <a:gd name="connsiteX386" fmla="*/ 1380 w 9960"/>
                <a:gd name="connsiteY386" fmla="*/ 3601 h 9683"/>
                <a:gd name="connsiteX387" fmla="*/ 1340 w 9960"/>
                <a:gd name="connsiteY387" fmla="*/ 3550 h 9683"/>
                <a:gd name="connsiteX388" fmla="*/ 1340 w 9960"/>
                <a:gd name="connsiteY388" fmla="*/ 3497 h 9683"/>
                <a:gd name="connsiteX389" fmla="*/ 1340 w 9960"/>
                <a:gd name="connsiteY389" fmla="*/ 3462 h 9683"/>
                <a:gd name="connsiteX390" fmla="*/ 1340 w 9960"/>
                <a:gd name="connsiteY390" fmla="*/ 3462 h 9683"/>
                <a:gd name="connsiteX391" fmla="*/ 1380 w 9960"/>
                <a:gd name="connsiteY391" fmla="*/ 3462 h 9683"/>
                <a:gd name="connsiteX392" fmla="*/ 1421 w 9960"/>
                <a:gd name="connsiteY392" fmla="*/ 3462 h 9683"/>
                <a:gd name="connsiteX393" fmla="*/ 1441 w 9960"/>
                <a:gd name="connsiteY393" fmla="*/ 3462 h 9683"/>
                <a:gd name="connsiteX394" fmla="*/ 1441 w 9960"/>
                <a:gd name="connsiteY394" fmla="*/ 3445 h 9683"/>
                <a:gd name="connsiteX395" fmla="*/ 1441 w 9960"/>
                <a:gd name="connsiteY395" fmla="*/ 3445 h 9683"/>
                <a:gd name="connsiteX396" fmla="*/ 1441 w 9960"/>
                <a:gd name="connsiteY396" fmla="*/ 3410 h 9683"/>
                <a:gd name="connsiteX397" fmla="*/ 1441 w 9960"/>
                <a:gd name="connsiteY397" fmla="*/ 3410 h 9683"/>
                <a:gd name="connsiteX398" fmla="*/ 1441 w 9960"/>
                <a:gd name="connsiteY398" fmla="*/ 3373 h 9683"/>
                <a:gd name="connsiteX399" fmla="*/ 1520 w 9960"/>
                <a:gd name="connsiteY399" fmla="*/ 3356 h 9683"/>
                <a:gd name="connsiteX400" fmla="*/ 1540 w 9960"/>
                <a:gd name="connsiteY400" fmla="*/ 3321 h 9683"/>
                <a:gd name="connsiteX401" fmla="*/ 1579 w 9960"/>
                <a:gd name="connsiteY401" fmla="*/ 3287 h 9683"/>
                <a:gd name="connsiteX402" fmla="*/ 1619 w 9960"/>
                <a:gd name="connsiteY402" fmla="*/ 3287 h 9683"/>
                <a:gd name="connsiteX403" fmla="*/ 1641 w 9960"/>
                <a:gd name="connsiteY403" fmla="*/ 3233 h 9683"/>
                <a:gd name="connsiteX404" fmla="*/ 1680 w 9960"/>
                <a:gd name="connsiteY404" fmla="*/ 3198 h 9683"/>
                <a:gd name="connsiteX405" fmla="*/ 1720 w 9960"/>
                <a:gd name="connsiteY405" fmla="*/ 3181 h 9683"/>
                <a:gd name="connsiteX406" fmla="*/ 1740 w 9960"/>
                <a:gd name="connsiteY406" fmla="*/ 3181 h 9683"/>
                <a:gd name="connsiteX407" fmla="*/ 1779 w 9960"/>
                <a:gd name="connsiteY407" fmla="*/ 3181 h 9683"/>
                <a:gd name="connsiteX408" fmla="*/ 1799 w 9960"/>
                <a:gd name="connsiteY408" fmla="*/ 3198 h 9683"/>
                <a:gd name="connsiteX409" fmla="*/ 1779 w 9960"/>
                <a:gd name="connsiteY409" fmla="*/ 3198 h 9683"/>
                <a:gd name="connsiteX410" fmla="*/ 1779 w 9960"/>
                <a:gd name="connsiteY410" fmla="*/ 3233 h 9683"/>
                <a:gd name="connsiteX411" fmla="*/ 1740 w 9960"/>
                <a:gd name="connsiteY411" fmla="*/ 3233 h 9683"/>
                <a:gd name="connsiteX412" fmla="*/ 1720 w 9960"/>
                <a:gd name="connsiteY412" fmla="*/ 3267 h 9683"/>
                <a:gd name="connsiteX413" fmla="*/ 1740 w 9960"/>
                <a:gd name="connsiteY413" fmla="*/ 3267 h 9683"/>
                <a:gd name="connsiteX414" fmla="*/ 1740 w 9960"/>
                <a:gd name="connsiteY414" fmla="*/ 3267 h 9683"/>
                <a:gd name="connsiteX415" fmla="*/ 1779 w 9960"/>
                <a:gd name="connsiteY415" fmla="*/ 3267 h 9683"/>
                <a:gd name="connsiteX416" fmla="*/ 1799 w 9960"/>
                <a:gd name="connsiteY416" fmla="*/ 3287 h 9683"/>
                <a:gd name="connsiteX417" fmla="*/ 1880 w 9960"/>
                <a:gd name="connsiteY417" fmla="*/ 3287 h 9683"/>
                <a:gd name="connsiteX418" fmla="*/ 1941 w 9960"/>
                <a:gd name="connsiteY418" fmla="*/ 3321 h 9683"/>
                <a:gd name="connsiteX419" fmla="*/ 2000 w 9960"/>
                <a:gd name="connsiteY419" fmla="*/ 3373 h 9683"/>
                <a:gd name="connsiteX420" fmla="*/ 2079 w 9960"/>
                <a:gd name="connsiteY420" fmla="*/ 3445 h 9683"/>
                <a:gd name="connsiteX421" fmla="*/ 2141 w 9960"/>
                <a:gd name="connsiteY421" fmla="*/ 3462 h 9683"/>
                <a:gd name="connsiteX422" fmla="*/ 2200 w 9960"/>
                <a:gd name="connsiteY422" fmla="*/ 3497 h 9683"/>
                <a:gd name="connsiteX423" fmla="*/ 2240 w 9960"/>
                <a:gd name="connsiteY423" fmla="*/ 3462 h 9683"/>
                <a:gd name="connsiteX424" fmla="*/ 2240 w 9960"/>
                <a:gd name="connsiteY424" fmla="*/ 3445 h 9683"/>
                <a:gd name="connsiteX425" fmla="*/ 2240 w 9960"/>
                <a:gd name="connsiteY425" fmla="*/ 3445 h 9683"/>
                <a:gd name="connsiteX426" fmla="*/ 2240 w 9960"/>
                <a:gd name="connsiteY426" fmla="*/ 3410 h 9683"/>
                <a:gd name="connsiteX427" fmla="*/ 2240 w 9960"/>
                <a:gd name="connsiteY427" fmla="*/ 3410 h 9683"/>
                <a:gd name="connsiteX428" fmla="*/ 2240 w 9960"/>
                <a:gd name="connsiteY428" fmla="*/ 3373 h 9683"/>
                <a:gd name="connsiteX429" fmla="*/ 2299 w 9960"/>
                <a:gd name="connsiteY429" fmla="*/ 3373 h 9683"/>
                <a:gd name="connsiteX430" fmla="*/ 2441 w 9960"/>
                <a:gd name="connsiteY430" fmla="*/ 3373 h 9683"/>
                <a:gd name="connsiteX431" fmla="*/ 2441 w 9960"/>
                <a:gd name="connsiteY431" fmla="*/ 3356 h 9683"/>
                <a:gd name="connsiteX432" fmla="*/ 2441 w 9960"/>
                <a:gd name="connsiteY432" fmla="*/ 3321 h 9683"/>
                <a:gd name="connsiteX433" fmla="*/ 2441 w 9960"/>
                <a:gd name="connsiteY433" fmla="*/ 3321 h 9683"/>
                <a:gd name="connsiteX434" fmla="*/ 2441 w 9960"/>
                <a:gd name="connsiteY434" fmla="*/ 3267 h 9683"/>
                <a:gd name="connsiteX435" fmla="*/ 2441 w 9960"/>
                <a:gd name="connsiteY435" fmla="*/ 3058 h 9683"/>
                <a:gd name="connsiteX436" fmla="*/ 2441 w 9960"/>
                <a:gd name="connsiteY436" fmla="*/ 3006 h 9683"/>
                <a:gd name="connsiteX437" fmla="*/ 2441 w 9960"/>
                <a:gd name="connsiteY437" fmla="*/ 2969 h 9683"/>
                <a:gd name="connsiteX438" fmla="*/ 2441 w 9960"/>
                <a:gd name="connsiteY438" fmla="*/ 2969 h 9683"/>
                <a:gd name="connsiteX439" fmla="*/ 2500 w 9960"/>
                <a:gd name="connsiteY439" fmla="*/ 3006 h 9683"/>
                <a:gd name="connsiteX440" fmla="*/ 2560 w 9960"/>
                <a:gd name="connsiteY440" fmla="*/ 3040 h 9683"/>
                <a:gd name="connsiteX441" fmla="*/ 2640 w 9960"/>
                <a:gd name="connsiteY441" fmla="*/ 3058 h 9683"/>
                <a:gd name="connsiteX442" fmla="*/ 2700 w 9960"/>
                <a:gd name="connsiteY442" fmla="*/ 3093 h 9683"/>
                <a:gd name="connsiteX443" fmla="*/ 2740 w 9960"/>
                <a:gd name="connsiteY443" fmla="*/ 3093 h 9683"/>
                <a:gd name="connsiteX444" fmla="*/ 2799 w 9960"/>
                <a:gd name="connsiteY444" fmla="*/ 3058 h 9683"/>
                <a:gd name="connsiteX445" fmla="*/ 2799 w 9960"/>
                <a:gd name="connsiteY445" fmla="*/ 3006 h 9683"/>
                <a:gd name="connsiteX446" fmla="*/ 2819 w 9960"/>
                <a:gd name="connsiteY446" fmla="*/ 2969 h 9683"/>
                <a:gd name="connsiteX447" fmla="*/ 2819 w 9960"/>
                <a:gd name="connsiteY447" fmla="*/ 2916 h 9683"/>
                <a:gd name="connsiteX448" fmla="*/ 2819 w 9960"/>
                <a:gd name="connsiteY448" fmla="*/ 2863 h 9683"/>
                <a:gd name="connsiteX449" fmla="*/ 2819 w 9960"/>
                <a:gd name="connsiteY449" fmla="*/ 2795 h 9683"/>
                <a:gd name="connsiteX450" fmla="*/ 2859 w 9960"/>
                <a:gd name="connsiteY450" fmla="*/ 2741 h 9683"/>
                <a:gd name="connsiteX451" fmla="*/ 2921 w 9960"/>
                <a:gd name="connsiteY451" fmla="*/ 2688 h 9683"/>
                <a:gd name="connsiteX452" fmla="*/ 3060 w 9960"/>
                <a:gd name="connsiteY452" fmla="*/ 2601 h 9683"/>
                <a:gd name="connsiteX453" fmla="*/ 3099 w 9960"/>
                <a:gd name="connsiteY453" fmla="*/ 2566 h 9683"/>
                <a:gd name="connsiteX454" fmla="*/ 3161 w 9960"/>
                <a:gd name="connsiteY454" fmla="*/ 2548 h 9683"/>
                <a:gd name="connsiteX455" fmla="*/ 3200 w 9960"/>
                <a:gd name="connsiteY455" fmla="*/ 2513 h 9683"/>
                <a:gd name="connsiteX456" fmla="*/ 3260 w 9960"/>
                <a:gd name="connsiteY456" fmla="*/ 2478 h 9683"/>
                <a:gd name="connsiteX457" fmla="*/ 3280 w 9960"/>
                <a:gd name="connsiteY457" fmla="*/ 2478 h 9683"/>
                <a:gd name="connsiteX458" fmla="*/ 3359 w 9960"/>
                <a:gd name="connsiteY458" fmla="*/ 2513 h 9683"/>
                <a:gd name="connsiteX459" fmla="*/ 3380 w 9960"/>
                <a:gd name="connsiteY459" fmla="*/ 2548 h 9683"/>
                <a:gd name="connsiteX460" fmla="*/ 3461 w 9960"/>
                <a:gd name="connsiteY460" fmla="*/ 2566 h 9683"/>
                <a:gd name="connsiteX461" fmla="*/ 3520 w 9960"/>
                <a:gd name="connsiteY461" fmla="*/ 2601 h 9683"/>
                <a:gd name="connsiteX462" fmla="*/ 3580 w 9960"/>
                <a:gd name="connsiteY462" fmla="*/ 2636 h 9683"/>
                <a:gd name="connsiteX463" fmla="*/ 3661 w 9960"/>
                <a:gd name="connsiteY463" fmla="*/ 2636 h 9683"/>
                <a:gd name="connsiteX464" fmla="*/ 3681 w 9960"/>
                <a:gd name="connsiteY464" fmla="*/ 2601 h 9683"/>
                <a:gd name="connsiteX465" fmla="*/ 3720 w 9960"/>
                <a:gd name="connsiteY465" fmla="*/ 2548 h 9683"/>
                <a:gd name="connsiteX466" fmla="*/ 3720 w 9960"/>
                <a:gd name="connsiteY466" fmla="*/ 2459 h 9683"/>
                <a:gd name="connsiteX467" fmla="*/ 3720 w 9960"/>
                <a:gd name="connsiteY467" fmla="*/ 2390 h 9683"/>
                <a:gd name="connsiteX468" fmla="*/ 3720 w 9960"/>
                <a:gd name="connsiteY468" fmla="*/ 2337 h 9683"/>
                <a:gd name="connsiteX469" fmla="*/ 3740 w 9960"/>
                <a:gd name="connsiteY469" fmla="*/ 2285 h 9683"/>
                <a:gd name="connsiteX470" fmla="*/ 3920 w 9960"/>
                <a:gd name="connsiteY470" fmla="*/ 2195 h 9683"/>
                <a:gd name="connsiteX471" fmla="*/ 4140 w 9960"/>
                <a:gd name="connsiteY471" fmla="*/ 2145 h 9683"/>
                <a:gd name="connsiteX472" fmla="*/ 4399 w 9960"/>
                <a:gd name="connsiteY472" fmla="*/ 2074 h 9683"/>
                <a:gd name="connsiteX473" fmla="*/ 4599 w 9960"/>
                <a:gd name="connsiteY473" fmla="*/ 2055 h 9683"/>
                <a:gd name="connsiteX474" fmla="*/ 4700 w 9960"/>
                <a:gd name="connsiteY474" fmla="*/ 1986 h 9683"/>
                <a:gd name="connsiteX475" fmla="*/ 4799 w 9960"/>
                <a:gd name="connsiteY475" fmla="*/ 1932 h 9683"/>
                <a:gd name="connsiteX476" fmla="*/ 4899 w 9960"/>
                <a:gd name="connsiteY476" fmla="*/ 1845 h 9683"/>
                <a:gd name="connsiteX477" fmla="*/ 4999 w 9960"/>
                <a:gd name="connsiteY477" fmla="*/ 1808 h 9683"/>
                <a:gd name="connsiteX478" fmla="*/ 5100 w 9960"/>
                <a:gd name="connsiteY478" fmla="*/ 1792 h 9683"/>
                <a:gd name="connsiteX479" fmla="*/ 5161 w 9960"/>
                <a:gd name="connsiteY479" fmla="*/ 1808 h 9683"/>
                <a:gd name="connsiteX480" fmla="*/ 5220 w 9960"/>
                <a:gd name="connsiteY480" fmla="*/ 1845 h 9683"/>
                <a:gd name="connsiteX481" fmla="*/ 5300 w 9960"/>
                <a:gd name="connsiteY481" fmla="*/ 1845 h 9683"/>
                <a:gd name="connsiteX482" fmla="*/ 5359 w 9960"/>
                <a:gd name="connsiteY482" fmla="*/ 1880 h 9683"/>
                <a:gd name="connsiteX483" fmla="*/ 5400 w 9960"/>
                <a:gd name="connsiteY483" fmla="*/ 1845 h 9683"/>
                <a:gd name="connsiteX484" fmla="*/ 5420 w 9960"/>
                <a:gd name="connsiteY484" fmla="*/ 1808 h 9683"/>
                <a:gd name="connsiteX485" fmla="*/ 5460 w 9960"/>
                <a:gd name="connsiteY485" fmla="*/ 1808 h 9683"/>
                <a:gd name="connsiteX486" fmla="*/ 5519 w 9960"/>
                <a:gd name="connsiteY486" fmla="*/ 1845 h 9683"/>
                <a:gd name="connsiteX487" fmla="*/ 5619 w 9960"/>
                <a:gd name="connsiteY487" fmla="*/ 1880 h 9683"/>
                <a:gd name="connsiteX488" fmla="*/ 5681 w 9960"/>
                <a:gd name="connsiteY488" fmla="*/ 1898 h 9683"/>
                <a:gd name="connsiteX489" fmla="*/ 5760 w 9960"/>
                <a:gd name="connsiteY489" fmla="*/ 1932 h 9683"/>
                <a:gd name="connsiteX490" fmla="*/ 5880 w 9960"/>
                <a:gd name="connsiteY490" fmla="*/ 1932 h 9683"/>
                <a:gd name="connsiteX491" fmla="*/ 6059 w 9960"/>
                <a:gd name="connsiteY491" fmla="*/ 1898 h 9683"/>
                <a:gd name="connsiteX492" fmla="*/ 6181 w 9960"/>
                <a:gd name="connsiteY492" fmla="*/ 1898 h 9683"/>
                <a:gd name="connsiteX493" fmla="*/ 6240 w 9960"/>
                <a:gd name="connsiteY493" fmla="*/ 1932 h 9683"/>
                <a:gd name="connsiteX494" fmla="*/ 6319 w 9960"/>
                <a:gd name="connsiteY494" fmla="*/ 1932 h 9683"/>
                <a:gd name="connsiteX495" fmla="*/ 6380 w 9960"/>
                <a:gd name="connsiteY495" fmla="*/ 1967 h 9683"/>
                <a:gd name="connsiteX496" fmla="*/ 6579 w 9960"/>
                <a:gd name="connsiteY496" fmla="*/ 1932 h 9683"/>
                <a:gd name="connsiteX497" fmla="*/ 6701 w 9960"/>
                <a:gd name="connsiteY497" fmla="*/ 1845 h 9683"/>
                <a:gd name="connsiteX498" fmla="*/ 6839 w 9960"/>
                <a:gd name="connsiteY498" fmla="*/ 1757 h 9683"/>
                <a:gd name="connsiteX499" fmla="*/ 7000 w 9960"/>
                <a:gd name="connsiteY499" fmla="*/ 1669 h 9683"/>
                <a:gd name="connsiteX500" fmla="*/ 7160 w 9960"/>
                <a:gd name="connsiteY500" fmla="*/ 1652 h 9683"/>
                <a:gd name="connsiteX501" fmla="*/ 7359 w 9960"/>
                <a:gd name="connsiteY501" fmla="*/ 1652 h 9683"/>
                <a:gd name="connsiteX502" fmla="*/ 7559 w 9960"/>
                <a:gd name="connsiteY502" fmla="*/ 1652 h 9683"/>
                <a:gd name="connsiteX503" fmla="*/ 7859 w 9960"/>
                <a:gd name="connsiteY503" fmla="*/ 1652 h 9683"/>
                <a:gd name="connsiteX504" fmla="*/ 8221 w 9960"/>
                <a:gd name="connsiteY504" fmla="*/ 1618 h 9683"/>
                <a:gd name="connsiteX505" fmla="*/ 8579 w 9960"/>
                <a:gd name="connsiteY505" fmla="*/ 1581 h 9683"/>
                <a:gd name="connsiteX506" fmla="*/ 8920 w 9960"/>
                <a:gd name="connsiteY506" fmla="*/ 1581 h 9683"/>
                <a:gd name="connsiteX507" fmla="*/ 9140 w 9960"/>
                <a:gd name="connsiteY507" fmla="*/ 1652 h 9683"/>
                <a:gd name="connsiteX508" fmla="*/ 9180 w 9960"/>
                <a:gd name="connsiteY508" fmla="*/ 1652 h 9683"/>
                <a:gd name="connsiteX509" fmla="*/ 9140 w 9960"/>
                <a:gd name="connsiteY509" fmla="*/ 1618 h 9683"/>
                <a:gd name="connsiteX510" fmla="*/ 9140 w 9960"/>
                <a:gd name="connsiteY510" fmla="*/ 1581 h 9683"/>
                <a:gd name="connsiteX511" fmla="*/ 9140 w 9960"/>
                <a:gd name="connsiteY511" fmla="*/ 1581 h 9683"/>
                <a:gd name="connsiteX512" fmla="*/ 9140 w 9960"/>
                <a:gd name="connsiteY512" fmla="*/ 1564 h 9683"/>
                <a:gd name="connsiteX513" fmla="*/ 9180 w 9960"/>
                <a:gd name="connsiteY513" fmla="*/ 1529 h 9683"/>
                <a:gd name="connsiteX514" fmla="*/ 9180 w 9960"/>
                <a:gd name="connsiteY514" fmla="*/ 1493 h 9683"/>
                <a:gd name="connsiteX515" fmla="*/ 9180 w 9960"/>
                <a:gd name="connsiteY515" fmla="*/ 1493 h 9683"/>
                <a:gd name="connsiteX516" fmla="*/ 9240 w 9960"/>
                <a:gd name="connsiteY516" fmla="*/ 1475 h 9683"/>
                <a:gd name="connsiteX517" fmla="*/ 9300 w 9960"/>
                <a:gd name="connsiteY517" fmla="*/ 1440 h 9683"/>
                <a:gd name="connsiteX518" fmla="*/ 9340 w 9960"/>
                <a:gd name="connsiteY518" fmla="*/ 1405 h 9683"/>
                <a:gd name="connsiteX519" fmla="*/ 9400 w 9960"/>
                <a:gd name="connsiteY519" fmla="*/ 1405 h 9683"/>
                <a:gd name="connsiteX520" fmla="*/ 9480 w 9960"/>
                <a:gd name="connsiteY520" fmla="*/ 1388 h 9683"/>
                <a:gd name="connsiteX521" fmla="*/ 9540 w 9960"/>
                <a:gd name="connsiteY521" fmla="*/ 1300 h 9683"/>
                <a:gd name="connsiteX522" fmla="*/ 9599 w 9960"/>
                <a:gd name="connsiteY522" fmla="*/ 1158 h 9683"/>
                <a:gd name="connsiteX523" fmla="*/ 9659 w 9960"/>
                <a:gd name="connsiteY523" fmla="*/ 983 h 9683"/>
                <a:gd name="connsiteX524" fmla="*/ 9700 w 9960"/>
                <a:gd name="connsiteY524" fmla="*/ 860 h 9683"/>
                <a:gd name="connsiteX525" fmla="*/ 9740 w 9960"/>
                <a:gd name="connsiteY525" fmla="*/ 808 h 9683"/>
                <a:gd name="connsiteX526" fmla="*/ 9759 w 9960"/>
                <a:gd name="connsiteY526" fmla="*/ 774 h 9683"/>
                <a:gd name="connsiteX527" fmla="*/ 9840 w 9960"/>
                <a:gd name="connsiteY527" fmla="*/ 774 h 9683"/>
                <a:gd name="connsiteX528" fmla="*/ 9859 w 9960"/>
                <a:gd name="connsiteY528" fmla="*/ 721 h 9683"/>
                <a:gd name="connsiteX529" fmla="*/ 9900 w 9960"/>
                <a:gd name="connsiteY529" fmla="*/ 544 h 9683"/>
                <a:gd name="connsiteX530" fmla="*/ 9900 w 9960"/>
                <a:gd name="connsiteY530" fmla="*/ 369 h 9683"/>
                <a:gd name="connsiteX531" fmla="*/ 9941 w 9960"/>
                <a:gd name="connsiteY531" fmla="*/ 193 h 9683"/>
                <a:gd name="connsiteX532" fmla="*/ 9960 w 9960"/>
                <a:gd name="connsiteY532" fmla="*/ 0 h 9683"/>
                <a:gd name="connsiteX0" fmla="*/ 7992 w 10000"/>
                <a:gd name="connsiteY0" fmla="*/ 10000 h 10000"/>
                <a:gd name="connsiteX1" fmla="*/ 7992 w 10000"/>
                <a:gd name="connsiteY1" fmla="*/ 9945 h 10000"/>
                <a:gd name="connsiteX2" fmla="*/ 7992 w 10000"/>
                <a:gd name="connsiteY2" fmla="*/ 9855 h 10000"/>
                <a:gd name="connsiteX3" fmla="*/ 8032 w 10000"/>
                <a:gd name="connsiteY3" fmla="*/ 9782 h 10000"/>
                <a:gd name="connsiteX4" fmla="*/ 8052 w 10000"/>
                <a:gd name="connsiteY4" fmla="*/ 9764 h 10000"/>
                <a:gd name="connsiteX5" fmla="*/ 8052 w 10000"/>
                <a:gd name="connsiteY5" fmla="*/ 9728 h 10000"/>
                <a:gd name="connsiteX6" fmla="*/ 8091 w 10000"/>
                <a:gd name="connsiteY6" fmla="*/ 9728 h 10000"/>
                <a:gd name="connsiteX7" fmla="*/ 8091 w 10000"/>
                <a:gd name="connsiteY7" fmla="*/ 9673 h 10000"/>
                <a:gd name="connsiteX8" fmla="*/ 8052 w 10000"/>
                <a:gd name="connsiteY8" fmla="*/ 9583 h 10000"/>
                <a:gd name="connsiteX9" fmla="*/ 8032 w 10000"/>
                <a:gd name="connsiteY9" fmla="*/ 9529 h 10000"/>
                <a:gd name="connsiteX10" fmla="*/ 8032 w 10000"/>
                <a:gd name="connsiteY10" fmla="*/ 9456 h 10000"/>
                <a:gd name="connsiteX11" fmla="*/ 8052 w 10000"/>
                <a:gd name="connsiteY11" fmla="*/ 9437 h 10000"/>
                <a:gd name="connsiteX12" fmla="*/ 8091 w 10000"/>
                <a:gd name="connsiteY12" fmla="*/ 9437 h 10000"/>
                <a:gd name="connsiteX13" fmla="*/ 8091 w 10000"/>
                <a:gd name="connsiteY13" fmla="*/ 9401 h 10000"/>
                <a:gd name="connsiteX14" fmla="*/ 8091 w 10000"/>
                <a:gd name="connsiteY14" fmla="*/ 9346 h 10000"/>
                <a:gd name="connsiteX15" fmla="*/ 8091 w 10000"/>
                <a:gd name="connsiteY15" fmla="*/ 9274 h 10000"/>
                <a:gd name="connsiteX16" fmla="*/ 8052 w 10000"/>
                <a:gd name="connsiteY16" fmla="*/ 9219 h 10000"/>
                <a:gd name="connsiteX17" fmla="*/ 8052 w 10000"/>
                <a:gd name="connsiteY17" fmla="*/ 9165 h 10000"/>
                <a:gd name="connsiteX18" fmla="*/ 8052 w 10000"/>
                <a:gd name="connsiteY18" fmla="*/ 9076 h 10000"/>
                <a:gd name="connsiteX19" fmla="*/ 8052 w 10000"/>
                <a:gd name="connsiteY19" fmla="*/ 9036 h 10000"/>
                <a:gd name="connsiteX20" fmla="*/ 8091 w 10000"/>
                <a:gd name="connsiteY20" fmla="*/ 9036 h 10000"/>
                <a:gd name="connsiteX21" fmla="*/ 8091 w 10000"/>
                <a:gd name="connsiteY21" fmla="*/ 9036 h 10000"/>
                <a:gd name="connsiteX22" fmla="*/ 8132 w 10000"/>
                <a:gd name="connsiteY22" fmla="*/ 9036 h 10000"/>
                <a:gd name="connsiteX23" fmla="*/ 8132 w 10000"/>
                <a:gd name="connsiteY23" fmla="*/ 8984 h 10000"/>
                <a:gd name="connsiteX24" fmla="*/ 8091 w 10000"/>
                <a:gd name="connsiteY24" fmla="*/ 8929 h 10000"/>
                <a:gd name="connsiteX25" fmla="*/ 8052 w 10000"/>
                <a:gd name="connsiteY25" fmla="*/ 8893 h 10000"/>
                <a:gd name="connsiteX26" fmla="*/ 8052 w 10000"/>
                <a:gd name="connsiteY26" fmla="*/ 8837 h 10000"/>
                <a:gd name="connsiteX27" fmla="*/ 8052 w 10000"/>
                <a:gd name="connsiteY27" fmla="*/ 8766 h 10000"/>
                <a:gd name="connsiteX28" fmla="*/ 8052 w 10000"/>
                <a:gd name="connsiteY28" fmla="*/ 8712 h 10000"/>
                <a:gd name="connsiteX29" fmla="*/ 8052 w 10000"/>
                <a:gd name="connsiteY29" fmla="*/ 8657 h 10000"/>
                <a:gd name="connsiteX30" fmla="*/ 8052 w 10000"/>
                <a:gd name="connsiteY30" fmla="*/ 8657 h 10000"/>
                <a:gd name="connsiteX31" fmla="*/ 8032 w 10000"/>
                <a:gd name="connsiteY31" fmla="*/ 8620 h 10000"/>
                <a:gd name="connsiteX32" fmla="*/ 8032 w 10000"/>
                <a:gd name="connsiteY32" fmla="*/ 8604 h 10000"/>
                <a:gd name="connsiteX33" fmla="*/ 8032 w 10000"/>
                <a:gd name="connsiteY33" fmla="*/ 8604 h 10000"/>
                <a:gd name="connsiteX34" fmla="*/ 8032 w 10000"/>
                <a:gd name="connsiteY34" fmla="*/ 8512 h 10000"/>
                <a:gd name="connsiteX35" fmla="*/ 8032 w 10000"/>
                <a:gd name="connsiteY35" fmla="*/ 8441 h 10000"/>
                <a:gd name="connsiteX36" fmla="*/ 8052 w 10000"/>
                <a:gd name="connsiteY36" fmla="*/ 8348 h 10000"/>
                <a:gd name="connsiteX37" fmla="*/ 8052 w 10000"/>
                <a:gd name="connsiteY37" fmla="*/ 8292 h 10000"/>
                <a:gd name="connsiteX38" fmla="*/ 8091 w 10000"/>
                <a:gd name="connsiteY38" fmla="*/ 8112 h 10000"/>
                <a:gd name="connsiteX39" fmla="*/ 8091 w 10000"/>
                <a:gd name="connsiteY39" fmla="*/ 7876 h 10000"/>
                <a:gd name="connsiteX40" fmla="*/ 8132 w 10000"/>
                <a:gd name="connsiteY40" fmla="*/ 7641 h 10000"/>
                <a:gd name="connsiteX41" fmla="*/ 8152 w 10000"/>
                <a:gd name="connsiteY41" fmla="*/ 7513 h 10000"/>
                <a:gd name="connsiteX42" fmla="*/ 8192 w 10000"/>
                <a:gd name="connsiteY42" fmla="*/ 7496 h 10000"/>
                <a:gd name="connsiteX43" fmla="*/ 8213 w 10000"/>
                <a:gd name="connsiteY43" fmla="*/ 7496 h 10000"/>
                <a:gd name="connsiteX44" fmla="*/ 8293 w 10000"/>
                <a:gd name="connsiteY44" fmla="*/ 7513 h 10000"/>
                <a:gd name="connsiteX45" fmla="*/ 8353 w 10000"/>
                <a:gd name="connsiteY45" fmla="*/ 7513 h 10000"/>
                <a:gd name="connsiteX46" fmla="*/ 8414 w 10000"/>
                <a:gd name="connsiteY46" fmla="*/ 7513 h 10000"/>
                <a:gd name="connsiteX47" fmla="*/ 8454 w 10000"/>
                <a:gd name="connsiteY47" fmla="*/ 7496 h 10000"/>
                <a:gd name="connsiteX48" fmla="*/ 8514 w 10000"/>
                <a:gd name="connsiteY48" fmla="*/ 7368 h 10000"/>
                <a:gd name="connsiteX49" fmla="*/ 8554 w 10000"/>
                <a:gd name="connsiteY49" fmla="*/ 7259 h 10000"/>
                <a:gd name="connsiteX50" fmla="*/ 8554 w 10000"/>
                <a:gd name="connsiteY50" fmla="*/ 7096 h 10000"/>
                <a:gd name="connsiteX51" fmla="*/ 8654 w 10000"/>
                <a:gd name="connsiteY51" fmla="*/ 6985 h 10000"/>
                <a:gd name="connsiteX52" fmla="*/ 8715 w 10000"/>
                <a:gd name="connsiteY52" fmla="*/ 6950 h 10000"/>
                <a:gd name="connsiteX53" fmla="*/ 8715 w 10000"/>
                <a:gd name="connsiteY53" fmla="*/ 6934 h 10000"/>
                <a:gd name="connsiteX54" fmla="*/ 8756 w 10000"/>
                <a:gd name="connsiteY54" fmla="*/ 6897 h 10000"/>
                <a:gd name="connsiteX55" fmla="*/ 8715 w 10000"/>
                <a:gd name="connsiteY55" fmla="*/ 6897 h 10000"/>
                <a:gd name="connsiteX56" fmla="*/ 8715 w 10000"/>
                <a:gd name="connsiteY56" fmla="*/ 6860 h 10000"/>
                <a:gd name="connsiteX57" fmla="*/ 8715 w 10000"/>
                <a:gd name="connsiteY57" fmla="*/ 6860 h 10000"/>
                <a:gd name="connsiteX58" fmla="*/ 8715 w 10000"/>
                <a:gd name="connsiteY58" fmla="*/ 6842 h 10000"/>
                <a:gd name="connsiteX59" fmla="*/ 8756 w 10000"/>
                <a:gd name="connsiteY59" fmla="*/ 6806 h 10000"/>
                <a:gd name="connsiteX60" fmla="*/ 8775 w 10000"/>
                <a:gd name="connsiteY60" fmla="*/ 6806 h 10000"/>
                <a:gd name="connsiteX61" fmla="*/ 8815 w 10000"/>
                <a:gd name="connsiteY61" fmla="*/ 6770 h 10000"/>
                <a:gd name="connsiteX62" fmla="*/ 8874 w 10000"/>
                <a:gd name="connsiteY62" fmla="*/ 6770 h 10000"/>
                <a:gd name="connsiteX63" fmla="*/ 8956 w 10000"/>
                <a:gd name="connsiteY63" fmla="*/ 6751 h 10000"/>
                <a:gd name="connsiteX64" fmla="*/ 9016 w 10000"/>
                <a:gd name="connsiteY64" fmla="*/ 6715 h 10000"/>
                <a:gd name="connsiteX65" fmla="*/ 9056 w 10000"/>
                <a:gd name="connsiteY65" fmla="*/ 6661 h 10000"/>
                <a:gd name="connsiteX66" fmla="*/ 9075 w 10000"/>
                <a:gd name="connsiteY66" fmla="*/ 6588 h 10000"/>
                <a:gd name="connsiteX67" fmla="*/ 9075 w 10000"/>
                <a:gd name="connsiteY67" fmla="*/ 6498 h 10000"/>
                <a:gd name="connsiteX68" fmla="*/ 9075 w 10000"/>
                <a:gd name="connsiteY68" fmla="*/ 6478 h 10000"/>
                <a:gd name="connsiteX69" fmla="*/ 9056 w 10000"/>
                <a:gd name="connsiteY69" fmla="*/ 6425 h 10000"/>
                <a:gd name="connsiteX70" fmla="*/ 9016 w 10000"/>
                <a:gd name="connsiteY70" fmla="*/ 6389 h 10000"/>
                <a:gd name="connsiteX71" fmla="*/ 9016 w 10000"/>
                <a:gd name="connsiteY71" fmla="*/ 6352 h 10000"/>
                <a:gd name="connsiteX72" fmla="*/ 9016 w 10000"/>
                <a:gd name="connsiteY72" fmla="*/ 6334 h 10000"/>
                <a:gd name="connsiteX73" fmla="*/ 9056 w 10000"/>
                <a:gd name="connsiteY73" fmla="*/ 6261 h 10000"/>
                <a:gd name="connsiteX74" fmla="*/ 9075 w 10000"/>
                <a:gd name="connsiteY74" fmla="*/ 6243 h 10000"/>
                <a:gd name="connsiteX75" fmla="*/ 9115 w 10000"/>
                <a:gd name="connsiteY75" fmla="*/ 6243 h 10000"/>
                <a:gd name="connsiteX76" fmla="*/ 9177 w 10000"/>
                <a:gd name="connsiteY76" fmla="*/ 6243 h 10000"/>
                <a:gd name="connsiteX77" fmla="*/ 9217 w 10000"/>
                <a:gd name="connsiteY77" fmla="*/ 6207 h 10000"/>
                <a:gd name="connsiteX78" fmla="*/ 9237 w 10000"/>
                <a:gd name="connsiteY78" fmla="*/ 6170 h 10000"/>
                <a:gd name="connsiteX79" fmla="*/ 9277 w 10000"/>
                <a:gd name="connsiteY79" fmla="*/ 6117 h 10000"/>
                <a:gd name="connsiteX80" fmla="*/ 9277 w 10000"/>
                <a:gd name="connsiteY80" fmla="*/ 6061 h 10000"/>
                <a:gd name="connsiteX81" fmla="*/ 9237 w 10000"/>
                <a:gd name="connsiteY81" fmla="*/ 6025 h 10000"/>
                <a:gd name="connsiteX82" fmla="*/ 9237 w 10000"/>
                <a:gd name="connsiteY82" fmla="*/ 6006 h 10000"/>
                <a:gd name="connsiteX83" fmla="*/ 9217 w 10000"/>
                <a:gd name="connsiteY83" fmla="*/ 5971 h 10000"/>
                <a:gd name="connsiteX84" fmla="*/ 9177 w 10000"/>
                <a:gd name="connsiteY84" fmla="*/ 5918 h 10000"/>
                <a:gd name="connsiteX85" fmla="*/ 9177 w 10000"/>
                <a:gd name="connsiteY85" fmla="*/ 5880 h 10000"/>
                <a:gd name="connsiteX86" fmla="*/ 9177 w 10000"/>
                <a:gd name="connsiteY86" fmla="*/ 5844 h 10000"/>
                <a:gd name="connsiteX87" fmla="*/ 9177 w 10000"/>
                <a:gd name="connsiteY87" fmla="*/ 5699 h 10000"/>
                <a:gd name="connsiteX88" fmla="*/ 9177 w 10000"/>
                <a:gd name="connsiteY88" fmla="*/ 5644 h 10000"/>
                <a:gd name="connsiteX89" fmla="*/ 9177 w 10000"/>
                <a:gd name="connsiteY89" fmla="*/ 5608 h 10000"/>
                <a:gd name="connsiteX90" fmla="*/ 9136 w 10000"/>
                <a:gd name="connsiteY90" fmla="*/ 5553 h 10000"/>
                <a:gd name="connsiteX91" fmla="*/ 9075 w 10000"/>
                <a:gd name="connsiteY91" fmla="*/ 5518 h 10000"/>
                <a:gd name="connsiteX92" fmla="*/ 9016 w 10000"/>
                <a:gd name="connsiteY92" fmla="*/ 5463 h 10000"/>
                <a:gd name="connsiteX93" fmla="*/ 8956 w 10000"/>
                <a:gd name="connsiteY93" fmla="*/ 5372 h 10000"/>
                <a:gd name="connsiteX94" fmla="*/ 8956 w 10000"/>
                <a:gd name="connsiteY94" fmla="*/ 5318 h 10000"/>
                <a:gd name="connsiteX95" fmla="*/ 8956 w 10000"/>
                <a:gd name="connsiteY95" fmla="*/ 5245 h 10000"/>
                <a:gd name="connsiteX96" fmla="*/ 9016 w 10000"/>
                <a:gd name="connsiteY96" fmla="*/ 5190 h 10000"/>
                <a:gd name="connsiteX97" fmla="*/ 9056 w 10000"/>
                <a:gd name="connsiteY97" fmla="*/ 5136 h 10000"/>
                <a:gd name="connsiteX98" fmla="*/ 9075 w 10000"/>
                <a:gd name="connsiteY98" fmla="*/ 5082 h 10000"/>
                <a:gd name="connsiteX99" fmla="*/ 9056 w 10000"/>
                <a:gd name="connsiteY99" fmla="*/ 5009 h 10000"/>
                <a:gd name="connsiteX100" fmla="*/ 9016 w 10000"/>
                <a:gd name="connsiteY100" fmla="*/ 4991 h 10000"/>
                <a:gd name="connsiteX101" fmla="*/ 8956 w 10000"/>
                <a:gd name="connsiteY101" fmla="*/ 4954 h 10000"/>
                <a:gd name="connsiteX102" fmla="*/ 8874 w 10000"/>
                <a:gd name="connsiteY102" fmla="*/ 4954 h 10000"/>
                <a:gd name="connsiteX103" fmla="*/ 8855 w 10000"/>
                <a:gd name="connsiteY103" fmla="*/ 4918 h 10000"/>
                <a:gd name="connsiteX104" fmla="*/ 8775 w 10000"/>
                <a:gd name="connsiteY104" fmla="*/ 4900 h 10000"/>
                <a:gd name="connsiteX105" fmla="*/ 8715 w 10000"/>
                <a:gd name="connsiteY105" fmla="*/ 4828 h 10000"/>
                <a:gd name="connsiteX106" fmla="*/ 8654 w 10000"/>
                <a:gd name="connsiteY106" fmla="*/ 4719 h 10000"/>
                <a:gd name="connsiteX107" fmla="*/ 8514 w 10000"/>
                <a:gd name="connsiteY107" fmla="*/ 4574 h 10000"/>
                <a:gd name="connsiteX108" fmla="*/ 8414 w 10000"/>
                <a:gd name="connsiteY108" fmla="*/ 4446 h 10000"/>
                <a:gd name="connsiteX109" fmla="*/ 8353 w 10000"/>
                <a:gd name="connsiteY109" fmla="*/ 4411 h 10000"/>
                <a:gd name="connsiteX110" fmla="*/ 8293 w 10000"/>
                <a:gd name="connsiteY110" fmla="*/ 4446 h 10000"/>
                <a:gd name="connsiteX111" fmla="*/ 8254 w 10000"/>
                <a:gd name="connsiteY111" fmla="*/ 4483 h 10000"/>
                <a:gd name="connsiteX112" fmla="*/ 8213 w 10000"/>
                <a:gd name="connsiteY112" fmla="*/ 4501 h 10000"/>
                <a:gd name="connsiteX113" fmla="*/ 8192 w 10000"/>
                <a:gd name="connsiteY113" fmla="*/ 4538 h 10000"/>
                <a:gd name="connsiteX114" fmla="*/ 8152 w 10000"/>
                <a:gd name="connsiteY114" fmla="*/ 4538 h 10000"/>
                <a:gd name="connsiteX115" fmla="*/ 8091 w 10000"/>
                <a:gd name="connsiteY115" fmla="*/ 4538 h 10000"/>
                <a:gd name="connsiteX116" fmla="*/ 7992 w 10000"/>
                <a:gd name="connsiteY116" fmla="*/ 4538 h 10000"/>
                <a:gd name="connsiteX117" fmla="*/ 7932 w 10000"/>
                <a:gd name="connsiteY117" fmla="*/ 4538 h 10000"/>
                <a:gd name="connsiteX118" fmla="*/ 7891 w 10000"/>
                <a:gd name="connsiteY118" fmla="*/ 4574 h 10000"/>
                <a:gd name="connsiteX119" fmla="*/ 7851 w 10000"/>
                <a:gd name="connsiteY119" fmla="*/ 4627 h 10000"/>
                <a:gd name="connsiteX120" fmla="*/ 7891 w 10000"/>
                <a:gd name="connsiteY120" fmla="*/ 4646 h 10000"/>
                <a:gd name="connsiteX121" fmla="*/ 7932 w 10000"/>
                <a:gd name="connsiteY121" fmla="*/ 4719 h 10000"/>
                <a:gd name="connsiteX122" fmla="*/ 7952 w 10000"/>
                <a:gd name="connsiteY122" fmla="*/ 4774 h 10000"/>
                <a:gd name="connsiteX123" fmla="*/ 7952 w 10000"/>
                <a:gd name="connsiteY123" fmla="*/ 4808 h 10000"/>
                <a:gd name="connsiteX124" fmla="*/ 7851 w 10000"/>
                <a:gd name="connsiteY124" fmla="*/ 4828 h 10000"/>
                <a:gd name="connsiteX125" fmla="*/ 7851 w 10000"/>
                <a:gd name="connsiteY125" fmla="*/ 4900 h 10000"/>
                <a:gd name="connsiteX126" fmla="*/ 7851 w 10000"/>
                <a:gd name="connsiteY126" fmla="*/ 4954 h 10000"/>
                <a:gd name="connsiteX127" fmla="*/ 7831 w 10000"/>
                <a:gd name="connsiteY127" fmla="*/ 5009 h 10000"/>
                <a:gd name="connsiteX128" fmla="*/ 7791 w 10000"/>
                <a:gd name="connsiteY128" fmla="*/ 5082 h 10000"/>
                <a:gd name="connsiteX129" fmla="*/ 7630 w 10000"/>
                <a:gd name="connsiteY129" fmla="*/ 5227 h 10000"/>
                <a:gd name="connsiteX130" fmla="*/ 7470 w 10000"/>
                <a:gd name="connsiteY130" fmla="*/ 5281 h 10000"/>
                <a:gd name="connsiteX131" fmla="*/ 7230 w 10000"/>
                <a:gd name="connsiteY131" fmla="*/ 5318 h 10000"/>
                <a:gd name="connsiteX132" fmla="*/ 7189 w 10000"/>
                <a:gd name="connsiteY132" fmla="*/ 5318 h 10000"/>
                <a:gd name="connsiteX133" fmla="*/ 7128 w 10000"/>
                <a:gd name="connsiteY133" fmla="*/ 5335 h 10000"/>
                <a:gd name="connsiteX134" fmla="*/ 7107 w 10000"/>
                <a:gd name="connsiteY134" fmla="*/ 5335 h 10000"/>
                <a:gd name="connsiteX135" fmla="*/ 7028 w 10000"/>
                <a:gd name="connsiteY135" fmla="*/ 5335 h 10000"/>
                <a:gd name="connsiteX136" fmla="*/ 7028 w 10000"/>
                <a:gd name="connsiteY136" fmla="*/ 5318 h 10000"/>
                <a:gd name="connsiteX137" fmla="*/ 7008 w 10000"/>
                <a:gd name="connsiteY137" fmla="*/ 5281 h 10000"/>
                <a:gd name="connsiteX138" fmla="*/ 6968 w 10000"/>
                <a:gd name="connsiteY138" fmla="*/ 5281 h 10000"/>
                <a:gd name="connsiteX139" fmla="*/ 6928 w 10000"/>
                <a:gd name="connsiteY139" fmla="*/ 5281 h 10000"/>
                <a:gd name="connsiteX140" fmla="*/ 6866 w 10000"/>
                <a:gd name="connsiteY140" fmla="*/ 5281 h 10000"/>
                <a:gd name="connsiteX141" fmla="*/ 6827 w 10000"/>
                <a:gd name="connsiteY141" fmla="*/ 5318 h 10000"/>
                <a:gd name="connsiteX142" fmla="*/ 6827 w 10000"/>
                <a:gd name="connsiteY142" fmla="*/ 5372 h 10000"/>
                <a:gd name="connsiteX143" fmla="*/ 6807 w 10000"/>
                <a:gd name="connsiteY143" fmla="*/ 5409 h 10000"/>
                <a:gd name="connsiteX144" fmla="*/ 6767 w 10000"/>
                <a:gd name="connsiteY144" fmla="*/ 5426 h 10000"/>
                <a:gd name="connsiteX145" fmla="*/ 6728 w 10000"/>
                <a:gd name="connsiteY145" fmla="*/ 5426 h 10000"/>
                <a:gd name="connsiteX146" fmla="*/ 6708 w 10000"/>
                <a:gd name="connsiteY146" fmla="*/ 5426 h 10000"/>
                <a:gd name="connsiteX147" fmla="*/ 6667 w 10000"/>
                <a:gd name="connsiteY147" fmla="*/ 5426 h 10000"/>
                <a:gd name="connsiteX148" fmla="*/ 6605 w 10000"/>
                <a:gd name="connsiteY148" fmla="*/ 5426 h 10000"/>
                <a:gd name="connsiteX149" fmla="*/ 6605 w 10000"/>
                <a:gd name="connsiteY149" fmla="*/ 5463 h 10000"/>
                <a:gd name="connsiteX150" fmla="*/ 6605 w 10000"/>
                <a:gd name="connsiteY150" fmla="*/ 5498 h 10000"/>
                <a:gd name="connsiteX151" fmla="*/ 6605 w 10000"/>
                <a:gd name="connsiteY151" fmla="*/ 5518 h 10000"/>
                <a:gd name="connsiteX152" fmla="*/ 6605 w 10000"/>
                <a:gd name="connsiteY152" fmla="*/ 5553 h 10000"/>
                <a:gd name="connsiteX153" fmla="*/ 6545 w 10000"/>
                <a:gd name="connsiteY153" fmla="*/ 5573 h 10000"/>
                <a:gd name="connsiteX154" fmla="*/ 6545 w 10000"/>
                <a:gd name="connsiteY154" fmla="*/ 5573 h 10000"/>
                <a:gd name="connsiteX155" fmla="*/ 6545 w 10000"/>
                <a:gd name="connsiteY155" fmla="*/ 5608 h 10000"/>
                <a:gd name="connsiteX156" fmla="*/ 6565 w 10000"/>
                <a:gd name="connsiteY156" fmla="*/ 5644 h 10000"/>
                <a:gd name="connsiteX157" fmla="*/ 6565 w 10000"/>
                <a:gd name="connsiteY157" fmla="*/ 5663 h 10000"/>
                <a:gd name="connsiteX158" fmla="*/ 6545 w 10000"/>
                <a:gd name="connsiteY158" fmla="*/ 5644 h 10000"/>
                <a:gd name="connsiteX159" fmla="*/ 6506 w 10000"/>
                <a:gd name="connsiteY159" fmla="*/ 5644 h 10000"/>
                <a:gd name="connsiteX160" fmla="*/ 6466 w 10000"/>
                <a:gd name="connsiteY160" fmla="*/ 5608 h 10000"/>
                <a:gd name="connsiteX161" fmla="*/ 6446 w 10000"/>
                <a:gd name="connsiteY161" fmla="*/ 5608 h 10000"/>
                <a:gd name="connsiteX162" fmla="*/ 6446 w 10000"/>
                <a:gd name="connsiteY162" fmla="*/ 5699 h 10000"/>
                <a:gd name="connsiteX163" fmla="*/ 6364 w 10000"/>
                <a:gd name="connsiteY163" fmla="*/ 5699 h 10000"/>
                <a:gd name="connsiteX164" fmla="*/ 6344 w 10000"/>
                <a:gd name="connsiteY164" fmla="*/ 5699 h 10000"/>
                <a:gd name="connsiteX165" fmla="*/ 6206 w 10000"/>
                <a:gd name="connsiteY165" fmla="*/ 5663 h 10000"/>
                <a:gd name="connsiteX166" fmla="*/ 6144 w 10000"/>
                <a:gd name="connsiteY166" fmla="*/ 5663 h 10000"/>
                <a:gd name="connsiteX167" fmla="*/ 6104 w 10000"/>
                <a:gd name="connsiteY167" fmla="*/ 5699 h 10000"/>
                <a:gd name="connsiteX168" fmla="*/ 6083 w 10000"/>
                <a:gd name="connsiteY168" fmla="*/ 5699 h 10000"/>
                <a:gd name="connsiteX169" fmla="*/ 6004 w 10000"/>
                <a:gd name="connsiteY169" fmla="*/ 5734 h 10000"/>
                <a:gd name="connsiteX170" fmla="*/ 5984 w 10000"/>
                <a:gd name="connsiteY170" fmla="*/ 5734 h 10000"/>
                <a:gd name="connsiteX171" fmla="*/ 5944 w 10000"/>
                <a:gd name="connsiteY171" fmla="*/ 5734 h 10000"/>
                <a:gd name="connsiteX172" fmla="*/ 5944 w 10000"/>
                <a:gd name="connsiteY172" fmla="*/ 5734 h 10000"/>
                <a:gd name="connsiteX173" fmla="*/ 5984 w 10000"/>
                <a:gd name="connsiteY173" fmla="*/ 5699 h 10000"/>
                <a:gd name="connsiteX174" fmla="*/ 5984 w 10000"/>
                <a:gd name="connsiteY174" fmla="*/ 5663 h 10000"/>
                <a:gd name="connsiteX175" fmla="*/ 5904 w 10000"/>
                <a:gd name="connsiteY175" fmla="*/ 5663 h 10000"/>
                <a:gd name="connsiteX176" fmla="*/ 5883 w 10000"/>
                <a:gd name="connsiteY176" fmla="*/ 5644 h 10000"/>
                <a:gd name="connsiteX177" fmla="*/ 5803 w 10000"/>
                <a:gd name="connsiteY177" fmla="*/ 5644 h 10000"/>
                <a:gd name="connsiteX178" fmla="*/ 5622 w 10000"/>
                <a:gd name="connsiteY178" fmla="*/ 5573 h 10000"/>
                <a:gd name="connsiteX179" fmla="*/ 5381 w 10000"/>
                <a:gd name="connsiteY179" fmla="*/ 5518 h 10000"/>
                <a:gd name="connsiteX180" fmla="*/ 5182 w 10000"/>
                <a:gd name="connsiteY180" fmla="*/ 5518 h 10000"/>
                <a:gd name="connsiteX181" fmla="*/ 5182 w 10000"/>
                <a:gd name="connsiteY181" fmla="*/ 5518 h 10000"/>
                <a:gd name="connsiteX182" fmla="*/ 5161 w 10000"/>
                <a:gd name="connsiteY182" fmla="*/ 5573 h 10000"/>
                <a:gd name="connsiteX183" fmla="*/ 5161 w 10000"/>
                <a:gd name="connsiteY183" fmla="*/ 5608 h 10000"/>
                <a:gd name="connsiteX184" fmla="*/ 5120 w 10000"/>
                <a:gd name="connsiteY184" fmla="*/ 5608 h 10000"/>
                <a:gd name="connsiteX185" fmla="*/ 5120 w 10000"/>
                <a:gd name="connsiteY185" fmla="*/ 5573 h 10000"/>
                <a:gd name="connsiteX186" fmla="*/ 5120 w 10000"/>
                <a:gd name="connsiteY186" fmla="*/ 5573 h 10000"/>
                <a:gd name="connsiteX187" fmla="*/ 5080 w 10000"/>
                <a:gd name="connsiteY187" fmla="*/ 5553 h 10000"/>
                <a:gd name="connsiteX188" fmla="*/ 5060 w 10000"/>
                <a:gd name="connsiteY188" fmla="*/ 5573 h 10000"/>
                <a:gd name="connsiteX189" fmla="*/ 5060 w 10000"/>
                <a:gd name="connsiteY189" fmla="*/ 5608 h 10000"/>
                <a:gd name="connsiteX190" fmla="*/ 5019 w 10000"/>
                <a:gd name="connsiteY190" fmla="*/ 5644 h 10000"/>
                <a:gd name="connsiteX191" fmla="*/ 4980 w 10000"/>
                <a:gd name="connsiteY191" fmla="*/ 5663 h 10000"/>
                <a:gd name="connsiteX192" fmla="*/ 4960 w 10000"/>
                <a:gd name="connsiteY192" fmla="*/ 5663 h 10000"/>
                <a:gd name="connsiteX193" fmla="*/ 4919 w 10000"/>
                <a:gd name="connsiteY193" fmla="*/ 5663 h 10000"/>
                <a:gd name="connsiteX194" fmla="*/ 4879 w 10000"/>
                <a:gd name="connsiteY194" fmla="*/ 5663 h 10000"/>
                <a:gd name="connsiteX195" fmla="*/ 4879 w 10000"/>
                <a:gd name="connsiteY195" fmla="*/ 5699 h 10000"/>
                <a:gd name="connsiteX196" fmla="*/ 4879 w 10000"/>
                <a:gd name="connsiteY196" fmla="*/ 5734 h 10000"/>
                <a:gd name="connsiteX197" fmla="*/ 4858 w 10000"/>
                <a:gd name="connsiteY197" fmla="*/ 5734 h 10000"/>
                <a:gd name="connsiteX198" fmla="*/ 4818 w 10000"/>
                <a:gd name="connsiteY198" fmla="*/ 5734 h 10000"/>
                <a:gd name="connsiteX199" fmla="*/ 4818 w 10000"/>
                <a:gd name="connsiteY199" fmla="*/ 5734 h 10000"/>
                <a:gd name="connsiteX200" fmla="*/ 4779 w 10000"/>
                <a:gd name="connsiteY200" fmla="*/ 5699 h 10000"/>
                <a:gd name="connsiteX201" fmla="*/ 4759 w 10000"/>
                <a:gd name="connsiteY201" fmla="*/ 5663 h 10000"/>
                <a:gd name="connsiteX202" fmla="*/ 4719 w 10000"/>
                <a:gd name="connsiteY202" fmla="*/ 5663 h 10000"/>
                <a:gd name="connsiteX203" fmla="*/ 3735 w 10000"/>
                <a:gd name="connsiteY203" fmla="*/ 5644 h 10000"/>
                <a:gd name="connsiteX204" fmla="*/ 2933 w 10000"/>
                <a:gd name="connsiteY204" fmla="*/ 5644 h 10000"/>
                <a:gd name="connsiteX205" fmla="*/ 2771 w 10000"/>
                <a:gd name="connsiteY205" fmla="*/ 5644 h 10000"/>
                <a:gd name="connsiteX206" fmla="*/ 2711 w 10000"/>
                <a:gd name="connsiteY206" fmla="*/ 5608 h 10000"/>
                <a:gd name="connsiteX207" fmla="*/ 2672 w 10000"/>
                <a:gd name="connsiteY207" fmla="*/ 5644 h 10000"/>
                <a:gd name="connsiteX208" fmla="*/ 2651 w 10000"/>
                <a:gd name="connsiteY208" fmla="*/ 5663 h 10000"/>
                <a:gd name="connsiteX209" fmla="*/ 2609 w 10000"/>
                <a:gd name="connsiteY209" fmla="*/ 5753 h 10000"/>
                <a:gd name="connsiteX210" fmla="*/ 2570 w 10000"/>
                <a:gd name="connsiteY210" fmla="*/ 5844 h 10000"/>
                <a:gd name="connsiteX211" fmla="*/ 2570 w 10000"/>
                <a:gd name="connsiteY211" fmla="*/ 5934 h 10000"/>
                <a:gd name="connsiteX212" fmla="*/ 2570 w 10000"/>
                <a:gd name="connsiteY212" fmla="*/ 6025 h 10000"/>
                <a:gd name="connsiteX213" fmla="*/ 2609 w 10000"/>
                <a:gd name="connsiteY213" fmla="*/ 6081 h 10000"/>
                <a:gd name="connsiteX214" fmla="*/ 2651 w 10000"/>
                <a:gd name="connsiteY214" fmla="*/ 6117 h 10000"/>
                <a:gd name="connsiteX215" fmla="*/ 2672 w 10000"/>
                <a:gd name="connsiteY215" fmla="*/ 6117 h 10000"/>
                <a:gd name="connsiteX216" fmla="*/ 2711 w 10000"/>
                <a:gd name="connsiteY216" fmla="*/ 6152 h 10000"/>
                <a:gd name="connsiteX217" fmla="*/ 2711 w 10000"/>
                <a:gd name="connsiteY217" fmla="*/ 6170 h 10000"/>
                <a:gd name="connsiteX218" fmla="*/ 2609 w 10000"/>
                <a:gd name="connsiteY218" fmla="*/ 6243 h 10000"/>
                <a:gd name="connsiteX219" fmla="*/ 2651 w 10000"/>
                <a:gd name="connsiteY219" fmla="*/ 6261 h 10000"/>
                <a:gd name="connsiteX220" fmla="*/ 2672 w 10000"/>
                <a:gd name="connsiteY220" fmla="*/ 6261 h 10000"/>
                <a:gd name="connsiteX221" fmla="*/ 2711 w 10000"/>
                <a:gd name="connsiteY221" fmla="*/ 6298 h 10000"/>
                <a:gd name="connsiteX222" fmla="*/ 2711 w 10000"/>
                <a:gd name="connsiteY222" fmla="*/ 6334 h 10000"/>
                <a:gd name="connsiteX223" fmla="*/ 2711 w 10000"/>
                <a:gd name="connsiteY223" fmla="*/ 6352 h 10000"/>
                <a:gd name="connsiteX224" fmla="*/ 2711 w 10000"/>
                <a:gd name="connsiteY224" fmla="*/ 6425 h 10000"/>
                <a:gd name="connsiteX225" fmla="*/ 2672 w 10000"/>
                <a:gd name="connsiteY225" fmla="*/ 6478 h 10000"/>
                <a:gd name="connsiteX226" fmla="*/ 2651 w 10000"/>
                <a:gd name="connsiteY226" fmla="*/ 6498 h 10000"/>
                <a:gd name="connsiteX227" fmla="*/ 2672 w 10000"/>
                <a:gd name="connsiteY227" fmla="*/ 6588 h 10000"/>
                <a:gd name="connsiteX228" fmla="*/ 2711 w 10000"/>
                <a:gd name="connsiteY228" fmla="*/ 6661 h 10000"/>
                <a:gd name="connsiteX229" fmla="*/ 2711 w 10000"/>
                <a:gd name="connsiteY229" fmla="*/ 6715 h 10000"/>
                <a:gd name="connsiteX230" fmla="*/ 2711 w 10000"/>
                <a:gd name="connsiteY230" fmla="*/ 6751 h 10000"/>
                <a:gd name="connsiteX231" fmla="*/ 2672 w 10000"/>
                <a:gd name="connsiteY231" fmla="*/ 6770 h 10000"/>
                <a:gd name="connsiteX232" fmla="*/ 2651 w 10000"/>
                <a:gd name="connsiteY232" fmla="*/ 6806 h 10000"/>
                <a:gd name="connsiteX233" fmla="*/ 2651 w 10000"/>
                <a:gd name="connsiteY233" fmla="*/ 6806 h 10000"/>
                <a:gd name="connsiteX234" fmla="*/ 2651 w 10000"/>
                <a:gd name="connsiteY234" fmla="*/ 6860 h 10000"/>
                <a:gd name="connsiteX235" fmla="*/ 2672 w 10000"/>
                <a:gd name="connsiteY235" fmla="*/ 6897 h 10000"/>
                <a:gd name="connsiteX236" fmla="*/ 2711 w 10000"/>
                <a:gd name="connsiteY236" fmla="*/ 6950 h 10000"/>
                <a:gd name="connsiteX237" fmla="*/ 2751 w 10000"/>
                <a:gd name="connsiteY237" fmla="*/ 7006 h 10000"/>
                <a:gd name="connsiteX238" fmla="*/ 2751 w 10000"/>
                <a:gd name="connsiteY238" fmla="*/ 7041 h 10000"/>
                <a:gd name="connsiteX239" fmla="*/ 2711 w 10000"/>
                <a:gd name="connsiteY239" fmla="*/ 7096 h 10000"/>
                <a:gd name="connsiteX240" fmla="*/ 2672 w 10000"/>
                <a:gd name="connsiteY240" fmla="*/ 7133 h 10000"/>
                <a:gd name="connsiteX241" fmla="*/ 2651 w 10000"/>
                <a:gd name="connsiteY241" fmla="*/ 7096 h 10000"/>
                <a:gd name="connsiteX242" fmla="*/ 2570 w 10000"/>
                <a:gd name="connsiteY242" fmla="*/ 7041 h 10000"/>
                <a:gd name="connsiteX243" fmla="*/ 2550 w 10000"/>
                <a:gd name="connsiteY243" fmla="*/ 6985 h 10000"/>
                <a:gd name="connsiteX244" fmla="*/ 2510 w 10000"/>
                <a:gd name="connsiteY244" fmla="*/ 6897 h 10000"/>
                <a:gd name="connsiteX245" fmla="*/ 2471 w 10000"/>
                <a:gd name="connsiteY245" fmla="*/ 6842 h 10000"/>
                <a:gd name="connsiteX246" fmla="*/ 2451 w 10000"/>
                <a:gd name="connsiteY246" fmla="*/ 6806 h 10000"/>
                <a:gd name="connsiteX247" fmla="*/ 2451 w 10000"/>
                <a:gd name="connsiteY247" fmla="*/ 6806 h 10000"/>
                <a:gd name="connsiteX248" fmla="*/ 2411 w 10000"/>
                <a:gd name="connsiteY248" fmla="*/ 6842 h 10000"/>
                <a:gd name="connsiteX249" fmla="*/ 2368 w 10000"/>
                <a:gd name="connsiteY249" fmla="*/ 6842 h 10000"/>
                <a:gd name="connsiteX250" fmla="*/ 2348 w 10000"/>
                <a:gd name="connsiteY250" fmla="*/ 6806 h 10000"/>
                <a:gd name="connsiteX251" fmla="*/ 2348 w 10000"/>
                <a:gd name="connsiteY251" fmla="*/ 6770 h 10000"/>
                <a:gd name="connsiteX252" fmla="*/ 2348 w 10000"/>
                <a:gd name="connsiteY252" fmla="*/ 6770 h 10000"/>
                <a:gd name="connsiteX253" fmla="*/ 2308 w 10000"/>
                <a:gd name="connsiteY253" fmla="*/ 6751 h 10000"/>
                <a:gd name="connsiteX254" fmla="*/ 2288 w 10000"/>
                <a:gd name="connsiteY254" fmla="*/ 6715 h 10000"/>
                <a:gd name="connsiteX255" fmla="*/ 2249 w 10000"/>
                <a:gd name="connsiteY255" fmla="*/ 6678 h 10000"/>
                <a:gd name="connsiteX256" fmla="*/ 2288 w 10000"/>
                <a:gd name="connsiteY256" fmla="*/ 6678 h 10000"/>
                <a:gd name="connsiteX257" fmla="*/ 2288 w 10000"/>
                <a:gd name="connsiteY257" fmla="*/ 6661 h 10000"/>
                <a:gd name="connsiteX258" fmla="*/ 2288 w 10000"/>
                <a:gd name="connsiteY258" fmla="*/ 6661 h 10000"/>
                <a:gd name="connsiteX259" fmla="*/ 2288 w 10000"/>
                <a:gd name="connsiteY259" fmla="*/ 6624 h 10000"/>
                <a:gd name="connsiteX260" fmla="*/ 2189 w 10000"/>
                <a:gd name="connsiteY260" fmla="*/ 6678 h 10000"/>
                <a:gd name="connsiteX261" fmla="*/ 2150 w 10000"/>
                <a:gd name="connsiteY261" fmla="*/ 6678 h 10000"/>
                <a:gd name="connsiteX262" fmla="*/ 2150 w 10000"/>
                <a:gd name="connsiteY262" fmla="*/ 6678 h 10000"/>
                <a:gd name="connsiteX263" fmla="*/ 2150 w 10000"/>
                <a:gd name="connsiteY263" fmla="*/ 6678 h 10000"/>
                <a:gd name="connsiteX264" fmla="*/ 2150 w 10000"/>
                <a:gd name="connsiteY264" fmla="*/ 6661 h 10000"/>
                <a:gd name="connsiteX265" fmla="*/ 2150 w 10000"/>
                <a:gd name="connsiteY265" fmla="*/ 6661 h 10000"/>
                <a:gd name="connsiteX266" fmla="*/ 2107 w 10000"/>
                <a:gd name="connsiteY266" fmla="*/ 6624 h 10000"/>
                <a:gd name="connsiteX267" fmla="*/ 2048 w 10000"/>
                <a:gd name="connsiteY267" fmla="*/ 6624 h 10000"/>
                <a:gd name="connsiteX268" fmla="*/ 2008 w 10000"/>
                <a:gd name="connsiteY268" fmla="*/ 6624 h 10000"/>
                <a:gd name="connsiteX269" fmla="*/ 1786 w 10000"/>
                <a:gd name="connsiteY269" fmla="*/ 6624 h 10000"/>
                <a:gd name="connsiteX270" fmla="*/ 1648 w 10000"/>
                <a:gd name="connsiteY270" fmla="*/ 6661 h 10000"/>
                <a:gd name="connsiteX271" fmla="*/ 1585 w 10000"/>
                <a:gd name="connsiteY271" fmla="*/ 6678 h 10000"/>
                <a:gd name="connsiteX272" fmla="*/ 1427 w 10000"/>
                <a:gd name="connsiteY272" fmla="*/ 6715 h 10000"/>
                <a:gd name="connsiteX273" fmla="*/ 1386 w 10000"/>
                <a:gd name="connsiteY273" fmla="*/ 6715 h 10000"/>
                <a:gd name="connsiteX274" fmla="*/ 1386 w 10000"/>
                <a:gd name="connsiteY274" fmla="*/ 6715 h 10000"/>
                <a:gd name="connsiteX275" fmla="*/ 1345 w 10000"/>
                <a:gd name="connsiteY275" fmla="*/ 6678 h 10000"/>
                <a:gd name="connsiteX276" fmla="*/ 1324 w 10000"/>
                <a:gd name="connsiteY276" fmla="*/ 6715 h 10000"/>
                <a:gd name="connsiteX277" fmla="*/ 1265 w 10000"/>
                <a:gd name="connsiteY277" fmla="*/ 6770 h 10000"/>
                <a:gd name="connsiteX278" fmla="*/ 1185 w 10000"/>
                <a:gd name="connsiteY278" fmla="*/ 6842 h 10000"/>
                <a:gd name="connsiteX279" fmla="*/ 1166 w 10000"/>
                <a:gd name="connsiteY279" fmla="*/ 6897 h 10000"/>
                <a:gd name="connsiteX280" fmla="*/ 1123 w 10000"/>
                <a:gd name="connsiteY280" fmla="*/ 6934 h 10000"/>
                <a:gd name="connsiteX281" fmla="*/ 1064 w 10000"/>
                <a:gd name="connsiteY281" fmla="*/ 6934 h 10000"/>
                <a:gd name="connsiteX282" fmla="*/ 984 w 10000"/>
                <a:gd name="connsiteY282" fmla="*/ 6897 h 10000"/>
                <a:gd name="connsiteX283" fmla="*/ 964 w 10000"/>
                <a:gd name="connsiteY283" fmla="*/ 6842 h 10000"/>
                <a:gd name="connsiteX284" fmla="*/ 964 w 10000"/>
                <a:gd name="connsiteY284" fmla="*/ 6806 h 10000"/>
                <a:gd name="connsiteX285" fmla="*/ 964 w 10000"/>
                <a:gd name="connsiteY285" fmla="*/ 6770 h 10000"/>
                <a:gd name="connsiteX286" fmla="*/ 925 w 10000"/>
                <a:gd name="connsiteY286" fmla="*/ 6770 h 10000"/>
                <a:gd name="connsiteX287" fmla="*/ 925 w 10000"/>
                <a:gd name="connsiteY287" fmla="*/ 6770 h 10000"/>
                <a:gd name="connsiteX288" fmla="*/ 925 w 10000"/>
                <a:gd name="connsiteY288" fmla="*/ 6806 h 10000"/>
                <a:gd name="connsiteX289" fmla="*/ 884 w 10000"/>
                <a:gd name="connsiteY289" fmla="*/ 6842 h 10000"/>
                <a:gd name="connsiteX290" fmla="*/ 884 w 10000"/>
                <a:gd name="connsiteY290" fmla="*/ 6842 h 10000"/>
                <a:gd name="connsiteX291" fmla="*/ 884 w 10000"/>
                <a:gd name="connsiteY291" fmla="*/ 6806 h 10000"/>
                <a:gd name="connsiteX292" fmla="*/ 862 w 10000"/>
                <a:gd name="connsiteY292" fmla="*/ 6806 h 10000"/>
                <a:gd name="connsiteX293" fmla="*/ 823 w 10000"/>
                <a:gd name="connsiteY293" fmla="*/ 6806 h 10000"/>
                <a:gd name="connsiteX294" fmla="*/ 803 w 10000"/>
                <a:gd name="connsiteY294" fmla="*/ 6842 h 10000"/>
                <a:gd name="connsiteX295" fmla="*/ 803 w 10000"/>
                <a:gd name="connsiteY295" fmla="*/ 6842 h 10000"/>
                <a:gd name="connsiteX296" fmla="*/ 723 w 10000"/>
                <a:gd name="connsiteY296" fmla="*/ 6806 h 10000"/>
                <a:gd name="connsiteX297" fmla="*/ 703 w 10000"/>
                <a:gd name="connsiteY297" fmla="*/ 6770 h 10000"/>
                <a:gd name="connsiteX298" fmla="*/ 703 w 10000"/>
                <a:gd name="connsiteY298" fmla="*/ 6715 h 10000"/>
                <a:gd name="connsiteX299" fmla="*/ 663 w 10000"/>
                <a:gd name="connsiteY299" fmla="*/ 6678 h 10000"/>
                <a:gd name="connsiteX300" fmla="*/ 601 w 10000"/>
                <a:gd name="connsiteY300" fmla="*/ 6661 h 10000"/>
                <a:gd name="connsiteX301" fmla="*/ 601 w 10000"/>
                <a:gd name="connsiteY301" fmla="*/ 6661 h 10000"/>
                <a:gd name="connsiteX302" fmla="*/ 561 w 10000"/>
                <a:gd name="connsiteY302" fmla="*/ 6661 h 10000"/>
                <a:gd name="connsiteX303" fmla="*/ 522 w 10000"/>
                <a:gd name="connsiteY303" fmla="*/ 6661 h 10000"/>
                <a:gd name="connsiteX304" fmla="*/ 522 w 10000"/>
                <a:gd name="connsiteY304" fmla="*/ 6624 h 10000"/>
                <a:gd name="connsiteX305" fmla="*/ 502 w 10000"/>
                <a:gd name="connsiteY305" fmla="*/ 6533 h 10000"/>
                <a:gd name="connsiteX306" fmla="*/ 502 w 10000"/>
                <a:gd name="connsiteY306" fmla="*/ 6478 h 10000"/>
                <a:gd name="connsiteX307" fmla="*/ 462 w 10000"/>
                <a:gd name="connsiteY307" fmla="*/ 6389 h 10000"/>
                <a:gd name="connsiteX308" fmla="*/ 423 w 10000"/>
                <a:gd name="connsiteY308" fmla="*/ 6298 h 10000"/>
                <a:gd name="connsiteX309" fmla="*/ 360 w 10000"/>
                <a:gd name="connsiteY309" fmla="*/ 6243 h 10000"/>
                <a:gd name="connsiteX310" fmla="*/ 341 w 10000"/>
                <a:gd name="connsiteY310" fmla="*/ 6243 h 10000"/>
                <a:gd name="connsiteX311" fmla="*/ 301 w 10000"/>
                <a:gd name="connsiteY311" fmla="*/ 6207 h 10000"/>
                <a:gd name="connsiteX312" fmla="*/ 241 w 10000"/>
                <a:gd name="connsiteY312" fmla="*/ 6243 h 10000"/>
                <a:gd name="connsiteX313" fmla="*/ 161 w 10000"/>
                <a:gd name="connsiteY313" fmla="*/ 6243 h 10000"/>
                <a:gd name="connsiteX314" fmla="*/ 99 w 10000"/>
                <a:gd name="connsiteY314" fmla="*/ 6243 h 10000"/>
                <a:gd name="connsiteX315" fmla="*/ 59 w 10000"/>
                <a:gd name="connsiteY315" fmla="*/ 6207 h 10000"/>
                <a:gd name="connsiteX316" fmla="*/ 40 w 10000"/>
                <a:gd name="connsiteY316" fmla="*/ 6170 h 10000"/>
                <a:gd name="connsiteX317" fmla="*/ 0 w 10000"/>
                <a:gd name="connsiteY317" fmla="*/ 6117 h 10000"/>
                <a:gd name="connsiteX318" fmla="*/ 0 w 10000"/>
                <a:gd name="connsiteY318" fmla="*/ 6025 h 10000"/>
                <a:gd name="connsiteX319" fmla="*/ 40 w 10000"/>
                <a:gd name="connsiteY319" fmla="*/ 5971 h 10000"/>
                <a:gd name="connsiteX320" fmla="*/ 59 w 10000"/>
                <a:gd name="connsiteY320" fmla="*/ 5880 h 10000"/>
                <a:gd name="connsiteX321" fmla="*/ 99 w 10000"/>
                <a:gd name="connsiteY321" fmla="*/ 5790 h 10000"/>
                <a:gd name="connsiteX322" fmla="*/ 142 w 10000"/>
                <a:gd name="connsiteY322" fmla="*/ 5734 h 10000"/>
                <a:gd name="connsiteX323" fmla="*/ 142 w 10000"/>
                <a:gd name="connsiteY323" fmla="*/ 5699 h 10000"/>
                <a:gd name="connsiteX324" fmla="*/ 99 w 10000"/>
                <a:gd name="connsiteY324" fmla="*/ 5644 h 10000"/>
                <a:gd name="connsiteX325" fmla="*/ 59 w 10000"/>
                <a:gd name="connsiteY325" fmla="*/ 5573 h 10000"/>
                <a:gd name="connsiteX326" fmla="*/ 59 w 10000"/>
                <a:gd name="connsiteY326" fmla="*/ 5518 h 10000"/>
                <a:gd name="connsiteX327" fmla="*/ 59 w 10000"/>
                <a:gd name="connsiteY327" fmla="*/ 5498 h 10000"/>
                <a:gd name="connsiteX328" fmla="*/ 142 w 10000"/>
                <a:gd name="connsiteY328" fmla="*/ 5498 h 10000"/>
                <a:gd name="connsiteX329" fmla="*/ 161 w 10000"/>
                <a:gd name="connsiteY329" fmla="*/ 5498 h 10000"/>
                <a:gd name="connsiteX330" fmla="*/ 241 w 10000"/>
                <a:gd name="connsiteY330" fmla="*/ 5463 h 10000"/>
                <a:gd name="connsiteX331" fmla="*/ 260 w 10000"/>
                <a:gd name="connsiteY331" fmla="*/ 5426 h 10000"/>
                <a:gd name="connsiteX332" fmla="*/ 301 w 10000"/>
                <a:gd name="connsiteY332" fmla="*/ 5372 h 10000"/>
                <a:gd name="connsiteX333" fmla="*/ 341 w 10000"/>
                <a:gd name="connsiteY333" fmla="*/ 5318 h 10000"/>
                <a:gd name="connsiteX334" fmla="*/ 360 w 10000"/>
                <a:gd name="connsiteY334" fmla="*/ 5227 h 10000"/>
                <a:gd name="connsiteX335" fmla="*/ 403 w 10000"/>
                <a:gd name="connsiteY335" fmla="*/ 5190 h 10000"/>
                <a:gd name="connsiteX336" fmla="*/ 403 w 10000"/>
                <a:gd name="connsiteY336" fmla="*/ 5136 h 10000"/>
                <a:gd name="connsiteX337" fmla="*/ 360 w 10000"/>
                <a:gd name="connsiteY337" fmla="*/ 5082 h 10000"/>
                <a:gd name="connsiteX338" fmla="*/ 341 w 10000"/>
                <a:gd name="connsiteY338" fmla="*/ 5046 h 10000"/>
                <a:gd name="connsiteX339" fmla="*/ 301 w 10000"/>
                <a:gd name="connsiteY339" fmla="*/ 5009 h 10000"/>
                <a:gd name="connsiteX340" fmla="*/ 341 w 10000"/>
                <a:gd name="connsiteY340" fmla="*/ 4991 h 10000"/>
                <a:gd name="connsiteX341" fmla="*/ 341 w 10000"/>
                <a:gd name="connsiteY341" fmla="*/ 4918 h 10000"/>
                <a:gd name="connsiteX342" fmla="*/ 341 w 10000"/>
                <a:gd name="connsiteY342" fmla="*/ 4900 h 10000"/>
                <a:gd name="connsiteX343" fmla="*/ 341 w 10000"/>
                <a:gd name="connsiteY343" fmla="*/ 4863 h 10000"/>
                <a:gd name="connsiteX344" fmla="*/ 301 w 10000"/>
                <a:gd name="connsiteY344" fmla="*/ 4863 h 10000"/>
                <a:gd name="connsiteX345" fmla="*/ 260 w 10000"/>
                <a:gd name="connsiteY345" fmla="*/ 4828 h 10000"/>
                <a:gd name="connsiteX346" fmla="*/ 241 w 10000"/>
                <a:gd name="connsiteY346" fmla="*/ 4828 h 10000"/>
                <a:gd name="connsiteX347" fmla="*/ 201 w 10000"/>
                <a:gd name="connsiteY347" fmla="*/ 4808 h 10000"/>
                <a:gd name="connsiteX348" fmla="*/ 241 w 10000"/>
                <a:gd name="connsiteY348" fmla="*/ 4808 h 10000"/>
                <a:gd name="connsiteX349" fmla="*/ 241 w 10000"/>
                <a:gd name="connsiteY349" fmla="*/ 4808 h 10000"/>
                <a:gd name="connsiteX350" fmla="*/ 260 w 10000"/>
                <a:gd name="connsiteY350" fmla="*/ 4808 h 10000"/>
                <a:gd name="connsiteX351" fmla="*/ 403 w 10000"/>
                <a:gd name="connsiteY351" fmla="*/ 4736 h 10000"/>
                <a:gd name="connsiteX352" fmla="*/ 561 w 10000"/>
                <a:gd name="connsiteY352" fmla="*/ 4681 h 10000"/>
                <a:gd name="connsiteX353" fmla="*/ 663 w 10000"/>
                <a:gd name="connsiteY353" fmla="*/ 4646 h 10000"/>
                <a:gd name="connsiteX354" fmla="*/ 823 w 10000"/>
                <a:gd name="connsiteY354" fmla="*/ 4627 h 10000"/>
                <a:gd name="connsiteX355" fmla="*/ 984 w 10000"/>
                <a:gd name="connsiteY355" fmla="*/ 4591 h 10000"/>
                <a:gd name="connsiteX356" fmla="*/ 1083 w 10000"/>
                <a:gd name="connsiteY356" fmla="*/ 4538 h 10000"/>
                <a:gd name="connsiteX357" fmla="*/ 1083 w 10000"/>
                <a:gd name="connsiteY357" fmla="*/ 4501 h 10000"/>
                <a:gd name="connsiteX358" fmla="*/ 1083 w 10000"/>
                <a:gd name="connsiteY358" fmla="*/ 4483 h 10000"/>
                <a:gd name="connsiteX359" fmla="*/ 1083 w 10000"/>
                <a:gd name="connsiteY359" fmla="*/ 4446 h 10000"/>
                <a:gd name="connsiteX360" fmla="*/ 1083 w 10000"/>
                <a:gd name="connsiteY360" fmla="*/ 4411 h 10000"/>
                <a:gd name="connsiteX361" fmla="*/ 1123 w 10000"/>
                <a:gd name="connsiteY361" fmla="*/ 4390 h 10000"/>
                <a:gd name="connsiteX362" fmla="*/ 1185 w 10000"/>
                <a:gd name="connsiteY362" fmla="*/ 4356 h 10000"/>
                <a:gd name="connsiteX363" fmla="*/ 1225 w 10000"/>
                <a:gd name="connsiteY363" fmla="*/ 4356 h 10000"/>
                <a:gd name="connsiteX364" fmla="*/ 1265 w 10000"/>
                <a:gd name="connsiteY364" fmla="*/ 4356 h 10000"/>
                <a:gd name="connsiteX365" fmla="*/ 1225 w 10000"/>
                <a:gd name="connsiteY365" fmla="*/ 4356 h 10000"/>
                <a:gd name="connsiteX366" fmla="*/ 1225 w 10000"/>
                <a:gd name="connsiteY366" fmla="*/ 4301 h 10000"/>
                <a:gd name="connsiteX367" fmla="*/ 1225 w 10000"/>
                <a:gd name="connsiteY367" fmla="*/ 4264 h 10000"/>
                <a:gd name="connsiteX368" fmla="*/ 1185 w 10000"/>
                <a:gd name="connsiteY368" fmla="*/ 4264 h 10000"/>
                <a:gd name="connsiteX369" fmla="*/ 1225 w 10000"/>
                <a:gd name="connsiteY369" fmla="*/ 4209 h 10000"/>
                <a:gd name="connsiteX370" fmla="*/ 1265 w 10000"/>
                <a:gd name="connsiteY370" fmla="*/ 4209 h 10000"/>
                <a:gd name="connsiteX371" fmla="*/ 1284 w 10000"/>
                <a:gd name="connsiteY371" fmla="*/ 4155 h 10000"/>
                <a:gd name="connsiteX372" fmla="*/ 1265 w 10000"/>
                <a:gd name="connsiteY372" fmla="*/ 4155 h 10000"/>
                <a:gd name="connsiteX373" fmla="*/ 1225 w 10000"/>
                <a:gd name="connsiteY373" fmla="*/ 4119 h 10000"/>
                <a:gd name="connsiteX374" fmla="*/ 1185 w 10000"/>
                <a:gd name="connsiteY374" fmla="*/ 4083 h 10000"/>
                <a:gd name="connsiteX375" fmla="*/ 1185 w 10000"/>
                <a:gd name="connsiteY375" fmla="*/ 4030 h 10000"/>
                <a:gd name="connsiteX376" fmla="*/ 1185 w 10000"/>
                <a:gd name="connsiteY376" fmla="*/ 3994 h 10000"/>
                <a:gd name="connsiteX377" fmla="*/ 1225 w 10000"/>
                <a:gd name="connsiteY377" fmla="*/ 3994 h 10000"/>
                <a:gd name="connsiteX378" fmla="*/ 1284 w 10000"/>
                <a:gd name="connsiteY378" fmla="*/ 3994 h 10000"/>
                <a:gd name="connsiteX379" fmla="*/ 1324 w 10000"/>
                <a:gd name="connsiteY379" fmla="*/ 3994 h 10000"/>
                <a:gd name="connsiteX380" fmla="*/ 1386 w 10000"/>
                <a:gd name="connsiteY380" fmla="*/ 3994 h 10000"/>
                <a:gd name="connsiteX381" fmla="*/ 1427 w 10000"/>
                <a:gd name="connsiteY381" fmla="*/ 3975 h 10000"/>
                <a:gd name="connsiteX382" fmla="*/ 1447 w 10000"/>
                <a:gd name="connsiteY382" fmla="*/ 3939 h 10000"/>
                <a:gd name="connsiteX383" fmla="*/ 1486 w 10000"/>
                <a:gd name="connsiteY383" fmla="*/ 3883 h 10000"/>
                <a:gd name="connsiteX384" fmla="*/ 1447 w 10000"/>
                <a:gd name="connsiteY384" fmla="*/ 3811 h 10000"/>
                <a:gd name="connsiteX385" fmla="*/ 1427 w 10000"/>
                <a:gd name="connsiteY385" fmla="*/ 3756 h 10000"/>
                <a:gd name="connsiteX386" fmla="*/ 1386 w 10000"/>
                <a:gd name="connsiteY386" fmla="*/ 3719 h 10000"/>
                <a:gd name="connsiteX387" fmla="*/ 1345 w 10000"/>
                <a:gd name="connsiteY387" fmla="*/ 3666 h 10000"/>
                <a:gd name="connsiteX388" fmla="*/ 1345 w 10000"/>
                <a:gd name="connsiteY388" fmla="*/ 3611 h 10000"/>
                <a:gd name="connsiteX389" fmla="*/ 1345 w 10000"/>
                <a:gd name="connsiteY389" fmla="*/ 3575 h 10000"/>
                <a:gd name="connsiteX390" fmla="*/ 1345 w 10000"/>
                <a:gd name="connsiteY390" fmla="*/ 3575 h 10000"/>
                <a:gd name="connsiteX391" fmla="*/ 1386 w 10000"/>
                <a:gd name="connsiteY391" fmla="*/ 3575 h 10000"/>
                <a:gd name="connsiteX392" fmla="*/ 1427 w 10000"/>
                <a:gd name="connsiteY392" fmla="*/ 3575 h 10000"/>
                <a:gd name="connsiteX393" fmla="*/ 1447 w 10000"/>
                <a:gd name="connsiteY393" fmla="*/ 3575 h 10000"/>
                <a:gd name="connsiteX394" fmla="*/ 1447 w 10000"/>
                <a:gd name="connsiteY394" fmla="*/ 3558 h 10000"/>
                <a:gd name="connsiteX395" fmla="*/ 1447 w 10000"/>
                <a:gd name="connsiteY395" fmla="*/ 3558 h 10000"/>
                <a:gd name="connsiteX396" fmla="*/ 1447 w 10000"/>
                <a:gd name="connsiteY396" fmla="*/ 3522 h 10000"/>
                <a:gd name="connsiteX397" fmla="*/ 1447 w 10000"/>
                <a:gd name="connsiteY397" fmla="*/ 3522 h 10000"/>
                <a:gd name="connsiteX398" fmla="*/ 1447 w 10000"/>
                <a:gd name="connsiteY398" fmla="*/ 3483 h 10000"/>
                <a:gd name="connsiteX399" fmla="*/ 1526 w 10000"/>
                <a:gd name="connsiteY399" fmla="*/ 3466 h 10000"/>
                <a:gd name="connsiteX400" fmla="*/ 1546 w 10000"/>
                <a:gd name="connsiteY400" fmla="*/ 3430 h 10000"/>
                <a:gd name="connsiteX401" fmla="*/ 1585 w 10000"/>
                <a:gd name="connsiteY401" fmla="*/ 3395 h 10000"/>
                <a:gd name="connsiteX402" fmla="*/ 1626 w 10000"/>
                <a:gd name="connsiteY402" fmla="*/ 3395 h 10000"/>
                <a:gd name="connsiteX403" fmla="*/ 1648 w 10000"/>
                <a:gd name="connsiteY403" fmla="*/ 3339 h 10000"/>
                <a:gd name="connsiteX404" fmla="*/ 1687 w 10000"/>
                <a:gd name="connsiteY404" fmla="*/ 3303 h 10000"/>
                <a:gd name="connsiteX405" fmla="*/ 1727 w 10000"/>
                <a:gd name="connsiteY405" fmla="*/ 3285 h 10000"/>
                <a:gd name="connsiteX406" fmla="*/ 1747 w 10000"/>
                <a:gd name="connsiteY406" fmla="*/ 3285 h 10000"/>
                <a:gd name="connsiteX407" fmla="*/ 1786 w 10000"/>
                <a:gd name="connsiteY407" fmla="*/ 3285 h 10000"/>
                <a:gd name="connsiteX408" fmla="*/ 1806 w 10000"/>
                <a:gd name="connsiteY408" fmla="*/ 3303 h 10000"/>
                <a:gd name="connsiteX409" fmla="*/ 1786 w 10000"/>
                <a:gd name="connsiteY409" fmla="*/ 3303 h 10000"/>
                <a:gd name="connsiteX410" fmla="*/ 1786 w 10000"/>
                <a:gd name="connsiteY410" fmla="*/ 3339 h 10000"/>
                <a:gd name="connsiteX411" fmla="*/ 1747 w 10000"/>
                <a:gd name="connsiteY411" fmla="*/ 3339 h 10000"/>
                <a:gd name="connsiteX412" fmla="*/ 1727 w 10000"/>
                <a:gd name="connsiteY412" fmla="*/ 3374 h 10000"/>
                <a:gd name="connsiteX413" fmla="*/ 1747 w 10000"/>
                <a:gd name="connsiteY413" fmla="*/ 3374 h 10000"/>
                <a:gd name="connsiteX414" fmla="*/ 1747 w 10000"/>
                <a:gd name="connsiteY414" fmla="*/ 3374 h 10000"/>
                <a:gd name="connsiteX415" fmla="*/ 1786 w 10000"/>
                <a:gd name="connsiteY415" fmla="*/ 3374 h 10000"/>
                <a:gd name="connsiteX416" fmla="*/ 1806 w 10000"/>
                <a:gd name="connsiteY416" fmla="*/ 3395 h 10000"/>
                <a:gd name="connsiteX417" fmla="*/ 1888 w 10000"/>
                <a:gd name="connsiteY417" fmla="*/ 3395 h 10000"/>
                <a:gd name="connsiteX418" fmla="*/ 1949 w 10000"/>
                <a:gd name="connsiteY418" fmla="*/ 3430 h 10000"/>
                <a:gd name="connsiteX419" fmla="*/ 2008 w 10000"/>
                <a:gd name="connsiteY419" fmla="*/ 3483 h 10000"/>
                <a:gd name="connsiteX420" fmla="*/ 2087 w 10000"/>
                <a:gd name="connsiteY420" fmla="*/ 3558 h 10000"/>
                <a:gd name="connsiteX421" fmla="*/ 2150 w 10000"/>
                <a:gd name="connsiteY421" fmla="*/ 3575 h 10000"/>
                <a:gd name="connsiteX422" fmla="*/ 2209 w 10000"/>
                <a:gd name="connsiteY422" fmla="*/ 3611 h 10000"/>
                <a:gd name="connsiteX423" fmla="*/ 2249 w 10000"/>
                <a:gd name="connsiteY423" fmla="*/ 3575 h 10000"/>
                <a:gd name="connsiteX424" fmla="*/ 2249 w 10000"/>
                <a:gd name="connsiteY424" fmla="*/ 3558 h 10000"/>
                <a:gd name="connsiteX425" fmla="*/ 2249 w 10000"/>
                <a:gd name="connsiteY425" fmla="*/ 3558 h 10000"/>
                <a:gd name="connsiteX426" fmla="*/ 2249 w 10000"/>
                <a:gd name="connsiteY426" fmla="*/ 3522 h 10000"/>
                <a:gd name="connsiteX427" fmla="*/ 2249 w 10000"/>
                <a:gd name="connsiteY427" fmla="*/ 3522 h 10000"/>
                <a:gd name="connsiteX428" fmla="*/ 2249 w 10000"/>
                <a:gd name="connsiteY428" fmla="*/ 3483 h 10000"/>
                <a:gd name="connsiteX429" fmla="*/ 2308 w 10000"/>
                <a:gd name="connsiteY429" fmla="*/ 3483 h 10000"/>
                <a:gd name="connsiteX430" fmla="*/ 2451 w 10000"/>
                <a:gd name="connsiteY430" fmla="*/ 3483 h 10000"/>
                <a:gd name="connsiteX431" fmla="*/ 2451 w 10000"/>
                <a:gd name="connsiteY431" fmla="*/ 3466 h 10000"/>
                <a:gd name="connsiteX432" fmla="*/ 2451 w 10000"/>
                <a:gd name="connsiteY432" fmla="*/ 3430 h 10000"/>
                <a:gd name="connsiteX433" fmla="*/ 2451 w 10000"/>
                <a:gd name="connsiteY433" fmla="*/ 3430 h 10000"/>
                <a:gd name="connsiteX434" fmla="*/ 2451 w 10000"/>
                <a:gd name="connsiteY434" fmla="*/ 3374 h 10000"/>
                <a:gd name="connsiteX435" fmla="*/ 2451 w 10000"/>
                <a:gd name="connsiteY435" fmla="*/ 3158 h 10000"/>
                <a:gd name="connsiteX436" fmla="*/ 2451 w 10000"/>
                <a:gd name="connsiteY436" fmla="*/ 3104 h 10000"/>
                <a:gd name="connsiteX437" fmla="*/ 2451 w 10000"/>
                <a:gd name="connsiteY437" fmla="*/ 3066 h 10000"/>
                <a:gd name="connsiteX438" fmla="*/ 2451 w 10000"/>
                <a:gd name="connsiteY438" fmla="*/ 3066 h 10000"/>
                <a:gd name="connsiteX439" fmla="*/ 2510 w 10000"/>
                <a:gd name="connsiteY439" fmla="*/ 3104 h 10000"/>
                <a:gd name="connsiteX440" fmla="*/ 2570 w 10000"/>
                <a:gd name="connsiteY440" fmla="*/ 3140 h 10000"/>
                <a:gd name="connsiteX441" fmla="*/ 2651 w 10000"/>
                <a:gd name="connsiteY441" fmla="*/ 3158 h 10000"/>
                <a:gd name="connsiteX442" fmla="*/ 2711 w 10000"/>
                <a:gd name="connsiteY442" fmla="*/ 3194 h 10000"/>
                <a:gd name="connsiteX443" fmla="*/ 2751 w 10000"/>
                <a:gd name="connsiteY443" fmla="*/ 3194 h 10000"/>
                <a:gd name="connsiteX444" fmla="*/ 2810 w 10000"/>
                <a:gd name="connsiteY444" fmla="*/ 3158 h 10000"/>
                <a:gd name="connsiteX445" fmla="*/ 2810 w 10000"/>
                <a:gd name="connsiteY445" fmla="*/ 3104 h 10000"/>
                <a:gd name="connsiteX446" fmla="*/ 2830 w 10000"/>
                <a:gd name="connsiteY446" fmla="*/ 3066 h 10000"/>
                <a:gd name="connsiteX447" fmla="*/ 2830 w 10000"/>
                <a:gd name="connsiteY447" fmla="*/ 3011 h 10000"/>
                <a:gd name="connsiteX448" fmla="*/ 2830 w 10000"/>
                <a:gd name="connsiteY448" fmla="*/ 2957 h 10000"/>
                <a:gd name="connsiteX449" fmla="*/ 2830 w 10000"/>
                <a:gd name="connsiteY449" fmla="*/ 2887 h 10000"/>
                <a:gd name="connsiteX450" fmla="*/ 2870 w 10000"/>
                <a:gd name="connsiteY450" fmla="*/ 2831 h 10000"/>
                <a:gd name="connsiteX451" fmla="*/ 2933 w 10000"/>
                <a:gd name="connsiteY451" fmla="*/ 2776 h 10000"/>
                <a:gd name="connsiteX452" fmla="*/ 3072 w 10000"/>
                <a:gd name="connsiteY452" fmla="*/ 2686 h 10000"/>
                <a:gd name="connsiteX453" fmla="*/ 3111 w 10000"/>
                <a:gd name="connsiteY453" fmla="*/ 2650 h 10000"/>
                <a:gd name="connsiteX454" fmla="*/ 3174 w 10000"/>
                <a:gd name="connsiteY454" fmla="*/ 2631 h 10000"/>
                <a:gd name="connsiteX455" fmla="*/ 3213 w 10000"/>
                <a:gd name="connsiteY455" fmla="*/ 2595 h 10000"/>
                <a:gd name="connsiteX456" fmla="*/ 3273 w 10000"/>
                <a:gd name="connsiteY456" fmla="*/ 2559 h 10000"/>
                <a:gd name="connsiteX457" fmla="*/ 3293 w 10000"/>
                <a:gd name="connsiteY457" fmla="*/ 2559 h 10000"/>
                <a:gd name="connsiteX458" fmla="*/ 3372 w 10000"/>
                <a:gd name="connsiteY458" fmla="*/ 2595 h 10000"/>
                <a:gd name="connsiteX459" fmla="*/ 3394 w 10000"/>
                <a:gd name="connsiteY459" fmla="*/ 2631 h 10000"/>
                <a:gd name="connsiteX460" fmla="*/ 3475 w 10000"/>
                <a:gd name="connsiteY460" fmla="*/ 2650 h 10000"/>
                <a:gd name="connsiteX461" fmla="*/ 3534 w 10000"/>
                <a:gd name="connsiteY461" fmla="*/ 2686 h 10000"/>
                <a:gd name="connsiteX462" fmla="*/ 3594 w 10000"/>
                <a:gd name="connsiteY462" fmla="*/ 2722 h 10000"/>
                <a:gd name="connsiteX463" fmla="*/ 3676 w 10000"/>
                <a:gd name="connsiteY463" fmla="*/ 2722 h 10000"/>
                <a:gd name="connsiteX464" fmla="*/ 3696 w 10000"/>
                <a:gd name="connsiteY464" fmla="*/ 2686 h 10000"/>
                <a:gd name="connsiteX465" fmla="*/ 3735 w 10000"/>
                <a:gd name="connsiteY465" fmla="*/ 2631 h 10000"/>
                <a:gd name="connsiteX466" fmla="*/ 3735 w 10000"/>
                <a:gd name="connsiteY466" fmla="*/ 2540 h 10000"/>
                <a:gd name="connsiteX467" fmla="*/ 3735 w 10000"/>
                <a:gd name="connsiteY467" fmla="*/ 2468 h 10000"/>
                <a:gd name="connsiteX468" fmla="*/ 3735 w 10000"/>
                <a:gd name="connsiteY468" fmla="*/ 2414 h 10000"/>
                <a:gd name="connsiteX469" fmla="*/ 3755 w 10000"/>
                <a:gd name="connsiteY469" fmla="*/ 2360 h 10000"/>
                <a:gd name="connsiteX470" fmla="*/ 3936 w 10000"/>
                <a:gd name="connsiteY470" fmla="*/ 2267 h 10000"/>
                <a:gd name="connsiteX471" fmla="*/ 4157 w 10000"/>
                <a:gd name="connsiteY471" fmla="*/ 2215 h 10000"/>
                <a:gd name="connsiteX472" fmla="*/ 4417 w 10000"/>
                <a:gd name="connsiteY472" fmla="*/ 2142 h 10000"/>
                <a:gd name="connsiteX473" fmla="*/ 4617 w 10000"/>
                <a:gd name="connsiteY473" fmla="*/ 2122 h 10000"/>
                <a:gd name="connsiteX474" fmla="*/ 4719 w 10000"/>
                <a:gd name="connsiteY474" fmla="*/ 2051 h 10000"/>
                <a:gd name="connsiteX475" fmla="*/ 4818 w 10000"/>
                <a:gd name="connsiteY475" fmla="*/ 1995 h 10000"/>
                <a:gd name="connsiteX476" fmla="*/ 4919 w 10000"/>
                <a:gd name="connsiteY476" fmla="*/ 1905 h 10000"/>
                <a:gd name="connsiteX477" fmla="*/ 5019 w 10000"/>
                <a:gd name="connsiteY477" fmla="*/ 1867 h 10000"/>
                <a:gd name="connsiteX478" fmla="*/ 5120 w 10000"/>
                <a:gd name="connsiteY478" fmla="*/ 1851 h 10000"/>
                <a:gd name="connsiteX479" fmla="*/ 5182 w 10000"/>
                <a:gd name="connsiteY479" fmla="*/ 1867 h 10000"/>
                <a:gd name="connsiteX480" fmla="*/ 5241 w 10000"/>
                <a:gd name="connsiteY480" fmla="*/ 1905 h 10000"/>
                <a:gd name="connsiteX481" fmla="*/ 5321 w 10000"/>
                <a:gd name="connsiteY481" fmla="*/ 1905 h 10000"/>
                <a:gd name="connsiteX482" fmla="*/ 5381 w 10000"/>
                <a:gd name="connsiteY482" fmla="*/ 1942 h 10000"/>
                <a:gd name="connsiteX483" fmla="*/ 5422 w 10000"/>
                <a:gd name="connsiteY483" fmla="*/ 1905 h 10000"/>
                <a:gd name="connsiteX484" fmla="*/ 5442 w 10000"/>
                <a:gd name="connsiteY484" fmla="*/ 1867 h 10000"/>
                <a:gd name="connsiteX485" fmla="*/ 5482 w 10000"/>
                <a:gd name="connsiteY485" fmla="*/ 1867 h 10000"/>
                <a:gd name="connsiteX486" fmla="*/ 5541 w 10000"/>
                <a:gd name="connsiteY486" fmla="*/ 1905 h 10000"/>
                <a:gd name="connsiteX487" fmla="*/ 5642 w 10000"/>
                <a:gd name="connsiteY487" fmla="*/ 1942 h 10000"/>
                <a:gd name="connsiteX488" fmla="*/ 5704 w 10000"/>
                <a:gd name="connsiteY488" fmla="*/ 1960 h 10000"/>
                <a:gd name="connsiteX489" fmla="*/ 5783 w 10000"/>
                <a:gd name="connsiteY489" fmla="*/ 1995 h 10000"/>
                <a:gd name="connsiteX490" fmla="*/ 5904 w 10000"/>
                <a:gd name="connsiteY490" fmla="*/ 1995 h 10000"/>
                <a:gd name="connsiteX491" fmla="*/ 6083 w 10000"/>
                <a:gd name="connsiteY491" fmla="*/ 1960 h 10000"/>
                <a:gd name="connsiteX492" fmla="*/ 6206 w 10000"/>
                <a:gd name="connsiteY492" fmla="*/ 1960 h 10000"/>
                <a:gd name="connsiteX493" fmla="*/ 6265 w 10000"/>
                <a:gd name="connsiteY493" fmla="*/ 1995 h 10000"/>
                <a:gd name="connsiteX494" fmla="*/ 6344 w 10000"/>
                <a:gd name="connsiteY494" fmla="*/ 1995 h 10000"/>
                <a:gd name="connsiteX495" fmla="*/ 6406 w 10000"/>
                <a:gd name="connsiteY495" fmla="*/ 2031 h 10000"/>
                <a:gd name="connsiteX496" fmla="*/ 6605 w 10000"/>
                <a:gd name="connsiteY496" fmla="*/ 1995 h 10000"/>
                <a:gd name="connsiteX497" fmla="*/ 6728 w 10000"/>
                <a:gd name="connsiteY497" fmla="*/ 1905 h 10000"/>
                <a:gd name="connsiteX498" fmla="*/ 6866 w 10000"/>
                <a:gd name="connsiteY498" fmla="*/ 1815 h 10000"/>
                <a:gd name="connsiteX499" fmla="*/ 7028 w 10000"/>
                <a:gd name="connsiteY499" fmla="*/ 1724 h 10000"/>
                <a:gd name="connsiteX500" fmla="*/ 7189 w 10000"/>
                <a:gd name="connsiteY500" fmla="*/ 1706 h 10000"/>
                <a:gd name="connsiteX501" fmla="*/ 7389 w 10000"/>
                <a:gd name="connsiteY501" fmla="*/ 1706 h 10000"/>
                <a:gd name="connsiteX502" fmla="*/ 7589 w 10000"/>
                <a:gd name="connsiteY502" fmla="*/ 1706 h 10000"/>
                <a:gd name="connsiteX503" fmla="*/ 7891 w 10000"/>
                <a:gd name="connsiteY503" fmla="*/ 1706 h 10000"/>
                <a:gd name="connsiteX504" fmla="*/ 8254 w 10000"/>
                <a:gd name="connsiteY504" fmla="*/ 1671 h 10000"/>
                <a:gd name="connsiteX505" fmla="*/ 8613 w 10000"/>
                <a:gd name="connsiteY505" fmla="*/ 1633 h 10000"/>
                <a:gd name="connsiteX506" fmla="*/ 8956 w 10000"/>
                <a:gd name="connsiteY506" fmla="*/ 1633 h 10000"/>
                <a:gd name="connsiteX507" fmla="*/ 9177 w 10000"/>
                <a:gd name="connsiteY507" fmla="*/ 1706 h 10000"/>
                <a:gd name="connsiteX508" fmla="*/ 9217 w 10000"/>
                <a:gd name="connsiteY508" fmla="*/ 1706 h 10000"/>
                <a:gd name="connsiteX509" fmla="*/ 9177 w 10000"/>
                <a:gd name="connsiteY509" fmla="*/ 1671 h 10000"/>
                <a:gd name="connsiteX510" fmla="*/ 9177 w 10000"/>
                <a:gd name="connsiteY510" fmla="*/ 1633 h 10000"/>
                <a:gd name="connsiteX511" fmla="*/ 9177 w 10000"/>
                <a:gd name="connsiteY511" fmla="*/ 1633 h 10000"/>
                <a:gd name="connsiteX512" fmla="*/ 9177 w 10000"/>
                <a:gd name="connsiteY512" fmla="*/ 1615 h 10000"/>
                <a:gd name="connsiteX513" fmla="*/ 9217 w 10000"/>
                <a:gd name="connsiteY513" fmla="*/ 1579 h 10000"/>
                <a:gd name="connsiteX514" fmla="*/ 9217 w 10000"/>
                <a:gd name="connsiteY514" fmla="*/ 1542 h 10000"/>
                <a:gd name="connsiteX515" fmla="*/ 9217 w 10000"/>
                <a:gd name="connsiteY515" fmla="*/ 1542 h 10000"/>
                <a:gd name="connsiteX516" fmla="*/ 9277 w 10000"/>
                <a:gd name="connsiteY516" fmla="*/ 1523 h 10000"/>
                <a:gd name="connsiteX517" fmla="*/ 9337 w 10000"/>
                <a:gd name="connsiteY517" fmla="*/ 1487 h 10000"/>
                <a:gd name="connsiteX518" fmla="*/ 9378 w 10000"/>
                <a:gd name="connsiteY518" fmla="*/ 1451 h 10000"/>
                <a:gd name="connsiteX519" fmla="*/ 9438 w 10000"/>
                <a:gd name="connsiteY519" fmla="*/ 1451 h 10000"/>
                <a:gd name="connsiteX520" fmla="*/ 9518 w 10000"/>
                <a:gd name="connsiteY520" fmla="*/ 1433 h 10000"/>
                <a:gd name="connsiteX521" fmla="*/ 9578 w 10000"/>
                <a:gd name="connsiteY521" fmla="*/ 1343 h 10000"/>
                <a:gd name="connsiteX522" fmla="*/ 9638 w 10000"/>
                <a:gd name="connsiteY522" fmla="*/ 1196 h 10000"/>
                <a:gd name="connsiteX523" fmla="*/ 9698 w 10000"/>
                <a:gd name="connsiteY523" fmla="*/ 1015 h 10000"/>
                <a:gd name="connsiteX524" fmla="*/ 9739 w 10000"/>
                <a:gd name="connsiteY524" fmla="*/ 888 h 10000"/>
                <a:gd name="connsiteX525" fmla="*/ 9779 w 10000"/>
                <a:gd name="connsiteY525" fmla="*/ 834 h 10000"/>
                <a:gd name="connsiteX526" fmla="*/ 9798 w 10000"/>
                <a:gd name="connsiteY526" fmla="*/ 799 h 10000"/>
                <a:gd name="connsiteX527" fmla="*/ 9880 w 10000"/>
                <a:gd name="connsiteY527" fmla="*/ 799 h 10000"/>
                <a:gd name="connsiteX528" fmla="*/ 9899 w 10000"/>
                <a:gd name="connsiteY528" fmla="*/ 745 h 10000"/>
                <a:gd name="connsiteX529" fmla="*/ 9940 w 10000"/>
                <a:gd name="connsiteY529" fmla="*/ 562 h 10000"/>
                <a:gd name="connsiteX530" fmla="*/ 9940 w 10000"/>
                <a:gd name="connsiteY530" fmla="*/ 381 h 10000"/>
                <a:gd name="connsiteX531" fmla="*/ 10000 w 10000"/>
                <a:gd name="connsiteY531" fmla="*/ 0 h 10000"/>
                <a:gd name="connsiteX0" fmla="*/ 7992 w 10000"/>
                <a:gd name="connsiteY0" fmla="*/ 10000 h 10000"/>
                <a:gd name="connsiteX1" fmla="*/ 7992 w 10000"/>
                <a:gd name="connsiteY1" fmla="*/ 9945 h 10000"/>
                <a:gd name="connsiteX2" fmla="*/ 7992 w 10000"/>
                <a:gd name="connsiteY2" fmla="*/ 9855 h 10000"/>
                <a:gd name="connsiteX3" fmla="*/ 8032 w 10000"/>
                <a:gd name="connsiteY3" fmla="*/ 9782 h 10000"/>
                <a:gd name="connsiteX4" fmla="*/ 8052 w 10000"/>
                <a:gd name="connsiteY4" fmla="*/ 9764 h 10000"/>
                <a:gd name="connsiteX5" fmla="*/ 8052 w 10000"/>
                <a:gd name="connsiteY5" fmla="*/ 9728 h 10000"/>
                <a:gd name="connsiteX6" fmla="*/ 8091 w 10000"/>
                <a:gd name="connsiteY6" fmla="*/ 9728 h 10000"/>
                <a:gd name="connsiteX7" fmla="*/ 8091 w 10000"/>
                <a:gd name="connsiteY7" fmla="*/ 9673 h 10000"/>
                <a:gd name="connsiteX8" fmla="*/ 8052 w 10000"/>
                <a:gd name="connsiteY8" fmla="*/ 9583 h 10000"/>
                <a:gd name="connsiteX9" fmla="*/ 8032 w 10000"/>
                <a:gd name="connsiteY9" fmla="*/ 9529 h 10000"/>
                <a:gd name="connsiteX10" fmla="*/ 8032 w 10000"/>
                <a:gd name="connsiteY10" fmla="*/ 9456 h 10000"/>
                <a:gd name="connsiteX11" fmla="*/ 8052 w 10000"/>
                <a:gd name="connsiteY11" fmla="*/ 9437 h 10000"/>
                <a:gd name="connsiteX12" fmla="*/ 8091 w 10000"/>
                <a:gd name="connsiteY12" fmla="*/ 9437 h 10000"/>
                <a:gd name="connsiteX13" fmla="*/ 8091 w 10000"/>
                <a:gd name="connsiteY13" fmla="*/ 9401 h 10000"/>
                <a:gd name="connsiteX14" fmla="*/ 8091 w 10000"/>
                <a:gd name="connsiteY14" fmla="*/ 9346 h 10000"/>
                <a:gd name="connsiteX15" fmla="*/ 8091 w 10000"/>
                <a:gd name="connsiteY15" fmla="*/ 9274 h 10000"/>
                <a:gd name="connsiteX16" fmla="*/ 8052 w 10000"/>
                <a:gd name="connsiteY16" fmla="*/ 9219 h 10000"/>
                <a:gd name="connsiteX17" fmla="*/ 8052 w 10000"/>
                <a:gd name="connsiteY17" fmla="*/ 9165 h 10000"/>
                <a:gd name="connsiteX18" fmla="*/ 8052 w 10000"/>
                <a:gd name="connsiteY18" fmla="*/ 9076 h 10000"/>
                <a:gd name="connsiteX19" fmla="*/ 8052 w 10000"/>
                <a:gd name="connsiteY19" fmla="*/ 9036 h 10000"/>
                <a:gd name="connsiteX20" fmla="*/ 8091 w 10000"/>
                <a:gd name="connsiteY20" fmla="*/ 9036 h 10000"/>
                <a:gd name="connsiteX21" fmla="*/ 8091 w 10000"/>
                <a:gd name="connsiteY21" fmla="*/ 9036 h 10000"/>
                <a:gd name="connsiteX22" fmla="*/ 8132 w 10000"/>
                <a:gd name="connsiteY22" fmla="*/ 9036 h 10000"/>
                <a:gd name="connsiteX23" fmla="*/ 8132 w 10000"/>
                <a:gd name="connsiteY23" fmla="*/ 8984 h 10000"/>
                <a:gd name="connsiteX24" fmla="*/ 8091 w 10000"/>
                <a:gd name="connsiteY24" fmla="*/ 8929 h 10000"/>
                <a:gd name="connsiteX25" fmla="*/ 8052 w 10000"/>
                <a:gd name="connsiteY25" fmla="*/ 8893 h 10000"/>
                <a:gd name="connsiteX26" fmla="*/ 8052 w 10000"/>
                <a:gd name="connsiteY26" fmla="*/ 8837 h 10000"/>
                <a:gd name="connsiteX27" fmla="*/ 8052 w 10000"/>
                <a:gd name="connsiteY27" fmla="*/ 8766 h 10000"/>
                <a:gd name="connsiteX28" fmla="*/ 8052 w 10000"/>
                <a:gd name="connsiteY28" fmla="*/ 8712 h 10000"/>
                <a:gd name="connsiteX29" fmla="*/ 8052 w 10000"/>
                <a:gd name="connsiteY29" fmla="*/ 8657 h 10000"/>
                <a:gd name="connsiteX30" fmla="*/ 8052 w 10000"/>
                <a:gd name="connsiteY30" fmla="*/ 8657 h 10000"/>
                <a:gd name="connsiteX31" fmla="*/ 8032 w 10000"/>
                <a:gd name="connsiteY31" fmla="*/ 8620 h 10000"/>
                <a:gd name="connsiteX32" fmla="*/ 8032 w 10000"/>
                <a:gd name="connsiteY32" fmla="*/ 8604 h 10000"/>
                <a:gd name="connsiteX33" fmla="*/ 8032 w 10000"/>
                <a:gd name="connsiteY33" fmla="*/ 8604 h 10000"/>
                <a:gd name="connsiteX34" fmla="*/ 8032 w 10000"/>
                <a:gd name="connsiteY34" fmla="*/ 8512 h 10000"/>
                <a:gd name="connsiteX35" fmla="*/ 8032 w 10000"/>
                <a:gd name="connsiteY35" fmla="*/ 8441 h 10000"/>
                <a:gd name="connsiteX36" fmla="*/ 8052 w 10000"/>
                <a:gd name="connsiteY36" fmla="*/ 8348 h 10000"/>
                <a:gd name="connsiteX37" fmla="*/ 8052 w 10000"/>
                <a:gd name="connsiteY37" fmla="*/ 8292 h 10000"/>
                <a:gd name="connsiteX38" fmla="*/ 8091 w 10000"/>
                <a:gd name="connsiteY38" fmla="*/ 8112 h 10000"/>
                <a:gd name="connsiteX39" fmla="*/ 8091 w 10000"/>
                <a:gd name="connsiteY39" fmla="*/ 7876 h 10000"/>
                <a:gd name="connsiteX40" fmla="*/ 8132 w 10000"/>
                <a:gd name="connsiteY40" fmla="*/ 7641 h 10000"/>
                <a:gd name="connsiteX41" fmla="*/ 8152 w 10000"/>
                <a:gd name="connsiteY41" fmla="*/ 7513 h 10000"/>
                <a:gd name="connsiteX42" fmla="*/ 8192 w 10000"/>
                <a:gd name="connsiteY42" fmla="*/ 7496 h 10000"/>
                <a:gd name="connsiteX43" fmla="*/ 8213 w 10000"/>
                <a:gd name="connsiteY43" fmla="*/ 7496 h 10000"/>
                <a:gd name="connsiteX44" fmla="*/ 8293 w 10000"/>
                <a:gd name="connsiteY44" fmla="*/ 7513 h 10000"/>
                <a:gd name="connsiteX45" fmla="*/ 8353 w 10000"/>
                <a:gd name="connsiteY45" fmla="*/ 7513 h 10000"/>
                <a:gd name="connsiteX46" fmla="*/ 8414 w 10000"/>
                <a:gd name="connsiteY46" fmla="*/ 7513 h 10000"/>
                <a:gd name="connsiteX47" fmla="*/ 8454 w 10000"/>
                <a:gd name="connsiteY47" fmla="*/ 7496 h 10000"/>
                <a:gd name="connsiteX48" fmla="*/ 8514 w 10000"/>
                <a:gd name="connsiteY48" fmla="*/ 7368 h 10000"/>
                <a:gd name="connsiteX49" fmla="*/ 8554 w 10000"/>
                <a:gd name="connsiteY49" fmla="*/ 7259 h 10000"/>
                <a:gd name="connsiteX50" fmla="*/ 8554 w 10000"/>
                <a:gd name="connsiteY50" fmla="*/ 7096 h 10000"/>
                <a:gd name="connsiteX51" fmla="*/ 8654 w 10000"/>
                <a:gd name="connsiteY51" fmla="*/ 6985 h 10000"/>
                <a:gd name="connsiteX52" fmla="*/ 8715 w 10000"/>
                <a:gd name="connsiteY52" fmla="*/ 6950 h 10000"/>
                <a:gd name="connsiteX53" fmla="*/ 8715 w 10000"/>
                <a:gd name="connsiteY53" fmla="*/ 6934 h 10000"/>
                <a:gd name="connsiteX54" fmla="*/ 8756 w 10000"/>
                <a:gd name="connsiteY54" fmla="*/ 6897 h 10000"/>
                <a:gd name="connsiteX55" fmla="*/ 8715 w 10000"/>
                <a:gd name="connsiteY55" fmla="*/ 6897 h 10000"/>
                <a:gd name="connsiteX56" fmla="*/ 8715 w 10000"/>
                <a:gd name="connsiteY56" fmla="*/ 6860 h 10000"/>
                <a:gd name="connsiteX57" fmla="*/ 8715 w 10000"/>
                <a:gd name="connsiteY57" fmla="*/ 6860 h 10000"/>
                <a:gd name="connsiteX58" fmla="*/ 8715 w 10000"/>
                <a:gd name="connsiteY58" fmla="*/ 6842 h 10000"/>
                <a:gd name="connsiteX59" fmla="*/ 8756 w 10000"/>
                <a:gd name="connsiteY59" fmla="*/ 6806 h 10000"/>
                <a:gd name="connsiteX60" fmla="*/ 8775 w 10000"/>
                <a:gd name="connsiteY60" fmla="*/ 6806 h 10000"/>
                <a:gd name="connsiteX61" fmla="*/ 8815 w 10000"/>
                <a:gd name="connsiteY61" fmla="*/ 6770 h 10000"/>
                <a:gd name="connsiteX62" fmla="*/ 8874 w 10000"/>
                <a:gd name="connsiteY62" fmla="*/ 6770 h 10000"/>
                <a:gd name="connsiteX63" fmla="*/ 8956 w 10000"/>
                <a:gd name="connsiteY63" fmla="*/ 6751 h 10000"/>
                <a:gd name="connsiteX64" fmla="*/ 9016 w 10000"/>
                <a:gd name="connsiteY64" fmla="*/ 6715 h 10000"/>
                <a:gd name="connsiteX65" fmla="*/ 9056 w 10000"/>
                <a:gd name="connsiteY65" fmla="*/ 6661 h 10000"/>
                <a:gd name="connsiteX66" fmla="*/ 9075 w 10000"/>
                <a:gd name="connsiteY66" fmla="*/ 6588 h 10000"/>
                <a:gd name="connsiteX67" fmla="*/ 9075 w 10000"/>
                <a:gd name="connsiteY67" fmla="*/ 6498 h 10000"/>
                <a:gd name="connsiteX68" fmla="*/ 9075 w 10000"/>
                <a:gd name="connsiteY68" fmla="*/ 6478 h 10000"/>
                <a:gd name="connsiteX69" fmla="*/ 9056 w 10000"/>
                <a:gd name="connsiteY69" fmla="*/ 6425 h 10000"/>
                <a:gd name="connsiteX70" fmla="*/ 9016 w 10000"/>
                <a:gd name="connsiteY70" fmla="*/ 6389 h 10000"/>
                <a:gd name="connsiteX71" fmla="*/ 9016 w 10000"/>
                <a:gd name="connsiteY71" fmla="*/ 6352 h 10000"/>
                <a:gd name="connsiteX72" fmla="*/ 9016 w 10000"/>
                <a:gd name="connsiteY72" fmla="*/ 6334 h 10000"/>
                <a:gd name="connsiteX73" fmla="*/ 9056 w 10000"/>
                <a:gd name="connsiteY73" fmla="*/ 6261 h 10000"/>
                <a:gd name="connsiteX74" fmla="*/ 9075 w 10000"/>
                <a:gd name="connsiteY74" fmla="*/ 6243 h 10000"/>
                <a:gd name="connsiteX75" fmla="*/ 9115 w 10000"/>
                <a:gd name="connsiteY75" fmla="*/ 6243 h 10000"/>
                <a:gd name="connsiteX76" fmla="*/ 9177 w 10000"/>
                <a:gd name="connsiteY76" fmla="*/ 6243 h 10000"/>
                <a:gd name="connsiteX77" fmla="*/ 9217 w 10000"/>
                <a:gd name="connsiteY77" fmla="*/ 6207 h 10000"/>
                <a:gd name="connsiteX78" fmla="*/ 9237 w 10000"/>
                <a:gd name="connsiteY78" fmla="*/ 6170 h 10000"/>
                <a:gd name="connsiteX79" fmla="*/ 9277 w 10000"/>
                <a:gd name="connsiteY79" fmla="*/ 6117 h 10000"/>
                <a:gd name="connsiteX80" fmla="*/ 9277 w 10000"/>
                <a:gd name="connsiteY80" fmla="*/ 6061 h 10000"/>
                <a:gd name="connsiteX81" fmla="*/ 9237 w 10000"/>
                <a:gd name="connsiteY81" fmla="*/ 6025 h 10000"/>
                <a:gd name="connsiteX82" fmla="*/ 9237 w 10000"/>
                <a:gd name="connsiteY82" fmla="*/ 6006 h 10000"/>
                <a:gd name="connsiteX83" fmla="*/ 9217 w 10000"/>
                <a:gd name="connsiteY83" fmla="*/ 5971 h 10000"/>
                <a:gd name="connsiteX84" fmla="*/ 9177 w 10000"/>
                <a:gd name="connsiteY84" fmla="*/ 5918 h 10000"/>
                <a:gd name="connsiteX85" fmla="*/ 9177 w 10000"/>
                <a:gd name="connsiteY85" fmla="*/ 5880 h 10000"/>
                <a:gd name="connsiteX86" fmla="*/ 9177 w 10000"/>
                <a:gd name="connsiteY86" fmla="*/ 5844 h 10000"/>
                <a:gd name="connsiteX87" fmla="*/ 9177 w 10000"/>
                <a:gd name="connsiteY87" fmla="*/ 5699 h 10000"/>
                <a:gd name="connsiteX88" fmla="*/ 9177 w 10000"/>
                <a:gd name="connsiteY88" fmla="*/ 5644 h 10000"/>
                <a:gd name="connsiteX89" fmla="*/ 9177 w 10000"/>
                <a:gd name="connsiteY89" fmla="*/ 5608 h 10000"/>
                <a:gd name="connsiteX90" fmla="*/ 9136 w 10000"/>
                <a:gd name="connsiteY90" fmla="*/ 5553 h 10000"/>
                <a:gd name="connsiteX91" fmla="*/ 9075 w 10000"/>
                <a:gd name="connsiteY91" fmla="*/ 5518 h 10000"/>
                <a:gd name="connsiteX92" fmla="*/ 9016 w 10000"/>
                <a:gd name="connsiteY92" fmla="*/ 5463 h 10000"/>
                <a:gd name="connsiteX93" fmla="*/ 8956 w 10000"/>
                <a:gd name="connsiteY93" fmla="*/ 5372 h 10000"/>
                <a:gd name="connsiteX94" fmla="*/ 8956 w 10000"/>
                <a:gd name="connsiteY94" fmla="*/ 5318 h 10000"/>
                <a:gd name="connsiteX95" fmla="*/ 8956 w 10000"/>
                <a:gd name="connsiteY95" fmla="*/ 5245 h 10000"/>
                <a:gd name="connsiteX96" fmla="*/ 9016 w 10000"/>
                <a:gd name="connsiteY96" fmla="*/ 5190 h 10000"/>
                <a:gd name="connsiteX97" fmla="*/ 9056 w 10000"/>
                <a:gd name="connsiteY97" fmla="*/ 5136 h 10000"/>
                <a:gd name="connsiteX98" fmla="*/ 9075 w 10000"/>
                <a:gd name="connsiteY98" fmla="*/ 5082 h 10000"/>
                <a:gd name="connsiteX99" fmla="*/ 9056 w 10000"/>
                <a:gd name="connsiteY99" fmla="*/ 5009 h 10000"/>
                <a:gd name="connsiteX100" fmla="*/ 9016 w 10000"/>
                <a:gd name="connsiteY100" fmla="*/ 4991 h 10000"/>
                <a:gd name="connsiteX101" fmla="*/ 8956 w 10000"/>
                <a:gd name="connsiteY101" fmla="*/ 4954 h 10000"/>
                <a:gd name="connsiteX102" fmla="*/ 8874 w 10000"/>
                <a:gd name="connsiteY102" fmla="*/ 4954 h 10000"/>
                <a:gd name="connsiteX103" fmla="*/ 8855 w 10000"/>
                <a:gd name="connsiteY103" fmla="*/ 4918 h 10000"/>
                <a:gd name="connsiteX104" fmla="*/ 8775 w 10000"/>
                <a:gd name="connsiteY104" fmla="*/ 4900 h 10000"/>
                <a:gd name="connsiteX105" fmla="*/ 8715 w 10000"/>
                <a:gd name="connsiteY105" fmla="*/ 4828 h 10000"/>
                <a:gd name="connsiteX106" fmla="*/ 8654 w 10000"/>
                <a:gd name="connsiteY106" fmla="*/ 4719 h 10000"/>
                <a:gd name="connsiteX107" fmla="*/ 8514 w 10000"/>
                <a:gd name="connsiteY107" fmla="*/ 4574 h 10000"/>
                <a:gd name="connsiteX108" fmla="*/ 8414 w 10000"/>
                <a:gd name="connsiteY108" fmla="*/ 4446 h 10000"/>
                <a:gd name="connsiteX109" fmla="*/ 8353 w 10000"/>
                <a:gd name="connsiteY109" fmla="*/ 4411 h 10000"/>
                <a:gd name="connsiteX110" fmla="*/ 8293 w 10000"/>
                <a:gd name="connsiteY110" fmla="*/ 4446 h 10000"/>
                <a:gd name="connsiteX111" fmla="*/ 8254 w 10000"/>
                <a:gd name="connsiteY111" fmla="*/ 4483 h 10000"/>
                <a:gd name="connsiteX112" fmla="*/ 8213 w 10000"/>
                <a:gd name="connsiteY112" fmla="*/ 4501 h 10000"/>
                <a:gd name="connsiteX113" fmla="*/ 8192 w 10000"/>
                <a:gd name="connsiteY113" fmla="*/ 4538 h 10000"/>
                <a:gd name="connsiteX114" fmla="*/ 8152 w 10000"/>
                <a:gd name="connsiteY114" fmla="*/ 4538 h 10000"/>
                <a:gd name="connsiteX115" fmla="*/ 8091 w 10000"/>
                <a:gd name="connsiteY115" fmla="*/ 4538 h 10000"/>
                <a:gd name="connsiteX116" fmla="*/ 7992 w 10000"/>
                <a:gd name="connsiteY116" fmla="*/ 4538 h 10000"/>
                <a:gd name="connsiteX117" fmla="*/ 7932 w 10000"/>
                <a:gd name="connsiteY117" fmla="*/ 4538 h 10000"/>
                <a:gd name="connsiteX118" fmla="*/ 7891 w 10000"/>
                <a:gd name="connsiteY118" fmla="*/ 4574 h 10000"/>
                <a:gd name="connsiteX119" fmla="*/ 7851 w 10000"/>
                <a:gd name="connsiteY119" fmla="*/ 4627 h 10000"/>
                <a:gd name="connsiteX120" fmla="*/ 7891 w 10000"/>
                <a:gd name="connsiteY120" fmla="*/ 4646 h 10000"/>
                <a:gd name="connsiteX121" fmla="*/ 7932 w 10000"/>
                <a:gd name="connsiteY121" fmla="*/ 4719 h 10000"/>
                <a:gd name="connsiteX122" fmla="*/ 7952 w 10000"/>
                <a:gd name="connsiteY122" fmla="*/ 4774 h 10000"/>
                <a:gd name="connsiteX123" fmla="*/ 7952 w 10000"/>
                <a:gd name="connsiteY123" fmla="*/ 4808 h 10000"/>
                <a:gd name="connsiteX124" fmla="*/ 7851 w 10000"/>
                <a:gd name="connsiteY124" fmla="*/ 4828 h 10000"/>
                <a:gd name="connsiteX125" fmla="*/ 7851 w 10000"/>
                <a:gd name="connsiteY125" fmla="*/ 4900 h 10000"/>
                <a:gd name="connsiteX126" fmla="*/ 7851 w 10000"/>
                <a:gd name="connsiteY126" fmla="*/ 4954 h 10000"/>
                <a:gd name="connsiteX127" fmla="*/ 7831 w 10000"/>
                <a:gd name="connsiteY127" fmla="*/ 5009 h 10000"/>
                <a:gd name="connsiteX128" fmla="*/ 7791 w 10000"/>
                <a:gd name="connsiteY128" fmla="*/ 5082 h 10000"/>
                <a:gd name="connsiteX129" fmla="*/ 7630 w 10000"/>
                <a:gd name="connsiteY129" fmla="*/ 5227 h 10000"/>
                <a:gd name="connsiteX130" fmla="*/ 7470 w 10000"/>
                <a:gd name="connsiteY130" fmla="*/ 5281 h 10000"/>
                <a:gd name="connsiteX131" fmla="*/ 7230 w 10000"/>
                <a:gd name="connsiteY131" fmla="*/ 5318 h 10000"/>
                <a:gd name="connsiteX132" fmla="*/ 7189 w 10000"/>
                <a:gd name="connsiteY132" fmla="*/ 5318 h 10000"/>
                <a:gd name="connsiteX133" fmla="*/ 7128 w 10000"/>
                <a:gd name="connsiteY133" fmla="*/ 5335 h 10000"/>
                <a:gd name="connsiteX134" fmla="*/ 7107 w 10000"/>
                <a:gd name="connsiteY134" fmla="*/ 5335 h 10000"/>
                <a:gd name="connsiteX135" fmla="*/ 7028 w 10000"/>
                <a:gd name="connsiteY135" fmla="*/ 5335 h 10000"/>
                <a:gd name="connsiteX136" fmla="*/ 7028 w 10000"/>
                <a:gd name="connsiteY136" fmla="*/ 5318 h 10000"/>
                <a:gd name="connsiteX137" fmla="*/ 7008 w 10000"/>
                <a:gd name="connsiteY137" fmla="*/ 5281 h 10000"/>
                <a:gd name="connsiteX138" fmla="*/ 6968 w 10000"/>
                <a:gd name="connsiteY138" fmla="*/ 5281 h 10000"/>
                <a:gd name="connsiteX139" fmla="*/ 6928 w 10000"/>
                <a:gd name="connsiteY139" fmla="*/ 5281 h 10000"/>
                <a:gd name="connsiteX140" fmla="*/ 6866 w 10000"/>
                <a:gd name="connsiteY140" fmla="*/ 5281 h 10000"/>
                <a:gd name="connsiteX141" fmla="*/ 6827 w 10000"/>
                <a:gd name="connsiteY141" fmla="*/ 5318 h 10000"/>
                <a:gd name="connsiteX142" fmla="*/ 6827 w 10000"/>
                <a:gd name="connsiteY142" fmla="*/ 5372 h 10000"/>
                <a:gd name="connsiteX143" fmla="*/ 6807 w 10000"/>
                <a:gd name="connsiteY143" fmla="*/ 5409 h 10000"/>
                <a:gd name="connsiteX144" fmla="*/ 6767 w 10000"/>
                <a:gd name="connsiteY144" fmla="*/ 5426 h 10000"/>
                <a:gd name="connsiteX145" fmla="*/ 6728 w 10000"/>
                <a:gd name="connsiteY145" fmla="*/ 5426 h 10000"/>
                <a:gd name="connsiteX146" fmla="*/ 6708 w 10000"/>
                <a:gd name="connsiteY146" fmla="*/ 5426 h 10000"/>
                <a:gd name="connsiteX147" fmla="*/ 6667 w 10000"/>
                <a:gd name="connsiteY147" fmla="*/ 5426 h 10000"/>
                <a:gd name="connsiteX148" fmla="*/ 6605 w 10000"/>
                <a:gd name="connsiteY148" fmla="*/ 5426 h 10000"/>
                <a:gd name="connsiteX149" fmla="*/ 6605 w 10000"/>
                <a:gd name="connsiteY149" fmla="*/ 5463 h 10000"/>
                <a:gd name="connsiteX150" fmla="*/ 6605 w 10000"/>
                <a:gd name="connsiteY150" fmla="*/ 5498 h 10000"/>
                <a:gd name="connsiteX151" fmla="*/ 6605 w 10000"/>
                <a:gd name="connsiteY151" fmla="*/ 5518 h 10000"/>
                <a:gd name="connsiteX152" fmla="*/ 6605 w 10000"/>
                <a:gd name="connsiteY152" fmla="*/ 5553 h 10000"/>
                <a:gd name="connsiteX153" fmla="*/ 6545 w 10000"/>
                <a:gd name="connsiteY153" fmla="*/ 5573 h 10000"/>
                <a:gd name="connsiteX154" fmla="*/ 6545 w 10000"/>
                <a:gd name="connsiteY154" fmla="*/ 5573 h 10000"/>
                <a:gd name="connsiteX155" fmla="*/ 6545 w 10000"/>
                <a:gd name="connsiteY155" fmla="*/ 5608 h 10000"/>
                <a:gd name="connsiteX156" fmla="*/ 6565 w 10000"/>
                <a:gd name="connsiteY156" fmla="*/ 5644 h 10000"/>
                <a:gd name="connsiteX157" fmla="*/ 6565 w 10000"/>
                <a:gd name="connsiteY157" fmla="*/ 5663 h 10000"/>
                <a:gd name="connsiteX158" fmla="*/ 6545 w 10000"/>
                <a:gd name="connsiteY158" fmla="*/ 5644 h 10000"/>
                <a:gd name="connsiteX159" fmla="*/ 6506 w 10000"/>
                <a:gd name="connsiteY159" fmla="*/ 5644 h 10000"/>
                <a:gd name="connsiteX160" fmla="*/ 6466 w 10000"/>
                <a:gd name="connsiteY160" fmla="*/ 5608 h 10000"/>
                <a:gd name="connsiteX161" fmla="*/ 6446 w 10000"/>
                <a:gd name="connsiteY161" fmla="*/ 5608 h 10000"/>
                <a:gd name="connsiteX162" fmla="*/ 6446 w 10000"/>
                <a:gd name="connsiteY162" fmla="*/ 5699 h 10000"/>
                <a:gd name="connsiteX163" fmla="*/ 6364 w 10000"/>
                <a:gd name="connsiteY163" fmla="*/ 5699 h 10000"/>
                <a:gd name="connsiteX164" fmla="*/ 6344 w 10000"/>
                <a:gd name="connsiteY164" fmla="*/ 5699 h 10000"/>
                <a:gd name="connsiteX165" fmla="*/ 6206 w 10000"/>
                <a:gd name="connsiteY165" fmla="*/ 5663 h 10000"/>
                <a:gd name="connsiteX166" fmla="*/ 6144 w 10000"/>
                <a:gd name="connsiteY166" fmla="*/ 5663 h 10000"/>
                <a:gd name="connsiteX167" fmla="*/ 6104 w 10000"/>
                <a:gd name="connsiteY167" fmla="*/ 5699 h 10000"/>
                <a:gd name="connsiteX168" fmla="*/ 6083 w 10000"/>
                <a:gd name="connsiteY168" fmla="*/ 5699 h 10000"/>
                <a:gd name="connsiteX169" fmla="*/ 6004 w 10000"/>
                <a:gd name="connsiteY169" fmla="*/ 5734 h 10000"/>
                <a:gd name="connsiteX170" fmla="*/ 5984 w 10000"/>
                <a:gd name="connsiteY170" fmla="*/ 5734 h 10000"/>
                <a:gd name="connsiteX171" fmla="*/ 5944 w 10000"/>
                <a:gd name="connsiteY171" fmla="*/ 5734 h 10000"/>
                <a:gd name="connsiteX172" fmla="*/ 5944 w 10000"/>
                <a:gd name="connsiteY172" fmla="*/ 5734 h 10000"/>
                <a:gd name="connsiteX173" fmla="*/ 5984 w 10000"/>
                <a:gd name="connsiteY173" fmla="*/ 5699 h 10000"/>
                <a:gd name="connsiteX174" fmla="*/ 5984 w 10000"/>
                <a:gd name="connsiteY174" fmla="*/ 5663 h 10000"/>
                <a:gd name="connsiteX175" fmla="*/ 5904 w 10000"/>
                <a:gd name="connsiteY175" fmla="*/ 5663 h 10000"/>
                <a:gd name="connsiteX176" fmla="*/ 5883 w 10000"/>
                <a:gd name="connsiteY176" fmla="*/ 5644 h 10000"/>
                <a:gd name="connsiteX177" fmla="*/ 5803 w 10000"/>
                <a:gd name="connsiteY177" fmla="*/ 5644 h 10000"/>
                <a:gd name="connsiteX178" fmla="*/ 5622 w 10000"/>
                <a:gd name="connsiteY178" fmla="*/ 5573 h 10000"/>
                <a:gd name="connsiteX179" fmla="*/ 5381 w 10000"/>
                <a:gd name="connsiteY179" fmla="*/ 5518 h 10000"/>
                <a:gd name="connsiteX180" fmla="*/ 5182 w 10000"/>
                <a:gd name="connsiteY180" fmla="*/ 5518 h 10000"/>
                <a:gd name="connsiteX181" fmla="*/ 5182 w 10000"/>
                <a:gd name="connsiteY181" fmla="*/ 5518 h 10000"/>
                <a:gd name="connsiteX182" fmla="*/ 5161 w 10000"/>
                <a:gd name="connsiteY182" fmla="*/ 5573 h 10000"/>
                <a:gd name="connsiteX183" fmla="*/ 5161 w 10000"/>
                <a:gd name="connsiteY183" fmla="*/ 5608 h 10000"/>
                <a:gd name="connsiteX184" fmla="*/ 5120 w 10000"/>
                <a:gd name="connsiteY184" fmla="*/ 5608 h 10000"/>
                <a:gd name="connsiteX185" fmla="*/ 5120 w 10000"/>
                <a:gd name="connsiteY185" fmla="*/ 5573 h 10000"/>
                <a:gd name="connsiteX186" fmla="*/ 5120 w 10000"/>
                <a:gd name="connsiteY186" fmla="*/ 5573 h 10000"/>
                <a:gd name="connsiteX187" fmla="*/ 5080 w 10000"/>
                <a:gd name="connsiteY187" fmla="*/ 5553 h 10000"/>
                <a:gd name="connsiteX188" fmla="*/ 5060 w 10000"/>
                <a:gd name="connsiteY188" fmla="*/ 5573 h 10000"/>
                <a:gd name="connsiteX189" fmla="*/ 5060 w 10000"/>
                <a:gd name="connsiteY189" fmla="*/ 5608 h 10000"/>
                <a:gd name="connsiteX190" fmla="*/ 5019 w 10000"/>
                <a:gd name="connsiteY190" fmla="*/ 5644 h 10000"/>
                <a:gd name="connsiteX191" fmla="*/ 4980 w 10000"/>
                <a:gd name="connsiteY191" fmla="*/ 5663 h 10000"/>
                <a:gd name="connsiteX192" fmla="*/ 4960 w 10000"/>
                <a:gd name="connsiteY192" fmla="*/ 5663 h 10000"/>
                <a:gd name="connsiteX193" fmla="*/ 4919 w 10000"/>
                <a:gd name="connsiteY193" fmla="*/ 5663 h 10000"/>
                <a:gd name="connsiteX194" fmla="*/ 4879 w 10000"/>
                <a:gd name="connsiteY194" fmla="*/ 5663 h 10000"/>
                <a:gd name="connsiteX195" fmla="*/ 4879 w 10000"/>
                <a:gd name="connsiteY195" fmla="*/ 5699 h 10000"/>
                <a:gd name="connsiteX196" fmla="*/ 4879 w 10000"/>
                <a:gd name="connsiteY196" fmla="*/ 5734 h 10000"/>
                <a:gd name="connsiteX197" fmla="*/ 4858 w 10000"/>
                <a:gd name="connsiteY197" fmla="*/ 5734 h 10000"/>
                <a:gd name="connsiteX198" fmla="*/ 4818 w 10000"/>
                <a:gd name="connsiteY198" fmla="*/ 5734 h 10000"/>
                <a:gd name="connsiteX199" fmla="*/ 4818 w 10000"/>
                <a:gd name="connsiteY199" fmla="*/ 5734 h 10000"/>
                <a:gd name="connsiteX200" fmla="*/ 4779 w 10000"/>
                <a:gd name="connsiteY200" fmla="*/ 5699 h 10000"/>
                <a:gd name="connsiteX201" fmla="*/ 4759 w 10000"/>
                <a:gd name="connsiteY201" fmla="*/ 5663 h 10000"/>
                <a:gd name="connsiteX202" fmla="*/ 4719 w 10000"/>
                <a:gd name="connsiteY202" fmla="*/ 5663 h 10000"/>
                <a:gd name="connsiteX203" fmla="*/ 3735 w 10000"/>
                <a:gd name="connsiteY203" fmla="*/ 5644 h 10000"/>
                <a:gd name="connsiteX204" fmla="*/ 2933 w 10000"/>
                <a:gd name="connsiteY204" fmla="*/ 5644 h 10000"/>
                <a:gd name="connsiteX205" fmla="*/ 2771 w 10000"/>
                <a:gd name="connsiteY205" fmla="*/ 5644 h 10000"/>
                <a:gd name="connsiteX206" fmla="*/ 2711 w 10000"/>
                <a:gd name="connsiteY206" fmla="*/ 5608 h 10000"/>
                <a:gd name="connsiteX207" fmla="*/ 2672 w 10000"/>
                <a:gd name="connsiteY207" fmla="*/ 5644 h 10000"/>
                <a:gd name="connsiteX208" fmla="*/ 2651 w 10000"/>
                <a:gd name="connsiteY208" fmla="*/ 5663 h 10000"/>
                <a:gd name="connsiteX209" fmla="*/ 2609 w 10000"/>
                <a:gd name="connsiteY209" fmla="*/ 5753 h 10000"/>
                <a:gd name="connsiteX210" fmla="*/ 2570 w 10000"/>
                <a:gd name="connsiteY210" fmla="*/ 5844 h 10000"/>
                <a:gd name="connsiteX211" fmla="*/ 2570 w 10000"/>
                <a:gd name="connsiteY211" fmla="*/ 5934 h 10000"/>
                <a:gd name="connsiteX212" fmla="*/ 2570 w 10000"/>
                <a:gd name="connsiteY212" fmla="*/ 6025 h 10000"/>
                <a:gd name="connsiteX213" fmla="*/ 2609 w 10000"/>
                <a:gd name="connsiteY213" fmla="*/ 6081 h 10000"/>
                <a:gd name="connsiteX214" fmla="*/ 2651 w 10000"/>
                <a:gd name="connsiteY214" fmla="*/ 6117 h 10000"/>
                <a:gd name="connsiteX215" fmla="*/ 2672 w 10000"/>
                <a:gd name="connsiteY215" fmla="*/ 6117 h 10000"/>
                <a:gd name="connsiteX216" fmla="*/ 2711 w 10000"/>
                <a:gd name="connsiteY216" fmla="*/ 6152 h 10000"/>
                <a:gd name="connsiteX217" fmla="*/ 2711 w 10000"/>
                <a:gd name="connsiteY217" fmla="*/ 6170 h 10000"/>
                <a:gd name="connsiteX218" fmla="*/ 2609 w 10000"/>
                <a:gd name="connsiteY218" fmla="*/ 6243 h 10000"/>
                <a:gd name="connsiteX219" fmla="*/ 2651 w 10000"/>
                <a:gd name="connsiteY219" fmla="*/ 6261 h 10000"/>
                <a:gd name="connsiteX220" fmla="*/ 2672 w 10000"/>
                <a:gd name="connsiteY220" fmla="*/ 6261 h 10000"/>
                <a:gd name="connsiteX221" fmla="*/ 2711 w 10000"/>
                <a:gd name="connsiteY221" fmla="*/ 6298 h 10000"/>
                <a:gd name="connsiteX222" fmla="*/ 2711 w 10000"/>
                <a:gd name="connsiteY222" fmla="*/ 6334 h 10000"/>
                <a:gd name="connsiteX223" fmla="*/ 2711 w 10000"/>
                <a:gd name="connsiteY223" fmla="*/ 6352 h 10000"/>
                <a:gd name="connsiteX224" fmla="*/ 2711 w 10000"/>
                <a:gd name="connsiteY224" fmla="*/ 6425 h 10000"/>
                <a:gd name="connsiteX225" fmla="*/ 2672 w 10000"/>
                <a:gd name="connsiteY225" fmla="*/ 6478 h 10000"/>
                <a:gd name="connsiteX226" fmla="*/ 2651 w 10000"/>
                <a:gd name="connsiteY226" fmla="*/ 6498 h 10000"/>
                <a:gd name="connsiteX227" fmla="*/ 2672 w 10000"/>
                <a:gd name="connsiteY227" fmla="*/ 6588 h 10000"/>
                <a:gd name="connsiteX228" fmla="*/ 2711 w 10000"/>
                <a:gd name="connsiteY228" fmla="*/ 6661 h 10000"/>
                <a:gd name="connsiteX229" fmla="*/ 2711 w 10000"/>
                <a:gd name="connsiteY229" fmla="*/ 6715 h 10000"/>
                <a:gd name="connsiteX230" fmla="*/ 2711 w 10000"/>
                <a:gd name="connsiteY230" fmla="*/ 6751 h 10000"/>
                <a:gd name="connsiteX231" fmla="*/ 2672 w 10000"/>
                <a:gd name="connsiteY231" fmla="*/ 6770 h 10000"/>
                <a:gd name="connsiteX232" fmla="*/ 2651 w 10000"/>
                <a:gd name="connsiteY232" fmla="*/ 6806 h 10000"/>
                <a:gd name="connsiteX233" fmla="*/ 2651 w 10000"/>
                <a:gd name="connsiteY233" fmla="*/ 6806 h 10000"/>
                <a:gd name="connsiteX234" fmla="*/ 2651 w 10000"/>
                <a:gd name="connsiteY234" fmla="*/ 6860 h 10000"/>
                <a:gd name="connsiteX235" fmla="*/ 2672 w 10000"/>
                <a:gd name="connsiteY235" fmla="*/ 6897 h 10000"/>
                <a:gd name="connsiteX236" fmla="*/ 2711 w 10000"/>
                <a:gd name="connsiteY236" fmla="*/ 6950 h 10000"/>
                <a:gd name="connsiteX237" fmla="*/ 2751 w 10000"/>
                <a:gd name="connsiteY237" fmla="*/ 7006 h 10000"/>
                <a:gd name="connsiteX238" fmla="*/ 2751 w 10000"/>
                <a:gd name="connsiteY238" fmla="*/ 7041 h 10000"/>
                <a:gd name="connsiteX239" fmla="*/ 2711 w 10000"/>
                <a:gd name="connsiteY239" fmla="*/ 7096 h 10000"/>
                <a:gd name="connsiteX240" fmla="*/ 2672 w 10000"/>
                <a:gd name="connsiteY240" fmla="*/ 7133 h 10000"/>
                <a:gd name="connsiteX241" fmla="*/ 2651 w 10000"/>
                <a:gd name="connsiteY241" fmla="*/ 7096 h 10000"/>
                <a:gd name="connsiteX242" fmla="*/ 2570 w 10000"/>
                <a:gd name="connsiteY242" fmla="*/ 7041 h 10000"/>
                <a:gd name="connsiteX243" fmla="*/ 2550 w 10000"/>
                <a:gd name="connsiteY243" fmla="*/ 6985 h 10000"/>
                <a:gd name="connsiteX244" fmla="*/ 2510 w 10000"/>
                <a:gd name="connsiteY244" fmla="*/ 6897 h 10000"/>
                <a:gd name="connsiteX245" fmla="*/ 2471 w 10000"/>
                <a:gd name="connsiteY245" fmla="*/ 6842 h 10000"/>
                <a:gd name="connsiteX246" fmla="*/ 2451 w 10000"/>
                <a:gd name="connsiteY246" fmla="*/ 6806 h 10000"/>
                <a:gd name="connsiteX247" fmla="*/ 2451 w 10000"/>
                <a:gd name="connsiteY247" fmla="*/ 6806 h 10000"/>
                <a:gd name="connsiteX248" fmla="*/ 2411 w 10000"/>
                <a:gd name="connsiteY248" fmla="*/ 6842 h 10000"/>
                <a:gd name="connsiteX249" fmla="*/ 2368 w 10000"/>
                <a:gd name="connsiteY249" fmla="*/ 6842 h 10000"/>
                <a:gd name="connsiteX250" fmla="*/ 2348 w 10000"/>
                <a:gd name="connsiteY250" fmla="*/ 6806 h 10000"/>
                <a:gd name="connsiteX251" fmla="*/ 2348 w 10000"/>
                <a:gd name="connsiteY251" fmla="*/ 6770 h 10000"/>
                <a:gd name="connsiteX252" fmla="*/ 2348 w 10000"/>
                <a:gd name="connsiteY252" fmla="*/ 6770 h 10000"/>
                <a:gd name="connsiteX253" fmla="*/ 2308 w 10000"/>
                <a:gd name="connsiteY253" fmla="*/ 6751 h 10000"/>
                <a:gd name="connsiteX254" fmla="*/ 2288 w 10000"/>
                <a:gd name="connsiteY254" fmla="*/ 6715 h 10000"/>
                <a:gd name="connsiteX255" fmla="*/ 2249 w 10000"/>
                <a:gd name="connsiteY255" fmla="*/ 6678 h 10000"/>
                <a:gd name="connsiteX256" fmla="*/ 2288 w 10000"/>
                <a:gd name="connsiteY256" fmla="*/ 6678 h 10000"/>
                <a:gd name="connsiteX257" fmla="*/ 2288 w 10000"/>
                <a:gd name="connsiteY257" fmla="*/ 6661 h 10000"/>
                <a:gd name="connsiteX258" fmla="*/ 2288 w 10000"/>
                <a:gd name="connsiteY258" fmla="*/ 6661 h 10000"/>
                <a:gd name="connsiteX259" fmla="*/ 2288 w 10000"/>
                <a:gd name="connsiteY259" fmla="*/ 6624 h 10000"/>
                <a:gd name="connsiteX260" fmla="*/ 2189 w 10000"/>
                <a:gd name="connsiteY260" fmla="*/ 6678 h 10000"/>
                <a:gd name="connsiteX261" fmla="*/ 2150 w 10000"/>
                <a:gd name="connsiteY261" fmla="*/ 6678 h 10000"/>
                <a:gd name="connsiteX262" fmla="*/ 2150 w 10000"/>
                <a:gd name="connsiteY262" fmla="*/ 6678 h 10000"/>
                <a:gd name="connsiteX263" fmla="*/ 2150 w 10000"/>
                <a:gd name="connsiteY263" fmla="*/ 6678 h 10000"/>
                <a:gd name="connsiteX264" fmla="*/ 2150 w 10000"/>
                <a:gd name="connsiteY264" fmla="*/ 6661 h 10000"/>
                <a:gd name="connsiteX265" fmla="*/ 2150 w 10000"/>
                <a:gd name="connsiteY265" fmla="*/ 6661 h 10000"/>
                <a:gd name="connsiteX266" fmla="*/ 2107 w 10000"/>
                <a:gd name="connsiteY266" fmla="*/ 6624 h 10000"/>
                <a:gd name="connsiteX267" fmla="*/ 2048 w 10000"/>
                <a:gd name="connsiteY267" fmla="*/ 6624 h 10000"/>
                <a:gd name="connsiteX268" fmla="*/ 2008 w 10000"/>
                <a:gd name="connsiteY268" fmla="*/ 6624 h 10000"/>
                <a:gd name="connsiteX269" fmla="*/ 1786 w 10000"/>
                <a:gd name="connsiteY269" fmla="*/ 6624 h 10000"/>
                <a:gd name="connsiteX270" fmla="*/ 1648 w 10000"/>
                <a:gd name="connsiteY270" fmla="*/ 6661 h 10000"/>
                <a:gd name="connsiteX271" fmla="*/ 1585 w 10000"/>
                <a:gd name="connsiteY271" fmla="*/ 6678 h 10000"/>
                <a:gd name="connsiteX272" fmla="*/ 1427 w 10000"/>
                <a:gd name="connsiteY272" fmla="*/ 6715 h 10000"/>
                <a:gd name="connsiteX273" fmla="*/ 1386 w 10000"/>
                <a:gd name="connsiteY273" fmla="*/ 6715 h 10000"/>
                <a:gd name="connsiteX274" fmla="*/ 1386 w 10000"/>
                <a:gd name="connsiteY274" fmla="*/ 6715 h 10000"/>
                <a:gd name="connsiteX275" fmla="*/ 1345 w 10000"/>
                <a:gd name="connsiteY275" fmla="*/ 6678 h 10000"/>
                <a:gd name="connsiteX276" fmla="*/ 1324 w 10000"/>
                <a:gd name="connsiteY276" fmla="*/ 6715 h 10000"/>
                <a:gd name="connsiteX277" fmla="*/ 1265 w 10000"/>
                <a:gd name="connsiteY277" fmla="*/ 6770 h 10000"/>
                <a:gd name="connsiteX278" fmla="*/ 1185 w 10000"/>
                <a:gd name="connsiteY278" fmla="*/ 6842 h 10000"/>
                <a:gd name="connsiteX279" fmla="*/ 1166 w 10000"/>
                <a:gd name="connsiteY279" fmla="*/ 6897 h 10000"/>
                <a:gd name="connsiteX280" fmla="*/ 1123 w 10000"/>
                <a:gd name="connsiteY280" fmla="*/ 6934 h 10000"/>
                <a:gd name="connsiteX281" fmla="*/ 1064 w 10000"/>
                <a:gd name="connsiteY281" fmla="*/ 6934 h 10000"/>
                <a:gd name="connsiteX282" fmla="*/ 984 w 10000"/>
                <a:gd name="connsiteY282" fmla="*/ 6897 h 10000"/>
                <a:gd name="connsiteX283" fmla="*/ 964 w 10000"/>
                <a:gd name="connsiteY283" fmla="*/ 6842 h 10000"/>
                <a:gd name="connsiteX284" fmla="*/ 964 w 10000"/>
                <a:gd name="connsiteY284" fmla="*/ 6806 h 10000"/>
                <a:gd name="connsiteX285" fmla="*/ 964 w 10000"/>
                <a:gd name="connsiteY285" fmla="*/ 6770 h 10000"/>
                <a:gd name="connsiteX286" fmla="*/ 925 w 10000"/>
                <a:gd name="connsiteY286" fmla="*/ 6770 h 10000"/>
                <a:gd name="connsiteX287" fmla="*/ 925 w 10000"/>
                <a:gd name="connsiteY287" fmla="*/ 6770 h 10000"/>
                <a:gd name="connsiteX288" fmla="*/ 925 w 10000"/>
                <a:gd name="connsiteY288" fmla="*/ 6806 h 10000"/>
                <a:gd name="connsiteX289" fmla="*/ 884 w 10000"/>
                <a:gd name="connsiteY289" fmla="*/ 6842 h 10000"/>
                <a:gd name="connsiteX290" fmla="*/ 884 w 10000"/>
                <a:gd name="connsiteY290" fmla="*/ 6842 h 10000"/>
                <a:gd name="connsiteX291" fmla="*/ 884 w 10000"/>
                <a:gd name="connsiteY291" fmla="*/ 6806 h 10000"/>
                <a:gd name="connsiteX292" fmla="*/ 862 w 10000"/>
                <a:gd name="connsiteY292" fmla="*/ 6806 h 10000"/>
                <a:gd name="connsiteX293" fmla="*/ 823 w 10000"/>
                <a:gd name="connsiteY293" fmla="*/ 6806 h 10000"/>
                <a:gd name="connsiteX294" fmla="*/ 803 w 10000"/>
                <a:gd name="connsiteY294" fmla="*/ 6842 h 10000"/>
                <a:gd name="connsiteX295" fmla="*/ 803 w 10000"/>
                <a:gd name="connsiteY295" fmla="*/ 6842 h 10000"/>
                <a:gd name="connsiteX296" fmla="*/ 723 w 10000"/>
                <a:gd name="connsiteY296" fmla="*/ 6806 h 10000"/>
                <a:gd name="connsiteX297" fmla="*/ 703 w 10000"/>
                <a:gd name="connsiteY297" fmla="*/ 6770 h 10000"/>
                <a:gd name="connsiteX298" fmla="*/ 703 w 10000"/>
                <a:gd name="connsiteY298" fmla="*/ 6715 h 10000"/>
                <a:gd name="connsiteX299" fmla="*/ 663 w 10000"/>
                <a:gd name="connsiteY299" fmla="*/ 6678 h 10000"/>
                <a:gd name="connsiteX300" fmla="*/ 601 w 10000"/>
                <a:gd name="connsiteY300" fmla="*/ 6661 h 10000"/>
                <a:gd name="connsiteX301" fmla="*/ 601 w 10000"/>
                <a:gd name="connsiteY301" fmla="*/ 6661 h 10000"/>
                <a:gd name="connsiteX302" fmla="*/ 561 w 10000"/>
                <a:gd name="connsiteY302" fmla="*/ 6661 h 10000"/>
                <a:gd name="connsiteX303" fmla="*/ 522 w 10000"/>
                <a:gd name="connsiteY303" fmla="*/ 6661 h 10000"/>
                <a:gd name="connsiteX304" fmla="*/ 522 w 10000"/>
                <a:gd name="connsiteY304" fmla="*/ 6624 h 10000"/>
                <a:gd name="connsiteX305" fmla="*/ 502 w 10000"/>
                <a:gd name="connsiteY305" fmla="*/ 6533 h 10000"/>
                <a:gd name="connsiteX306" fmla="*/ 502 w 10000"/>
                <a:gd name="connsiteY306" fmla="*/ 6478 h 10000"/>
                <a:gd name="connsiteX307" fmla="*/ 462 w 10000"/>
                <a:gd name="connsiteY307" fmla="*/ 6389 h 10000"/>
                <a:gd name="connsiteX308" fmla="*/ 423 w 10000"/>
                <a:gd name="connsiteY308" fmla="*/ 6298 h 10000"/>
                <a:gd name="connsiteX309" fmla="*/ 360 w 10000"/>
                <a:gd name="connsiteY309" fmla="*/ 6243 h 10000"/>
                <a:gd name="connsiteX310" fmla="*/ 341 w 10000"/>
                <a:gd name="connsiteY310" fmla="*/ 6243 h 10000"/>
                <a:gd name="connsiteX311" fmla="*/ 301 w 10000"/>
                <a:gd name="connsiteY311" fmla="*/ 6207 h 10000"/>
                <a:gd name="connsiteX312" fmla="*/ 241 w 10000"/>
                <a:gd name="connsiteY312" fmla="*/ 6243 h 10000"/>
                <a:gd name="connsiteX313" fmla="*/ 161 w 10000"/>
                <a:gd name="connsiteY313" fmla="*/ 6243 h 10000"/>
                <a:gd name="connsiteX314" fmla="*/ 99 w 10000"/>
                <a:gd name="connsiteY314" fmla="*/ 6243 h 10000"/>
                <a:gd name="connsiteX315" fmla="*/ 59 w 10000"/>
                <a:gd name="connsiteY315" fmla="*/ 6207 h 10000"/>
                <a:gd name="connsiteX316" fmla="*/ 40 w 10000"/>
                <a:gd name="connsiteY316" fmla="*/ 6170 h 10000"/>
                <a:gd name="connsiteX317" fmla="*/ 0 w 10000"/>
                <a:gd name="connsiteY317" fmla="*/ 6117 h 10000"/>
                <a:gd name="connsiteX318" fmla="*/ 0 w 10000"/>
                <a:gd name="connsiteY318" fmla="*/ 6025 h 10000"/>
                <a:gd name="connsiteX319" fmla="*/ 40 w 10000"/>
                <a:gd name="connsiteY319" fmla="*/ 5971 h 10000"/>
                <a:gd name="connsiteX320" fmla="*/ 59 w 10000"/>
                <a:gd name="connsiteY320" fmla="*/ 5880 h 10000"/>
                <a:gd name="connsiteX321" fmla="*/ 99 w 10000"/>
                <a:gd name="connsiteY321" fmla="*/ 5790 h 10000"/>
                <a:gd name="connsiteX322" fmla="*/ 142 w 10000"/>
                <a:gd name="connsiteY322" fmla="*/ 5734 h 10000"/>
                <a:gd name="connsiteX323" fmla="*/ 142 w 10000"/>
                <a:gd name="connsiteY323" fmla="*/ 5699 h 10000"/>
                <a:gd name="connsiteX324" fmla="*/ 99 w 10000"/>
                <a:gd name="connsiteY324" fmla="*/ 5644 h 10000"/>
                <a:gd name="connsiteX325" fmla="*/ 59 w 10000"/>
                <a:gd name="connsiteY325" fmla="*/ 5573 h 10000"/>
                <a:gd name="connsiteX326" fmla="*/ 59 w 10000"/>
                <a:gd name="connsiteY326" fmla="*/ 5518 h 10000"/>
                <a:gd name="connsiteX327" fmla="*/ 59 w 10000"/>
                <a:gd name="connsiteY327" fmla="*/ 5498 h 10000"/>
                <a:gd name="connsiteX328" fmla="*/ 142 w 10000"/>
                <a:gd name="connsiteY328" fmla="*/ 5498 h 10000"/>
                <a:gd name="connsiteX329" fmla="*/ 161 w 10000"/>
                <a:gd name="connsiteY329" fmla="*/ 5498 h 10000"/>
                <a:gd name="connsiteX330" fmla="*/ 241 w 10000"/>
                <a:gd name="connsiteY330" fmla="*/ 5463 h 10000"/>
                <a:gd name="connsiteX331" fmla="*/ 260 w 10000"/>
                <a:gd name="connsiteY331" fmla="*/ 5426 h 10000"/>
                <a:gd name="connsiteX332" fmla="*/ 301 w 10000"/>
                <a:gd name="connsiteY332" fmla="*/ 5372 h 10000"/>
                <a:gd name="connsiteX333" fmla="*/ 341 w 10000"/>
                <a:gd name="connsiteY333" fmla="*/ 5318 h 10000"/>
                <a:gd name="connsiteX334" fmla="*/ 360 w 10000"/>
                <a:gd name="connsiteY334" fmla="*/ 5227 h 10000"/>
                <a:gd name="connsiteX335" fmla="*/ 403 w 10000"/>
                <a:gd name="connsiteY335" fmla="*/ 5190 h 10000"/>
                <a:gd name="connsiteX336" fmla="*/ 403 w 10000"/>
                <a:gd name="connsiteY336" fmla="*/ 5136 h 10000"/>
                <a:gd name="connsiteX337" fmla="*/ 360 w 10000"/>
                <a:gd name="connsiteY337" fmla="*/ 5082 h 10000"/>
                <a:gd name="connsiteX338" fmla="*/ 341 w 10000"/>
                <a:gd name="connsiteY338" fmla="*/ 5046 h 10000"/>
                <a:gd name="connsiteX339" fmla="*/ 301 w 10000"/>
                <a:gd name="connsiteY339" fmla="*/ 5009 h 10000"/>
                <a:gd name="connsiteX340" fmla="*/ 341 w 10000"/>
                <a:gd name="connsiteY340" fmla="*/ 4991 h 10000"/>
                <a:gd name="connsiteX341" fmla="*/ 341 w 10000"/>
                <a:gd name="connsiteY341" fmla="*/ 4918 h 10000"/>
                <a:gd name="connsiteX342" fmla="*/ 341 w 10000"/>
                <a:gd name="connsiteY342" fmla="*/ 4900 h 10000"/>
                <a:gd name="connsiteX343" fmla="*/ 341 w 10000"/>
                <a:gd name="connsiteY343" fmla="*/ 4863 h 10000"/>
                <a:gd name="connsiteX344" fmla="*/ 301 w 10000"/>
                <a:gd name="connsiteY344" fmla="*/ 4863 h 10000"/>
                <a:gd name="connsiteX345" fmla="*/ 260 w 10000"/>
                <a:gd name="connsiteY345" fmla="*/ 4828 h 10000"/>
                <a:gd name="connsiteX346" fmla="*/ 241 w 10000"/>
                <a:gd name="connsiteY346" fmla="*/ 4828 h 10000"/>
                <a:gd name="connsiteX347" fmla="*/ 201 w 10000"/>
                <a:gd name="connsiteY347" fmla="*/ 4808 h 10000"/>
                <a:gd name="connsiteX348" fmla="*/ 241 w 10000"/>
                <a:gd name="connsiteY348" fmla="*/ 4808 h 10000"/>
                <a:gd name="connsiteX349" fmla="*/ 241 w 10000"/>
                <a:gd name="connsiteY349" fmla="*/ 4808 h 10000"/>
                <a:gd name="connsiteX350" fmla="*/ 260 w 10000"/>
                <a:gd name="connsiteY350" fmla="*/ 4808 h 10000"/>
                <a:gd name="connsiteX351" fmla="*/ 403 w 10000"/>
                <a:gd name="connsiteY351" fmla="*/ 4736 h 10000"/>
                <a:gd name="connsiteX352" fmla="*/ 561 w 10000"/>
                <a:gd name="connsiteY352" fmla="*/ 4681 h 10000"/>
                <a:gd name="connsiteX353" fmla="*/ 663 w 10000"/>
                <a:gd name="connsiteY353" fmla="*/ 4646 h 10000"/>
                <a:gd name="connsiteX354" fmla="*/ 823 w 10000"/>
                <a:gd name="connsiteY354" fmla="*/ 4627 h 10000"/>
                <a:gd name="connsiteX355" fmla="*/ 984 w 10000"/>
                <a:gd name="connsiteY355" fmla="*/ 4591 h 10000"/>
                <a:gd name="connsiteX356" fmla="*/ 1083 w 10000"/>
                <a:gd name="connsiteY356" fmla="*/ 4538 h 10000"/>
                <a:gd name="connsiteX357" fmla="*/ 1083 w 10000"/>
                <a:gd name="connsiteY357" fmla="*/ 4501 h 10000"/>
                <a:gd name="connsiteX358" fmla="*/ 1083 w 10000"/>
                <a:gd name="connsiteY358" fmla="*/ 4483 h 10000"/>
                <a:gd name="connsiteX359" fmla="*/ 1083 w 10000"/>
                <a:gd name="connsiteY359" fmla="*/ 4446 h 10000"/>
                <a:gd name="connsiteX360" fmla="*/ 1083 w 10000"/>
                <a:gd name="connsiteY360" fmla="*/ 4411 h 10000"/>
                <a:gd name="connsiteX361" fmla="*/ 1123 w 10000"/>
                <a:gd name="connsiteY361" fmla="*/ 4390 h 10000"/>
                <a:gd name="connsiteX362" fmla="*/ 1185 w 10000"/>
                <a:gd name="connsiteY362" fmla="*/ 4356 h 10000"/>
                <a:gd name="connsiteX363" fmla="*/ 1225 w 10000"/>
                <a:gd name="connsiteY363" fmla="*/ 4356 h 10000"/>
                <a:gd name="connsiteX364" fmla="*/ 1265 w 10000"/>
                <a:gd name="connsiteY364" fmla="*/ 4356 h 10000"/>
                <a:gd name="connsiteX365" fmla="*/ 1225 w 10000"/>
                <a:gd name="connsiteY365" fmla="*/ 4356 h 10000"/>
                <a:gd name="connsiteX366" fmla="*/ 1225 w 10000"/>
                <a:gd name="connsiteY366" fmla="*/ 4301 h 10000"/>
                <a:gd name="connsiteX367" fmla="*/ 1225 w 10000"/>
                <a:gd name="connsiteY367" fmla="*/ 4264 h 10000"/>
                <a:gd name="connsiteX368" fmla="*/ 1185 w 10000"/>
                <a:gd name="connsiteY368" fmla="*/ 4264 h 10000"/>
                <a:gd name="connsiteX369" fmla="*/ 1225 w 10000"/>
                <a:gd name="connsiteY369" fmla="*/ 4209 h 10000"/>
                <a:gd name="connsiteX370" fmla="*/ 1265 w 10000"/>
                <a:gd name="connsiteY370" fmla="*/ 4209 h 10000"/>
                <a:gd name="connsiteX371" fmla="*/ 1284 w 10000"/>
                <a:gd name="connsiteY371" fmla="*/ 4155 h 10000"/>
                <a:gd name="connsiteX372" fmla="*/ 1265 w 10000"/>
                <a:gd name="connsiteY372" fmla="*/ 4155 h 10000"/>
                <a:gd name="connsiteX373" fmla="*/ 1225 w 10000"/>
                <a:gd name="connsiteY373" fmla="*/ 4119 h 10000"/>
                <a:gd name="connsiteX374" fmla="*/ 1185 w 10000"/>
                <a:gd name="connsiteY374" fmla="*/ 4083 h 10000"/>
                <a:gd name="connsiteX375" fmla="*/ 1185 w 10000"/>
                <a:gd name="connsiteY375" fmla="*/ 4030 h 10000"/>
                <a:gd name="connsiteX376" fmla="*/ 1185 w 10000"/>
                <a:gd name="connsiteY376" fmla="*/ 3994 h 10000"/>
                <a:gd name="connsiteX377" fmla="*/ 1225 w 10000"/>
                <a:gd name="connsiteY377" fmla="*/ 3994 h 10000"/>
                <a:gd name="connsiteX378" fmla="*/ 1284 w 10000"/>
                <a:gd name="connsiteY378" fmla="*/ 3994 h 10000"/>
                <a:gd name="connsiteX379" fmla="*/ 1324 w 10000"/>
                <a:gd name="connsiteY379" fmla="*/ 3994 h 10000"/>
                <a:gd name="connsiteX380" fmla="*/ 1386 w 10000"/>
                <a:gd name="connsiteY380" fmla="*/ 3994 h 10000"/>
                <a:gd name="connsiteX381" fmla="*/ 1427 w 10000"/>
                <a:gd name="connsiteY381" fmla="*/ 3975 h 10000"/>
                <a:gd name="connsiteX382" fmla="*/ 1447 w 10000"/>
                <a:gd name="connsiteY382" fmla="*/ 3939 h 10000"/>
                <a:gd name="connsiteX383" fmla="*/ 1486 w 10000"/>
                <a:gd name="connsiteY383" fmla="*/ 3883 h 10000"/>
                <a:gd name="connsiteX384" fmla="*/ 1447 w 10000"/>
                <a:gd name="connsiteY384" fmla="*/ 3811 h 10000"/>
                <a:gd name="connsiteX385" fmla="*/ 1427 w 10000"/>
                <a:gd name="connsiteY385" fmla="*/ 3756 h 10000"/>
                <a:gd name="connsiteX386" fmla="*/ 1386 w 10000"/>
                <a:gd name="connsiteY386" fmla="*/ 3719 h 10000"/>
                <a:gd name="connsiteX387" fmla="*/ 1345 w 10000"/>
                <a:gd name="connsiteY387" fmla="*/ 3666 h 10000"/>
                <a:gd name="connsiteX388" fmla="*/ 1345 w 10000"/>
                <a:gd name="connsiteY388" fmla="*/ 3611 h 10000"/>
                <a:gd name="connsiteX389" fmla="*/ 1345 w 10000"/>
                <a:gd name="connsiteY389" fmla="*/ 3575 h 10000"/>
                <a:gd name="connsiteX390" fmla="*/ 1345 w 10000"/>
                <a:gd name="connsiteY390" fmla="*/ 3575 h 10000"/>
                <a:gd name="connsiteX391" fmla="*/ 1386 w 10000"/>
                <a:gd name="connsiteY391" fmla="*/ 3575 h 10000"/>
                <a:gd name="connsiteX392" fmla="*/ 1427 w 10000"/>
                <a:gd name="connsiteY392" fmla="*/ 3575 h 10000"/>
                <a:gd name="connsiteX393" fmla="*/ 1447 w 10000"/>
                <a:gd name="connsiteY393" fmla="*/ 3575 h 10000"/>
                <a:gd name="connsiteX394" fmla="*/ 1447 w 10000"/>
                <a:gd name="connsiteY394" fmla="*/ 3558 h 10000"/>
                <a:gd name="connsiteX395" fmla="*/ 1447 w 10000"/>
                <a:gd name="connsiteY395" fmla="*/ 3558 h 10000"/>
                <a:gd name="connsiteX396" fmla="*/ 1447 w 10000"/>
                <a:gd name="connsiteY396" fmla="*/ 3522 h 10000"/>
                <a:gd name="connsiteX397" fmla="*/ 1447 w 10000"/>
                <a:gd name="connsiteY397" fmla="*/ 3522 h 10000"/>
                <a:gd name="connsiteX398" fmla="*/ 1447 w 10000"/>
                <a:gd name="connsiteY398" fmla="*/ 3483 h 10000"/>
                <a:gd name="connsiteX399" fmla="*/ 1526 w 10000"/>
                <a:gd name="connsiteY399" fmla="*/ 3466 h 10000"/>
                <a:gd name="connsiteX400" fmla="*/ 1546 w 10000"/>
                <a:gd name="connsiteY400" fmla="*/ 3430 h 10000"/>
                <a:gd name="connsiteX401" fmla="*/ 1585 w 10000"/>
                <a:gd name="connsiteY401" fmla="*/ 3395 h 10000"/>
                <a:gd name="connsiteX402" fmla="*/ 1626 w 10000"/>
                <a:gd name="connsiteY402" fmla="*/ 3395 h 10000"/>
                <a:gd name="connsiteX403" fmla="*/ 1648 w 10000"/>
                <a:gd name="connsiteY403" fmla="*/ 3339 h 10000"/>
                <a:gd name="connsiteX404" fmla="*/ 1687 w 10000"/>
                <a:gd name="connsiteY404" fmla="*/ 3303 h 10000"/>
                <a:gd name="connsiteX405" fmla="*/ 1727 w 10000"/>
                <a:gd name="connsiteY405" fmla="*/ 3285 h 10000"/>
                <a:gd name="connsiteX406" fmla="*/ 1747 w 10000"/>
                <a:gd name="connsiteY406" fmla="*/ 3285 h 10000"/>
                <a:gd name="connsiteX407" fmla="*/ 1786 w 10000"/>
                <a:gd name="connsiteY407" fmla="*/ 3285 h 10000"/>
                <a:gd name="connsiteX408" fmla="*/ 1806 w 10000"/>
                <a:gd name="connsiteY408" fmla="*/ 3303 h 10000"/>
                <a:gd name="connsiteX409" fmla="*/ 1786 w 10000"/>
                <a:gd name="connsiteY409" fmla="*/ 3303 h 10000"/>
                <a:gd name="connsiteX410" fmla="*/ 1786 w 10000"/>
                <a:gd name="connsiteY410" fmla="*/ 3339 h 10000"/>
                <a:gd name="connsiteX411" fmla="*/ 1747 w 10000"/>
                <a:gd name="connsiteY411" fmla="*/ 3339 h 10000"/>
                <a:gd name="connsiteX412" fmla="*/ 1727 w 10000"/>
                <a:gd name="connsiteY412" fmla="*/ 3374 h 10000"/>
                <a:gd name="connsiteX413" fmla="*/ 1747 w 10000"/>
                <a:gd name="connsiteY413" fmla="*/ 3374 h 10000"/>
                <a:gd name="connsiteX414" fmla="*/ 1747 w 10000"/>
                <a:gd name="connsiteY414" fmla="*/ 3374 h 10000"/>
                <a:gd name="connsiteX415" fmla="*/ 1786 w 10000"/>
                <a:gd name="connsiteY415" fmla="*/ 3374 h 10000"/>
                <a:gd name="connsiteX416" fmla="*/ 1806 w 10000"/>
                <a:gd name="connsiteY416" fmla="*/ 3395 h 10000"/>
                <a:gd name="connsiteX417" fmla="*/ 1888 w 10000"/>
                <a:gd name="connsiteY417" fmla="*/ 3395 h 10000"/>
                <a:gd name="connsiteX418" fmla="*/ 1949 w 10000"/>
                <a:gd name="connsiteY418" fmla="*/ 3430 h 10000"/>
                <a:gd name="connsiteX419" fmla="*/ 2008 w 10000"/>
                <a:gd name="connsiteY419" fmla="*/ 3483 h 10000"/>
                <a:gd name="connsiteX420" fmla="*/ 2087 w 10000"/>
                <a:gd name="connsiteY420" fmla="*/ 3558 h 10000"/>
                <a:gd name="connsiteX421" fmla="*/ 2150 w 10000"/>
                <a:gd name="connsiteY421" fmla="*/ 3575 h 10000"/>
                <a:gd name="connsiteX422" fmla="*/ 2209 w 10000"/>
                <a:gd name="connsiteY422" fmla="*/ 3611 h 10000"/>
                <a:gd name="connsiteX423" fmla="*/ 2249 w 10000"/>
                <a:gd name="connsiteY423" fmla="*/ 3575 h 10000"/>
                <a:gd name="connsiteX424" fmla="*/ 2249 w 10000"/>
                <a:gd name="connsiteY424" fmla="*/ 3558 h 10000"/>
                <a:gd name="connsiteX425" fmla="*/ 2249 w 10000"/>
                <a:gd name="connsiteY425" fmla="*/ 3558 h 10000"/>
                <a:gd name="connsiteX426" fmla="*/ 2249 w 10000"/>
                <a:gd name="connsiteY426" fmla="*/ 3522 h 10000"/>
                <a:gd name="connsiteX427" fmla="*/ 2249 w 10000"/>
                <a:gd name="connsiteY427" fmla="*/ 3522 h 10000"/>
                <a:gd name="connsiteX428" fmla="*/ 2249 w 10000"/>
                <a:gd name="connsiteY428" fmla="*/ 3483 h 10000"/>
                <a:gd name="connsiteX429" fmla="*/ 2308 w 10000"/>
                <a:gd name="connsiteY429" fmla="*/ 3483 h 10000"/>
                <a:gd name="connsiteX430" fmla="*/ 2451 w 10000"/>
                <a:gd name="connsiteY430" fmla="*/ 3483 h 10000"/>
                <a:gd name="connsiteX431" fmla="*/ 2451 w 10000"/>
                <a:gd name="connsiteY431" fmla="*/ 3466 h 10000"/>
                <a:gd name="connsiteX432" fmla="*/ 2451 w 10000"/>
                <a:gd name="connsiteY432" fmla="*/ 3430 h 10000"/>
                <a:gd name="connsiteX433" fmla="*/ 2451 w 10000"/>
                <a:gd name="connsiteY433" fmla="*/ 3430 h 10000"/>
                <a:gd name="connsiteX434" fmla="*/ 2451 w 10000"/>
                <a:gd name="connsiteY434" fmla="*/ 3374 h 10000"/>
                <a:gd name="connsiteX435" fmla="*/ 2451 w 10000"/>
                <a:gd name="connsiteY435" fmla="*/ 3158 h 10000"/>
                <a:gd name="connsiteX436" fmla="*/ 2451 w 10000"/>
                <a:gd name="connsiteY436" fmla="*/ 3104 h 10000"/>
                <a:gd name="connsiteX437" fmla="*/ 2451 w 10000"/>
                <a:gd name="connsiteY437" fmla="*/ 3066 h 10000"/>
                <a:gd name="connsiteX438" fmla="*/ 2451 w 10000"/>
                <a:gd name="connsiteY438" fmla="*/ 3066 h 10000"/>
                <a:gd name="connsiteX439" fmla="*/ 2510 w 10000"/>
                <a:gd name="connsiteY439" fmla="*/ 3104 h 10000"/>
                <a:gd name="connsiteX440" fmla="*/ 2570 w 10000"/>
                <a:gd name="connsiteY440" fmla="*/ 3140 h 10000"/>
                <a:gd name="connsiteX441" fmla="*/ 2651 w 10000"/>
                <a:gd name="connsiteY441" fmla="*/ 3158 h 10000"/>
                <a:gd name="connsiteX442" fmla="*/ 2711 w 10000"/>
                <a:gd name="connsiteY442" fmla="*/ 3194 h 10000"/>
                <a:gd name="connsiteX443" fmla="*/ 2751 w 10000"/>
                <a:gd name="connsiteY443" fmla="*/ 3194 h 10000"/>
                <a:gd name="connsiteX444" fmla="*/ 2810 w 10000"/>
                <a:gd name="connsiteY444" fmla="*/ 3158 h 10000"/>
                <a:gd name="connsiteX445" fmla="*/ 2810 w 10000"/>
                <a:gd name="connsiteY445" fmla="*/ 3104 h 10000"/>
                <a:gd name="connsiteX446" fmla="*/ 2830 w 10000"/>
                <a:gd name="connsiteY446" fmla="*/ 3066 h 10000"/>
                <a:gd name="connsiteX447" fmla="*/ 2830 w 10000"/>
                <a:gd name="connsiteY447" fmla="*/ 3011 h 10000"/>
                <a:gd name="connsiteX448" fmla="*/ 2830 w 10000"/>
                <a:gd name="connsiteY448" fmla="*/ 2957 h 10000"/>
                <a:gd name="connsiteX449" fmla="*/ 2830 w 10000"/>
                <a:gd name="connsiteY449" fmla="*/ 2887 h 10000"/>
                <a:gd name="connsiteX450" fmla="*/ 2870 w 10000"/>
                <a:gd name="connsiteY450" fmla="*/ 2831 h 10000"/>
                <a:gd name="connsiteX451" fmla="*/ 2933 w 10000"/>
                <a:gd name="connsiteY451" fmla="*/ 2776 h 10000"/>
                <a:gd name="connsiteX452" fmla="*/ 3072 w 10000"/>
                <a:gd name="connsiteY452" fmla="*/ 2686 h 10000"/>
                <a:gd name="connsiteX453" fmla="*/ 3111 w 10000"/>
                <a:gd name="connsiteY453" fmla="*/ 2650 h 10000"/>
                <a:gd name="connsiteX454" fmla="*/ 3174 w 10000"/>
                <a:gd name="connsiteY454" fmla="*/ 2631 h 10000"/>
                <a:gd name="connsiteX455" fmla="*/ 3213 w 10000"/>
                <a:gd name="connsiteY455" fmla="*/ 2595 h 10000"/>
                <a:gd name="connsiteX456" fmla="*/ 3273 w 10000"/>
                <a:gd name="connsiteY456" fmla="*/ 2559 h 10000"/>
                <a:gd name="connsiteX457" fmla="*/ 3293 w 10000"/>
                <a:gd name="connsiteY457" fmla="*/ 2559 h 10000"/>
                <a:gd name="connsiteX458" fmla="*/ 3372 w 10000"/>
                <a:gd name="connsiteY458" fmla="*/ 2595 h 10000"/>
                <a:gd name="connsiteX459" fmla="*/ 3394 w 10000"/>
                <a:gd name="connsiteY459" fmla="*/ 2631 h 10000"/>
                <a:gd name="connsiteX460" fmla="*/ 3475 w 10000"/>
                <a:gd name="connsiteY460" fmla="*/ 2650 h 10000"/>
                <a:gd name="connsiteX461" fmla="*/ 3534 w 10000"/>
                <a:gd name="connsiteY461" fmla="*/ 2686 h 10000"/>
                <a:gd name="connsiteX462" fmla="*/ 3594 w 10000"/>
                <a:gd name="connsiteY462" fmla="*/ 2722 h 10000"/>
                <a:gd name="connsiteX463" fmla="*/ 3676 w 10000"/>
                <a:gd name="connsiteY463" fmla="*/ 2722 h 10000"/>
                <a:gd name="connsiteX464" fmla="*/ 3696 w 10000"/>
                <a:gd name="connsiteY464" fmla="*/ 2686 h 10000"/>
                <a:gd name="connsiteX465" fmla="*/ 3735 w 10000"/>
                <a:gd name="connsiteY465" fmla="*/ 2631 h 10000"/>
                <a:gd name="connsiteX466" fmla="*/ 3735 w 10000"/>
                <a:gd name="connsiteY466" fmla="*/ 2540 h 10000"/>
                <a:gd name="connsiteX467" fmla="*/ 3735 w 10000"/>
                <a:gd name="connsiteY467" fmla="*/ 2468 h 10000"/>
                <a:gd name="connsiteX468" fmla="*/ 3735 w 10000"/>
                <a:gd name="connsiteY468" fmla="*/ 2414 h 10000"/>
                <a:gd name="connsiteX469" fmla="*/ 3755 w 10000"/>
                <a:gd name="connsiteY469" fmla="*/ 2360 h 10000"/>
                <a:gd name="connsiteX470" fmla="*/ 3936 w 10000"/>
                <a:gd name="connsiteY470" fmla="*/ 2267 h 10000"/>
                <a:gd name="connsiteX471" fmla="*/ 4157 w 10000"/>
                <a:gd name="connsiteY471" fmla="*/ 2215 h 10000"/>
                <a:gd name="connsiteX472" fmla="*/ 4417 w 10000"/>
                <a:gd name="connsiteY472" fmla="*/ 2142 h 10000"/>
                <a:gd name="connsiteX473" fmla="*/ 4617 w 10000"/>
                <a:gd name="connsiteY473" fmla="*/ 2122 h 10000"/>
                <a:gd name="connsiteX474" fmla="*/ 4719 w 10000"/>
                <a:gd name="connsiteY474" fmla="*/ 2051 h 10000"/>
                <a:gd name="connsiteX475" fmla="*/ 4818 w 10000"/>
                <a:gd name="connsiteY475" fmla="*/ 1995 h 10000"/>
                <a:gd name="connsiteX476" fmla="*/ 4919 w 10000"/>
                <a:gd name="connsiteY476" fmla="*/ 1905 h 10000"/>
                <a:gd name="connsiteX477" fmla="*/ 5019 w 10000"/>
                <a:gd name="connsiteY477" fmla="*/ 1867 h 10000"/>
                <a:gd name="connsiteX478" fmla="*/ 5120 w 10000"/>
                <a:gd name="connsiteY478" fmla="*/ 1851 h 10000"/>
                <a:gd name="connsiteX479" fmla="*/ 5182 w 10000"/>
                <a:gd name="connsiteY479" fmla="*/ 1867 h 10000"/>
                <a:gd name="connsiteX480" fmla="*/ 5241 w 10000"/>
                <a:gd name="connsiteY480" fmla="*/ 1905 h 10000"/>
                <a:gd name="connsiteX481" fmla="*/ 5321 w 10000"/>
                <a:gd name="connsiteY481" fmla="*/ 1905 h 10000"/>
                <a:gd name="connsiteX482" fmla="*/ 5381 w 10000"/>
                <a:gd name="connsiteY482" fmla="*/ 1942 h 10000"/>
                <a:gd name="connsiteX483" fmla="*/ 5422 w 10000"/>
                <a:gd name="connsiteY483" fmla="*/ 1905 h 10000"/>
                <a:gd name="connsiteX484" fmla="*/ 5442 w 10000"/>
                <a:gd name="connsiteY484" fmla="*/ 1867 h 10000"/>
                <a:gd name="connsiteX485" fmla="*/ 5482 w 10000"/>
                <a:gd name="connsiteY485" fmla="*/ 1867 h 10000"/>
                <a:gd name="connsiteX486" fmla="*/ 5541 w 10000"/>
                <a:gd name="connsiteY486" fmla="*/ 1905 h 10000"/>
                <a:gd name="connsiteX487" fmla="*/ 5642 w 10000"/>
                <a:gd name="connsiteY487" fmla="*/ 1942 h 10000"/>
                <a:gd name="connsiteX488" fmla="*/ 5704 w 10000"/>
                <a:gd name="connsiteY488" fmla="*/ 1960 h 10000"/>
                <a:gd name="connsiteX489" fmla="*/ 5783 w 10000"/>
                <a:gd name="connsiteY489" fmla="*/ 1995 h 10000"/>
                <a:gd name="connsiteX490" fmla="*/ 5904 w 10000"/>
                <a:gd name="connsiteY490" fmla="*/ 1995 h 10000"/>
                <a:gd name="connsiteX491" fmla="*/ 6083 w 10000"/>
                <a:gd name="connsiteY491" fmla="*/ 1960 h 10000"/>
                <a:gd name="connsiteX492" fmla="*/ 6206 w 10000"/>
                <a:gd name="connsiteY492" fmla="*/ 1960 h 10000"/>
                <a:gd name="connsiteX493" fmla="*/ 6265 w 10000"/>
                <a:gd name="connsiteY493" fmla="*/ 1995 h 10000"/>
                <a:gd name="connsiteX494" fmla="*/ 6344 w 10000"/>
                <a:gd name="connsiteY494" fmla="*/ 1995 h 10000"/>
                <a:gd name="connsiteX495" fmla="*/ 6406 w 10000"/>
                <a:gd name="connsiteY495" fmla="*/ 2031 h 10000"/>
                <a:gd name="connsiteX496" fmla="*/ 6605 w 10000"/>
                <a:gd name="connsiteY496" fmla="*/ 1995 h 10000"/>
                <a:gd name="connsiteX497" fmla="*/ 6728 w 10000"/>
                <a:gd name="connsiteY497" fmla="*/ 1905 h 10000"/>
                <a:gd name="connsiteX498" fmla="*/ 6866 w 10000"/>
                <a:gd name="connsiteY498" fmla="*/ 1815 h 10000"/>
                <a:gd name="connsiteX499" fmla="*/ 7028 w 10000"/>
                <a:gd name="connsiteY499" fmla="*/ 1724 h 10000"/>
                <a:gd name="connsiteX500" fmla="*/ 7189 w 10000"/>
                <a:gd name="connsiteY500" fmla="*/ 1706 h 10000"/>
                <a:gd name="connsiteX501" fmla="*/ 7389 w 10000"/>
                <a:gd name="connsiteY501" fmla="*/ 1706 h 10000"/>
                <a:gd name="connsiteX502" fmla="*/ 7589 w 10000"/>
                <a:gd name="connsiteY502" fmla="*/ 1706 h 10000"/>
                <a:gd name="connsiteX503" fmla="*/ 7891 w 10000"/>
                <a:gd name="connsiteY503" fmla="*/ 1706 h 10000"/>
                <a:gd name="connsiteX504" fmla="*/ 8254 w 10000"/>
                <a:gd name="connsiteY504" fmla="*/ 1671 h 10000"/>
                <a:gd name="connsiteX505" fmla="*/ 8613 w 10000"/>
                <a:gd name="connsiteY505" fmla="*/ 1633 h 10000"/>
                <a:gd name="connsiteX506" fmla="*/ 8956 w 10000"/>
                <a:gd name="connsiteY506" fmla="*/ 1633 h 10000"/>
                <a:gd name="connsiteX507" fmla="*/ 9177 w 10000"/>
                <a:gd name="connsiteY507" fmla="*/ 1706 h 10000"/>
                <a:gd name="connsiteX508" fmla="*/ 9217 w 10000"/>
                <a:gd name="connsiteY508" fmla="*/ 1706 h 10000"/>
                <a:gd name="connsiteX509" fmla="*/ 9177 w 10000"/>
                <a:gd name="connsiteY509" fmla="*/ 1671 h 10000"/>
                <a:gd name="connsiteX510" fmla="*/ 9177 w 10000"/>
                <a:gd name="connsiteY510" fmla="*/ 1633 h 10000"/>
                <a:gd name="connsiteX511" fmla="*/ 9177 w 10000"/>
                <a:gd name="connsiteY511" fmla="*/ 1633 h 10000"/>
                <a:gd name="connsiteX512" fmla="*/ 9177 w 10000"/>
                <a:gd name="connsiteY512" fmla="*/ 1615 h 10000"/>
                <a:gd name="connsiteX513" fmla="*/ 9217 w 10000"/>
                <a:gd name="connsiteY513" fmla="*/ 1579 h 10000"/>
                <a:gd name="connsiteX514" fmla="*/ 9217 w 10000"/>
                <a:gd name="connsiteY514" fmla="*/ 1542 h 10000"/>
                <a:gd name="connsiteX515" fmla="*/ 9217 w 10000"/>
                <a:gd name="connsiteY515" fmla="*/ 1542 h 10000"/>
                <a:gd name="connsiteX516" fmla="*/ 9277 w 10000"/>
                <a:gd name="connsiteY516" fmla="*/ 1523 h 10000"/>
                <a:gd name="connsiteX517" fmla="*/ 9337 w 10000"/>
                <a:gd name="connsiteY517" fmla="*/ 1487 h 10000"/>
                <a:gd name="connsiteX518" fmla="*/ 9378 w 10000"/>
                <a:gd name="connsiteY518" fmla="*/ 1451 h 10000"/>
                <a:gd name="connsiteX519" fmla="*/ 9438 w 10000"/>
                <a:gd name="connsiteY519" fmla="*/ 1451 h 10000"/>
                <a:gd name="connsiteX520" fmla="*/ 9518 w 10000"/>
                <a:gd name="connsiteY520" fmla="*/ 1433 h 10000"/>
                <a:gd name="connsiteX521" fmla="*/ 9578 w 10000"/>
                <a:gd name="connsiteY521" fmla="*/ 1343 h 10000"/>
                <a:gd name="connsiteX522" fmla="*/ 9638 w 10000"/>
                <a:gd name="connsiteY522" fmla="*/ 1196 h 10000"/>
                <a:gd name="connsiteX523" fmla="*/ 9698 w 10000"/>
                <a:gd name="connsiteY523" fmla="*/ 1015 h 10000"/>
                <a:gd name="connsiteX524" fmla="*/ 9739 w 10000"/>
                <a:gd name="connsiteY524" fmla="*/ 888 h 10000"/>
                <a:gd name="connsiteX525" fmla="*/ 9779 w 10000"/>
                <a:gd name="connsiteY525" fmla="*/ 834 h 10000"/>
                <a:gd name="connsiteX526" fmla="*/ 9798 w 10000"/>
                <a:gd name="connsiteY526" fmla="*/ 799 h 10000"/>
                <a:gd name="connsiteX527" fmla="*/ 9880 w 10000"/>
                <a:gd name="connsiteY527" fmla="*/ 799 h 10000"/>
                <a:gd name="connsiteX528" fmla="*/ 9899 w 10000"/>
                <a:gd name="connsiteY528" fmla="*/ 745 h 10000"/>
                <a:gd name="connsiteX529" fmla="*/ 9940 w 10000"/>
                <a:gd name="connsiteY529" fmla="*/ 562 h 10000"/>
                <a:gd name="connsiteX530" fmla="*/ 10000 w 10000"/>
                <a:gd name="connsiteY530" fmla="*/ 0 h 10000"/>
                <a:gd name="connsiteX0" fmla="*/ 7992 w 10000"/>
                <a:gd name="connsiteY0" fmla="*/ 10000 h 10000"/>
                <a:gd name="connsiteX1" fmla="*/ 7992 w 10000"/>
                <a:gd name="connsiteY1" fmla="*/ 9945 h 10000"/>
                <a:gd name="connsiteX2" fmla="*/ 7992 w 10000"/>
                <a:gd name="connsiteY2" fmla="*/ 9855 h 10000"/>
                <a:gd name="connsiteX3" fmla="*/ 8032 w 10000"/>
                <a:gd name="connsiteY3" fmla="*/ 9782 h 10000"/>
                <a:gd name="connsiteX4" fmla="*/ 8052 w 10000"/>
                <a:gd name="connsiteY4" fmla="*/ 9764 h 10000"/>
                <a:gd name="connsiteX5" fmla="*/ 8052 w 10000"/>
                <a:gd name="connsiteY5" fmla="*/ 9728 h 10000"/>
                <a:gd name="connsiteX6" fmla="*/ 8091 w 10000"/>
                <a:gd name="connsiteY6" fmla="*/ 9728 h 10000"/>
                <a:gd name="connsiteX7" fmla="*/ 8091 w 10000"/>
                <a:gd name="connsiteY7" fmla="*/ 9673 h 10000"/>
                <a:gd name="connsiteX8" fmla="*/ 8052 w 10000"/>
                <a:gd name="connsiteY8" fmla="*/ 9583 h 10000"/>
                <a:gd name="connsiteX9" fmla="*/ 8032 w 10000"/>
                <a:gd name="connsiteY9" fmla="*/ 9529 h 10000"/>
                <a:gd name="connsiteX10" fmla="*/ 8032 w 10000"/>
                <a:gd name="connsiteY10" fmla="*/ 9456 h 10000"/>
                <a:gd name="connsiteX11" fmla="*/ 8052 w 10000"/>
                <a:gd name="connsiteY11" fmla="*/ 9437 h 10000"/>
                <a:gd name="connsiteX12" fmla="*/ 8091 w 10000"/>
                <a:gd name="connsiteY12" fmla="*/ 9437 h 10000"/>
                <a:gd name="connsiteX13" fmla="*/ 8091 w 10000"/>
                <a:gd name="connsiteY13" fmla="*/ 9401 h 10000"/>
                <a:gd name="connsiteX14" fmla="*/ 8091 w 10000"/>
                <a:gd name="connsiteY14" fmla="*/ 9346 h 10000"/>
                <a:gd name="connsiteX15" fmla="*/ 8091 w 10000"/>
                <a:gd name="connsiteY15" fmla="*/ 9274 h 10000"/>
                <a:gd name="connsiteX16" fmla="*/ 8052 w 10000"/>
                <a:gd name="connsiteY16" fmla="*/ 9219 h 10000"/>
                <a:gd name="connsiteX17" fmla="*/ 8052 w 10000"/>
                <a:gd name="connsiteY17" fmla="*/ 9165 h 10000"/>
                <a:gd name="connsiteX18" fmla="*/ 8052 w 10000"/>
                <a:gd name="connsiteY18" fmla="*/ 9076 h 10000"/>
                <a:gd name="connsiteX19" fmla="*/ 8052 w 10000"/>
                <a:gd name="connsiteY19" fmla="*/ 9036 h 10000"/>
                <a:gd name="connsiteX20" fmla="*/ 8091 w 10000"/>
                <a:gd name="connsiteY20" fmla="*/ 9036 h 10000"/>
                <a:gd name="connsiteX21" fmla="*/ 8091 w 10000"/>
                <a:gd name="connsiteY21" fmla="*/ 9036 h 10000"/>
                <a:gd name="connsiteX22" fmla="*/ 8132 w 10000"/>
                <a:gd name="connsiteY22" fmla="*/ 9036 h 10000"/>
                <a:gd name="connsiteX23" fmla="*/ 8132 w 10000"/>
                <a:gd name="connsiteY23" fmla="*/ 8984 h 10000"/>
                <a:gd name="connsiteX24" fmla="*/ 8091 w 10000"/>
                <a:gd name="connsiteY24" fmla="*/ 8929 h 10000"/>
                <a:gd name="connsiteX25" fmla="*/ 8052 w 10000"/>
                <a:gd name="connsiteY25" fmla="*/ 8893 h 10000"/>
                <a:gd name="connsiteX26" fmla="*/ 8052 w 10000"/>
                <a:gd name="connsiteY26" fmla="*/ 8837 h 10000"/>
                <a:gd name="connsiteX27" fmla="*/ 8052 w 10000"/>
                <a:gd name="connsiteY27" fmla="*/ 8766 h 10000"/>
                <a:gd name="connsiteX28" fmla="*/ 8052 w 10000"/>
                <a:gd name="connsiteY28" fmla="*/ 8712 h 10000"/>
                <a:gd name="connsiteX29" fmla="*/ 8052 w 10000"/>
                <a:gd name="connsiteY29" fmla="*/ 8657 h 10000"/>
                <a:gd name="connsiteX30" fmla="*/ 8052 w 10000"/>
                <a:gd name="connsiteY30" fmla="*/ 8657 h 10000"/>
                <a:gd name="connsiteX31" fmla="*/ 8032 w 10000"/>
                <a:gd name="connsiteY31" fmla="*/ 8620 h 10000"/>
                <a:gd name="connsiteX32" fmla="*/ 8032 w 10000"/>
                <a:gd name="connsiteY32" fmla="*/ 8604 h 10000"/>
                <a:gd name="connsiteX33" fmla="*/ 8032 w 10000"/>
                <a:gd name="connsiteY33" fmla="*/ 8604 h 10000"/>
                <a:gd name="connsiteX34" fmla="*/ 8032 w 10000"/>
                <a:gd name="connsiteY34" fmla="*/ 8512 h 10000"/>
                <a:gd name="connsiteX35" fmla="*/ 8032 w 10000"/>
                <a:gd name="connsiteY35" fmla="*/ 8441 h 10000"/>
                <a:gd name="connsiteX36" fmla="*/ 8052 w 10000"/>
                <a:gd name="connsiteY36" fmla="*/ 8348 h 10000"/>
                <a:gd name="connsiteX37" fmla="*/ 8052 w 10000"/>
                <a:gd name="connsiteY37" fmla="*/ 8292 h 10000"/>
                <a:gd name="connsiteX38" fmla="*/ 8091 w 10000"/>
                <a:gd name="connsiteY38" fmla="*/ 8112 h 10000"/>
                <a:gd name="connsiteX39" fmla="*/ 8091 w 10000"/>
                <a:gd name="connsiteY39" fmla="*/ 7876 h 10000"/>
                <a:gd name="connsiteX40" fmla="*/ 8132 w 10000"/>
                <a:gd name="connsiteY40" fmla="*/ 7641 h 10000"/>
                <a:gd name="connsiteX41" fmla="*/ 8152 w 10000"/>
                <a:gd name="connsiteY41" fmla="*/ 7513 h 10000"/>
                <a:gd name="connsiteX42" fmla="*/ 8192 w 10000"/>
                <a:gd name="connsiteY42" fmla="*/ 7496 h 10000"/>
                <a:gd name="connsiteX43" fmla="*/ 8213 w 10000"/>
                <a:gd name="connsiteY43" fmla="*/ 7496 h 10000"/>
                <a:gd name="connsiteX44" fmla="*/ 8293 w 10000"/>
                <a:gd name="connsiteY44" fmla="*/ 7513 h 10000"/>
                <a:gd name="connsiteX45" fmla="*/ 8353 w 10000"/>
                <a:gd name="connsiteY45" fmla="*/ 7513 h 10000"/>
                <a:gd name="connsiteX46" fmla="*/ 8414 w 10000"/>
                <a:gd name="connsiteY46" fmla="*/ 7513 h 10000"/>
                <a:gd name="connsiteX47" fmla="*/ 8454 w 10000"/>
                <a:gd name="connsiteY47" fmla="*/ 7496 h 10000"/>
                <a:gd name="connsiteX48" fmla="*/ 8514 w 10000"/>
                <a:gd name="connsiteY48" fmla="*/ 7368 h 10000"/>
                <a:gd name="connsiteX49" fmla="*/ 8554 w 10000"/>
                <a:gd name="connsiteY49" fmla="*/ 7259 h 10000"/>
                <a:gd name="connsiteX50" fmla="*/ 8554 w 10000"/>
                <a:gd name="connsiteY50" fmla="*/ 7096 h 10000"/>
                <a:gd name="connsiteX51" fmla="*/ 8654 w 10000"/>
                <a:gd name="connsiteY51" fmla="*/ 6985 h 10000"/>
                <a:gd name="connsiteX52" fmla="*/ 8715 w 10000"/>
                <a:gd name="connsiteY52" fmla="*/ 6950 h 10000"/>
                <a:gd name="connsiteX53" fmla="*/ 8715 w 10000"/>
                <a:gd name="connsiteY53" fmla="*/ 6934 h 10000"/>
                <a:gd name="connsiteX54" fmla="*/ 8756 w 10000"/>
                <a:gd name="connsiteY54" fmla="*/ 6897 h 10000"/>
                <a:gd name="connsiteX55" fmla="*/ 8715 w 10000"/>
                <a:gd name="connsiteY55" fmla="*/ 6897 h 10000"/>
                <a:gd name="connsiteX56" fmla="*/ 8715 w 10000"/>
                <a:gd name="connsiteY56" fmla="*/ 6860 h 10000"/>
                <a:gd name="connsiteX57" fmla="*/ 8715 w 10000"/>
                <a:gd name="connsiteY57" fmla="*/ 6860 h 10000"/>
                <a:gd name="connsiteX58" fmla="*/ 8715 w 10000"/>
                <a:gd name="connsiteY58" fmla="*/ 6842 h 10000"/>
                <a:gd name="connsiteX59" fmla="*/ 8756 w 10000"/>
                <a:gd name="connsiteY59" fmla="*/ 6806 h 10000"/>
                <a:gd name="connsiteX60" fmla="*/ 8775 w 10000"/>
                <a:gd name="connsiteY60" fmla="*/ 6806 h 10000"/>
                <a:gd name="connsiteX61" fmla="*/ 8815 w 10000"/>
                <a:gd name="connsiteY61" fmla="*/ 6770 h 10000"/>
                <a:gd name="connsiteX62" fmla="*/ 8874 w 10000"/>
                <a:gd name="connsiteY62" fmla="*/ 6770 h 10000"/>
                <a:gd name="connsiteX63" fmla="*/ 8956 w 10000"/>
                <a:gd name="connsiteY63" fmla="*/ 6751 h 10000"/>
                <a:gd name="connsiteX64" fmla="*/ 9016 w 10000"/>
                <a:gd name="connsiteY64" fmla="*/ 6715 h 10000"/>
                <a:gd name="connsiteX65" fmla="*/ 9056 w 10000"/>
                <a:gd name="connsiteY65" fmla="*/ 6661 h 10000"/>
                <a:gd name="connsiteX66" fmla="*/ 9075 w 10000"/>
                <a:gd name="connsiteY66" fmla="*/ 6588 h 10000"/>
                <a:gd name="connsiteX67" fmla="*/ 9075 w 10000"/>
                <a:gd name="connsiteY67" fmla="*/ 6498 h 10000"/>
                <a:gd name="connsiteX68" fmla="*/ 9075 w 10000"/>
                <a:gd name="connsiteY68" fmla="*/ 6478 h 10000"/>
                <a:gd name="connsiteX69" fmla="*/ 9056 w 10000"/>
                <a:gd name="connsiteY69" fmla="*/ 6425 h 10000"/>
                <a:gd name="connsiteX70" fmla="*/ 9016 w 10000"/>
                <a:gd name="connsiteY70" fmla="*/ 6389 h 10000"/>
                <a:gd name="connsiteX71" fmla="*/ 9016 w 10000"/>
                <a:gd name="connsiteY71" fmla="*/ 6352 h 10000"/>
                <a:gd name="connsiteX72" fmla="*/ 9016 w 10000"/>
                <a:gd name="connsiteY72" fmla="*/ 6334 h 10000"/>
                <a:gd name="connsiteX73" fmla="*/ 9056 w 10000"/>
                <a:gd name="connsiteY73" fmla="*/ 6261 h 10000"/>
                <a:gd name="connsiteX74" fmla="*/ 9075 w 10000"/>
                <a:gd name="connsiteY74" fmla="*/ 6243 h 10000"/>
                <a:gd name="connsiteX75" fmla="*/ 9115 w 10000"/>
                <a:gd name="connsiteY75" fmla="*/ 6243 h 10000"/>
                <a:gd name="connsiteX76" fmla="*/ 9177 w 10000"/>
                <a:gd name="connsiteY76" fmla="*/ 6243 h 10000"/>
                <a:gd name="connsiteX77" fmla="*/ 9217 w 10000"/>
                <a:gd name="connsiteY77" fmla="*/ 6207 h 10000"/>
                <a:gd name="connsiteX78" fmla="*/ 9237 w 10000"/>
                <a:gd name="connsiteY78" fmla="*/ 6170 h 10000"/>
                <a:gd name="connsiteX79" fmla="*/ 9277 w 10000"/>
                <a:gd name="connsiteY79" fmla="*/ 6117 h 10000"/>
                <a:gd name="connsiteX80" fmla="*/ 9277 w 10000"/>
                <a:gd name="connsiteY80" fmla="*/ 6061 h 10000"/>
                <a:gd name="connsiteX81" fmla="*/ 9237 w 10000"/>
                <a:gd name="connsiteY81" fmla="*/ 6025 h 10000"/>
                <a:gd name="connsiteX82" fmla="*/ 9237 w 10000"/>
                <a:gd name="connsiteY82" fmla="*/ 6006 h 10000"/>
                <a:gd name="connsiteX83" fmla="*/ 9217 w 10000"/>
                <a:gd name="connsiteY83" fmla="*/ 5971 h 10000"/>
                <a:gd name="connsiteX84" fmla="*/ 9177 w 10000"/>
                <a:gd name="connsiteY84" fmla="*/ 5918 h 10000"/>
                <a:gd name="connsiteX85" fmla="*/ 9177 w 10000"/>
                <a:gd name="connsiteY85" fmla="*/ 5880 h 10000"/>
                <a:gd name="connsiteX86" fmla="*/ 9177 w 10000"/>
                <a:gd name="connsiteY86" fmla="*/ 5844 h 10000"/>
                <a:gd name="connsiteX87" fmla="*/ 9177 w 10000"/>
                <a:gd name="connsiteY87" fmla="*/ 5699 h 10000"/>
                <a:gd name="connsiteX88" fmla="*/ 9177 w 10000"/>
                <a:gd name="connsiteY88" fmla="*/ 5644 h 10000"/>
                <a:gd name="connsiteX89" fmla="*/ 9177 w 10000"/>
                <a:gd name="connsiteY89" fmla="*/ 5608 h 10000"/>
                <a:gd name="connsiteX90" fmla="*/ 9136 w 10000"/>
                <a:gd name="connsiteY90" fmla="*/ 5553 h 10000"/>
                <a:gd name="connsiteX91" fmla="*/ 9075 w 10000"/>
                <a:gd name="connsiteY91" fmla="*/ 5518 h 10000"/>
                <a:gd name="connsiteX92" fmla="*/ 9016 w 10000"/>
                <a:gd name="connsiteY92" fmla="*/ 5463 h 10000"/>
                <a:gd name="connsiteX93" fmla="*/ 8956 w 10000"/>
                <a:gd name="connsiteY93" fmla="*/ 5372 h 10000"/>
                <a:gd name="connsiteX94" fmla="*/ 8956 w 10000"/>
                <a:gd name="connsiteY94" fmla="*/ 5318 h 10000"/>
                <a:gd name="connsiteX95" fmla="*/ 8956 w 10000"/>
                <a:gd name="connsiteY95" fmla="*/ 5245 h 10000"/>
                <a:gd name="connsiteX96" fmla="*/ 9016 w 10000"/>
                <a:gd name="connsiteY96" fmla="*/ 5190 h 10000"/>
                <a:gd name="connsiteX97" fmla="*/ 9056 w 10000"/>
                <a:gd name="connsiteY97" fmla="*/ 5136 h 10000"/>
                <a:gd name="connsiteX98" fmla="*/ 9075 w 10000"/>
                <a:gd name="connsiteY98" fmla="*/ 5082 h 10000"/>
                <a:gd name="connsiteX99" fmla="*/ 9056 w 10000"/>
                <a:gd name="connsiteY99" fmla="*/ 5009 h 10000"/>
                <a:gd name="connsiteX100" fmla="*/ 9016 w 10000"/>
                <a:gd name="connsiteY100" fmla="*/ 4991 h 10000"/>
                <a:gd name="connsiteX101" fmla="*/ 8956 w 10000"/>
                <a:gd name="connsiteY101" fmla="*/ 4954 h 10000"/>
                <a:gd name="connsiteX102" fmla="*/ 8874 w 10000"/>
                <a:gd name="connsiteY102" fmla="*/ 4954 h 10000"/>
                <a:gd name="connsiteX103" fmla="*/ 8855 w 10000"/>
                <a:gd name="connsiteY103" fmla="*/ 4918 h 10000"/>
                <a:gd name="connsiteX104" fmla="*/ 8775 w 10000"/>
                <a:gd name="connsiteY104" fmla="*/ 4900 h 10000"/>
                <a:gd name="connsiteX105" fmla="*/ 8715 w 10000"/>
                <a:gd name="connsiteY105" fmla="*/ 4828 h 10000"/>
                <a:gd name="connsiteX106" fmla="*/ 8654 w 10000"/>
                <a:gd name="connsiteY106" fmla="*/ 4719 h 10000"/>
                <a:gd name="connsiteX107" fmla="*/ 8514 w 10000"/>
                <a:gd name="connsiteY107" fmla="*/ 4574 h 10000"/>
                <a:gd name="connsiteX108" fmla="*/ 8414 w 10000"/>
                <a:gd name="connsiteY108" fmla="*/ 4446 h 10000"/>
                <a:gd name="connsiteX109" fmla="*/ 8353 w 10000"/>
                <a:gd name="connsiteY109" fmla="*/ 4411 h 10000"/>
                <a:gd name="connsiteX110" fmla="*/ 8293 w 10000"/>
                <a:gd name="connsiteY110" fmla="*/ 4446 h 10000"/>
                <a:gd name="connsiteX111" fmla="*/ 8254 w 10000"/>
                <a:gd name="connsiteY111" fmla="*/ 4483 h 10000"/>
                <a:gd name="connsiteX112" fmla="*/ 8213 w 10000"/>
                <a:gd name="connsiteY112" fmla="*/ 4501 h 10000"/>
                <a:gd name="connsiteX113" fmla="*/ 8192 w 10000"/>
                <a:gd name="connsiteY113" fmla="*/ 4538 h 10000"/>
                <a:gd name="connsiteX114" fmla="*/ 8152 w 10000"/>
                <a:gd name="connsiteY114" fmla="*/ 4538 h 10000"/>
                <a:gd name="connsiteX115" fmla="*/ 8091 w 10000"/>
                <a:gd name="connsiteY115" fmla="*/ 4538 h 10000"/>
                <a:gd name="connsiteX116" fmla="*/ 7992 w 10000"/>
                <a:gd name="connsiteY116" fmla="*/ 4538 h 10000"/>
                <a:gd name="connsiteX117" fmla="*/ 7932 w 10000"/>
                <a:gd name="connsiteY117" fmla="*/ 4538 h 10000"/>
                <a:gd name="connsiteX118" fmla="*/ 7891 w 10000"/>
                <a:gd name="connsiteY118" fmla="*/ 4574 h 10000"/>
                <a:gd name="connsiteX119" fmla="*/ 7851 w 10000"/>
                <a:gd name="connsiteY119" fmla="*/ 4627 h 10000"/>
                <a:gd name="connsiteX120" fmla="*/ 7891 w 10000"/>
                <a:gd name="connsiteY120" fmla="*/ 4646 h 10000"/>
                <a:gd name="connsiteX121" fmla="*/ 7932 w 10000"/>
                <a:gd name="connsiteY121" fmla="*/ 4719 h 10000"/>
                <a:gd name="connsiteX122" fmla="*/ 7952 w 10000"/>
                <a:gd name="connsiteY122" fmla="*/ 4774 h 10000"/>
                <a:gd name="connsiteX123" fmla="*/ 7952 w 10000"/>
                <a:gd name="connsiteY123" fmla="*/ 4808 h 10000"/>
                <a:gd name="connsiteX124" fmla="*/ 7851 w 10000"/>
                <a:gd name="connsiteY124" fmla="*/ 4828 h 10000"/>
                <a:gd name="connsiteX125" fmla="*/ 7851 w 10000"/>
                <a:gd name="connsiteY125" fmla="*/ 4900 h 10000"/>
                <a:gd name="connsiteX126" fmla="*/ 7851 w 10000"/>
                <a:gd name="connsiteY126" fmla="*/ 4954 h 10000"/>
                <a:gd name="connsiteX127" fmla="*/ 7831 w 10000"/>
                <a:gd name="connsiteY127" fmla="*/ 5009 h 10000"/>
                <a:gd name="connsiteX128" fmla="*/ 7791 w 10000"/>
                <a:gd name="connsiteY128" fmla="*/ 5082 h 10000"/>
                <a:gd name="connsiteX129" fmla="*/ 7630 w 10000"/>
                <a:gd name="connsiteY129" fmla="*/ 5227 h 10000"/>
                <a:gd name="connsiteX130" fmla="*/ 7470 w 10000"/>
                <a:gd name="connsiteY130" fmla="*/ 5281 h 10000"/>
                <a:gd name="connsiteX131" fmla="*/ 7230 w 10000"/>
                <a:gd name="connsiteY131" fmla="*/ 5318 h 10000"/>
                <a:gd name="connsiteX132" fmla="*/ 7189 w 10000"/>
                <a:gd name="connsiteY132" fmla="*/ 5318 h 10000"/>
                <a:gd name="connsiteX133" fmla="*/ 7128 w 10000"/>
                <a:gd name="connsiteY133" fmla="*/ 5335 h 10000"/>
                <a:gd name="connsiteX134" fmla="*/ 7107 w 10000"/>
                <a:gd name="connsiteY134" fmla="*/ 5335 h 10000"/>
                <a:gd name="connsiteX135" fmla="*/ 7028 w 10000"/>
                <a:gd name="connsiteY135" fmla="*/ 5335 h 10000"/>
                <a:gd name="connsiteX136" fmla="*/ 7028 w 10000"/>
                <a:gd name="connsiteY136" fmla="*/ 5318 h 10000"/>
                <a:gd name="connsiteX137" fmla="*/ 7008 w 10000"/>
                <a:gd name="connsiteY137" fmla="*/ 5281 h 10000"/>
                <a:gd name="connsiteX138" fmla="*/ 6968 w 10000"/>
                <a:gd name="connsiteY138" fmla="*/ 5281 h 10000"/>
                <a:gd name="connsiteX139" fmla="*/ 6928 w 10000"/>
                <a:gd name="connsiteY139" fmla="*/ 5281 h 10000"/>
                <a:gd name="connsiteX140" fmla="*/ 6866 w 10000"/>
                <a:gd name="connsiteY140" fmla="*/ 5281 h 10000"/>
                <a:gd name="connsiteX141" fmla="*/ 6827 w 10000"/>
                <a:gd name="connsiteY141" fmla="*/ 5318 h 10000"/>
                <a:gd name="connsiteX142" fmla="*/ 6827 w 10000"/>
                <a:gd name="connsiteY142" fmla="*/ 5372 h 10000"/>
                <a:gd name="connsiteX143" fmla="*/ 6807 w 10000"/>
                <a:gd name="connsiteY143" fmla="*/ 5409 h 10000"/>
                <a:gd name="connsiteX144" fmla="*/ 6767 w 10000"/>
                <a:gd name="connsiteY144" fmla="*/ 5426 h 10000"/>
                <a:gd name="connsiteX145" fmla="*/ 6728 w 10000"/>
                <a:gd name="connsiteY145" fmla="*/ 5426 h 10000"/>
                <a:gd name="connsiteX146" fmla="*/ 6708 w 10000"/>
                <a:gd name="connsiteY146" fmla="*/ 5426 h 10000"/>
                <a:gd name="connsiteX147" fmla="*/ 6667 w 10000"/>
                <a:gd name="connsiteY147" fmla="*/ 5426 h 10000"/>
                <a:gd name="connsiteX148" fmla="*/ 6605 w 10000"/>
                <a:gd name="connsiteY148" fmla="*/ 5426 h 10000"/>
                <a:gd name="connsiteX149" fmla="*/ 6605 w 10000"/>
                <a:gd name="connsiteY149" fmla="*/ 5463 h 10000"/>
                <a:gd name="connsiteX150" fmla="*/ 6605 w 10000"/>
                <a:gd name="connsiteY150" fmla="*/ 5498 h 10000"/>
                <a:gd name="connsiteX151" fmla="*/ 6605 w 10000"/>
                <a:gd name="connsiteY151" fmla="*/ 5518 h 10000"/>
                <a:gd name="connsiteX152" fmla="*/ 6605 w 10000"/>
                <a:gd name="connsiteY152" fmla="*/ 5553 h 10000"/>
                <a:gd name="connsiteX153" fmla="*/ 6545 w 10000"/>
                <a:gd name="connsiteY153" fmla="*/ 5573 h 10000"/>
                <a:gd name="connsiteX154" fmla="*/ 6545 w 10000"/>
                <a:gd name="connsiteY154" fmla="*/ 5573 h 10000"/>
                <a:gd name="connsiteX155" fmla="*/ 6545 w 10000"/>
                <a:gd name="connsiteY155" fmla="*/ 5608 h 10000"/>
                <a:gd name="connsiteX156" fmla="*/ 6565 w 10000"/>
                <a:gd name="connsiteY156" fmla="*/ 5644 h 10000"/>
                <a:gd name="connsiteX157" fmla="*/ 6565 w 10000"/>
                <a:gd name="connsiteY157" fmla="*/ 5663 h 10000"/>
                <a:gd name="connsiteX158" fmla="*/ 6545 w 10000"/>
                <a:gd name="connsiteY158" fmla="*/ 5644 h 10000"/>
                <a:gd name="connsiteX159" fmla="*/ 6506 w 10000"/>
                <a:gd name="connsiteY159" fmla="*/ 5644 h 10000"/>
                <a:gd name="connsiteX160" fmla="*/ 6466 w 10000"/>
                <a:gd name="connsiteY160" fmla="*/ 5608 h 10000"/>
                <a:gd name="connsiteX161" fmla="*/ 6446 w 10000"/>
                <a:gd name="connsiteY161" fmla="*/ 5608 h 10000"/>
                <a:gd name="connsiteX162" fmla="*/ 6446 w 10000"/>
                <a:gd name="connsiteY162" fmla="*/ 5699 h 10000"/>
                <a:gd name="connsiteX163" fmla="*/ 6364 w 10000"/>
                <a:gd name="connsiteY163" fmla="*/ 5699 h 10000"/>
                <a:gd name="connsiteX164" fmla="*/ 6344 w 10000"/>
                <a:gd name="connsiteY164" fmla="*/ 5699 h 10000"/>
                <a:gd name="connsiteX165" fmla="*/ 6206 w 10000"/>
                <a:gd name="connsiteY165" fmla="*/ 5663 h 10000"/>
                <a:gd name="connsiteX166" fmla="*/ 6144 w 10000"/>
                <a:gd name="connsiteY166" fmla="*/ 5663 h 10000"/>
                <a:gd name="connsiteX167" fmla="*/ 6104 w 10000"/>
                <a:gd name="connsiteY167" fmla="*/ 5699 h 10000"/>
                <a:gd name="connsiteX168" fmla="*/ 6083 w 10000"/>
                <a:gd name="connsiteY168" fmla="*/ 5699 h 10000"/>
                <a:gd name="connsiteX169" fmla="*/ 6004 w 10000"/>
                <a:gd name="connsiteY169" fmla="*/ 5734 h 10000"/>
                <a:gd name="connsiteX170" fmla="*/ 5984 w 10000"/>
                <a:gd name="connsiteY170" fmla="*/ 5734 h 10000"/>
                <a:gd name="connsiteX171" fmla="*/ 5944 w 10000"/>
                <a:gd name="connsiteY171" fmla="*/ 5734 h 10000"/>
                <a:gd name="connsiteX172" fmla="*/ 5944 w 10000"/>
                <a:gd name="connsiteY172" fmla="*/ 5734 h 10000"/>
                <a:gd name="connsiteX173" fmla="*/ 5984 w 10000"/>
                <a:gd name="connsiteY173" fmla="*/ 5699 h 10000"/>
                <a:gd name="connsiteX174" fmla="*/ 5984 w 10000"/>
                <a:gd name="connsiteY174" fmla="*/ 5663 h 10000"/>
                <a:gd name="connsiteX175" fmla="*/ 5904 w 10000"/>
                <a:gd name="connsiteY175" fmla="*/ 5663 h 10000"/>
                <a:gd name="connsiteX176" fmla="*/ 5883 w 10000"/>
                <a:gd name="connsiteY176" fmla="*/ 5644 h 10000"/>
                <a:gd name="connsiteX177" fmla="*/ 5803 w 10000"/>
                <a:gd name="connsiteY177" fmla="*/ 5644 h 10000"/>
                <a:gd name="connsiteX178" fmla="*/ 5622 w 10000"/>
                <a:gd name="connsiteY178" fmla="*/ 5573 h 10000"/>
                <a:gd name="connsiteX179" fmla="*/ 5381 w 10000"/>
                <a:gd name="connsiteY179" fmla="*/ 5518 h 10000"/>
                <a:gd name="connsiteX180" fmla="*/ 5182 w 10000"/>
                <a:gd name="connsiteY180" fmla="*/ 5518 h 10000"/>
                <a:gd name="connsiteX181" fmla="*/ 5182 w 10000"/>
                <a:gd name="connsiteY181" fmla="*/ 5518 h 10000"/>
                <a:gd name="connsiteX182" fmla="*/ 5161 w 10000"/>
                <a:gd name="connsiteY182" fmla="*/ 5573 h 10000"/>
                <a:gd name="connsiteX183" fmla="*/ 5161 w 10000"/>
                <a:gd name="connsiteY183" fmla="*/ 5608 h 10000"/>
                <a:gd name="connsiteX184" fmla="*/ 5120 w 10000"/>
                <a:gd name="connsiteY184" fmla="*/ 5608 h 10000"/>
                <a:gd name="connsiteX185" fmla="*/ 5120 w 10000"/>
                <a:gd name="connsiteY185" fmla="*/ 5573 h 10000"/>
                <a:gd name="connsiteX186" fmla="*/ 5120 w 10000"/>
                <a:gd name="connsiteY186" fmla="*/ 5573 h 10000"/>
                <a:gd name="connsiteX187" fmla="*/ 5080 w 10000"/>
                <a:gd name="connsiteY187" fmla="*/ 5553 h 10000"/>
                <a:gd name="connsiteX188" fmla="*/ 5060 w 10000"/>
                <a:gd name="connsiteY188" fmla="*/ 5573 h 10000"/>
                <a:gd name="connsiteX189" fmla="*/ 5060 w 10000"/>
                <a:gd name="connsiteY189" fmla="*/ 5608 h 10000"/>
                <a:gd name="connsiteX190" fmla="*/ 5019 w 10000"/>
                <a:gd name="connsiteY190" fmla="*/ 5644 h 10000"/>
                <a:gd name="connsiteX191" fmla="*/ 4980 w 10000"/>
                <a:gd name="connsiteY191" fmla="*/ 5663 h 10000"/>
                <a:gd name="connsiteX192" fmla="*/ 4960 w 10000"/>
                <a:gd name="connsiteY192" fmla="*/ 5663 h 10000"/>
                <a:gd name="connsiteX193" fmla="*/ 4919 w 10000"/>
                <a:gd name="connsiteY193" fmla="*/ 5663 h 10000"/>
                <a:gd name="connsiteX194" fmla="*/ 4879 w 10000"/>
                <a:gd name="connsiteY194" fmla="*/ 5663 h 10000"/>
                <a:gd name="connsiteX195" fmla="*/ 4879 w 10000"/>
                <a:gd name="connsiteY195" fmla="*/ 5699 h 10000"/>
                <a:gd name="connsiteX196" fmla="*/ 4879 w 10000"/>
                <a:gd name="connsiteY196" fmla="*/ 5734 h 10000"/>
                <a:gd name="connsiteX197" fmla="*/ 4858 w 10000"/>
                <a:gd name="connsiteY197" fmla="*/ 5734 h 10000"/>
                <a:gd name="connsiteX198" fmla="*/ 4818 w 10000"/>
                <a:gd name="connsiteY198" fmla="*/ 5734 h 10000"/>
                <a:gd name="connsiteX199" fmla="*/ 4818 w 10000"/>
                <a:gd name="connsiteY199" fmla="*/ 5734 h 10000"/>
                <a:gd name="connsiteX200" fmla="*/ 4779 w 10000"/>
                <a:gd name="connsiteY200" fmla="*/ 5699 h 10000"/>
                <a:gd name="connsiteX201" fmla="*/ 4759 w 10000"/>
                <a:gd name="connsiteY201" fmla="*/ 5663 h 10000"/>
                <a:gd name="connsiteX202" fmla="*/ 4719 w 10000"/>
                <a:gd name="connsiteY202" fmla="*/ 5663 h 10000"/>
                <a:gd name="connsiteX203" fmla="*/ 3735 w 10000"/>
                <a:gd name="connsiteY203" fmla="*/ 5644 h 10000"/>
                <a:gd name="connsiteX204" fmla="*/ 2933 w 10000"/>
                <a:gd name="connsiteY204" fmla="*/ 5644 h 10000"/>
                <a:gd name="connsiteX205" fmla="*/ 2771 w 10000"/>
                <a:gd name="connsiteY205" fmla="*/ 5644 h 10000"/>
                <a:gd name="connsiteX206" fmla="*/ 2711 w 10000"/>
                <a:gd name="connsiteY206" fmla="*/ 5608 h 10000"/>
                <a:gd name="connsiteX207" fmla="*/ 2672 w 10000"/>
                <a:gd name="connsiteY207" fmla="*/ 5644 h 10000"/>
                <a:gd name="connsiteX208" fmla="*/ 2651 w 10000"/>
                <a:gd name="connsiteY208" fmla="*/ 5663 h 10000"/>
                <a:gd name="connsiteX209" fmla="*/ 2609 w 10000"/>
                <a:gd name="connsiteY209" fmla="*/ 5753 h 10000"/>
                <a:gd name="connsiteX210" fmla="*/ 2570 w 10000"/>
                <a:gd name="connsiteY210" fmla="*/ 5844 h 10000"/>
                <a:gd name="connsiteX211" fmla="*/ 2570 w 10000"/>
                <a:gd name="connsiteY211" fmla="*/ 5934 h 10000"/>
                <a:gd name="connsiteX212" fmla="*/ 2570 w 10000"/>
                <a:gd name="connsiteY212" fmla="*/ 6025 h 10000"/>
                <a:gd name="connsiteX213" fmla="*/ 2609 w 10000"/>
                <a:gd name="connsiteY213" fmla="*/ 6081 h 10000"/>
                <a:gd name="connsiteX214" fmla="*/ 2651 w 10000"/>
                <a:gd name="connsiteY214" fmla="*/ 6117 h 10000"/>
                <a:gd name="connsiteX215" fmla="*/ 2672 w 10000"/>
                <a:gd name="connsiteY215" fmla="*/ 6117 h 10000"/>
                <a:gd name="connsiteX216" fmla="*/ 2711 w 10000"/>
                <a:gd name="connsiteY216" fmla="*/ 6152 h 10000"/>
                <a:gd name="connsiteX217" fmla="*/ 2711 w 10000"/>
                <a:gd name="connsiteY217" fmla="*/ 6170 h 10000"/>
                <a:gd name="connsiteX218" fmla="*/ 2609 w 10000"/>
                <a:gd name="connsiteY218" fmla="*/ 6243 h 10000"/>
                <a:gd name="connsiteX219" fmla="*/ 2651 w 10000"/>
                <a:gd name="connsiteY219" fmla="*/ 6261 h 10000"/>
                <a:gd name="connsiteX220" fmla="*/ 2672 w 10000"/>
                <a:gd name="connsiteY220" fmla="*/ 6261 h 10000"/>
                <a:gd name="connsiteX221" fmla="*/ 2711 w 10000"/>
                <a:gd name="connsiteY221" fmla="*/ 6298 h 10000"/>
                <a:gd name="connsiteX222" fmla="*/ 2711 w 10000"/>
                <a:gd name="connsiteY222" fmla="*/ 6334 h 10000"/>
                <a:gd name="connsiteX223" fmla="*/ 2711 w 10000"/>
                <a:gd name="connsiteY223" fmla="*/ 6352 h 10000"/>
                <a:gd name="connsiteX224" fmla="*/ 2711 w 10000"/>
                <a:gd name="connsiteY224" fmla="*/ 6425 h 10000"/>
                <a:gd name="connsiteX225" fmla="*/ 2672 w 10000"/>
                <a:gd name="connsiteY225" fmla="*/ 6478 h 10000"/>
                <a:gd name="connsiteX226" fmla="*/ 2651 w 10000"/>
                <a:gd name="connsiteY226" fmla="*/ 6498 h 10000"/>
                <a:gd name="connsiteX227" fmla="*/ 2672 w 10000"/>
                <a:gd name="connsiteY227" fmla="*/ 6588 h 10000"/>
                <a:gd name="connsiteX228" fmla="*/ 2711 w 10000"/>
                <a:gd name="connsiteY228" fmla="*/ 6661 h 10000"/>
                <a:gd name="connsiteX229" fmla="*/ 2711 w 10000"/>
                <a:gd name="connsiteY229" fmla="*/ 6715 h 10000"/>
                <a:gd name="connsiteX230" fmla="*/ 2711 w 10000"/>
                <a:gd name="connsiteY230" fmla="*/ 6751 h 10000"/>
                <a:gd name="connsiteX231" fmla="*/ 2672 w 10000"/>
                <a:gd name="connsiteY231" fmla="*/ 6770 h 10000"/>
                <a:gd name="connsiteX232" fmla="*/ 2651 w 10000"/>
                <a:gd name="connsiteY232" fmla="*/ 6806 h 10000"/>
                <a:gd name="connsiteX233" fmla="*/ 2651 w 10000"/>
                <a:gd name="connsiteY233" fmla="*/ 6806 h 10000"/>
                <a:gd name="connsiteX234" fmla="*/ 2651 w 10000"/>
                <a:gd name="connsiteY234" fmla="*/ 6860 h 10000"/>
                <a:gd name="connsiteX235" fmla="*/ 2672 w 10000"/>
                <a:gd name="connsiteY235" fmla="*/ 6897 h 10000"/>
                <a:gd name="connsiteX236" fmla="*/ 2711 w 10000"/>
                <a:gd name="connsiteY236" fmla="*/ 6950 h 10000"/>
                <a:gd name="connsiteX237" fmla="*/ 2751 w 10000"/>
                <a:gd name="connsiteY237" fmla="*/ 7006 h 10000"/>
                <a:gd name="connsiteX238" fmla="*/ 2751 w 10000"/>
                <a:gd name="connsiteY238" fmla="*/ 7041 h 10000"/>
                <a:gd name="connsiteX239" fmla="*/ 2711 w 10000"/>
                <a:gd name="connsiteY239" fmla="*/ 7096 h 10000"/>
                <a:gd name="connsiteX240" fmla="*/ 2672 w 10000"/>
                <a:gd name="connsiteY240" fmla="*/ 7133 h 10000"/>
                <a:gd name="connsiteX241" fmla="*/ 2651 w 10000"/>
                <a:gd name="connsiteY241" fmla="*/ 7096 h 10000"/>
                <a:gd name="connsiteX242" fmla="*/ 2570 w 10000"/>
                <a:gd name="connsiteY242" fmla="*/ 7041 h 10000"/>
                <a:gd name="connsiteX243" fmla="*/ 2550 w 10000"/>
                <a:gd name="connsiteY243" fmla="*/ 6985 h 10000"/>
                <a:gd name="connsiteX244" fmla="*/ 2510 w 10000"/>
                <a:gd name="connsiteY244" fmla="*/ 6897 h 10000"/>
                <a:gd name="connsiteX245" fmla="*/ 2471 w 10000"/>
                <a:gd name="connsiteY245" fmla="*/ 6842 h 10000"/>
                <a:gd name="connsiteX246" fmla="*/ 2451 w 10000"/>
                <a:gd name="connsiteY246" fmla="*/ 6806 h 10000"/>
                <a:gd name="connsiteX247" fmla="*/ 2451 w 10000"/>
                <a:gd name="connsiteY247" fmla="*/ 6806 h 10000"/>
                <a:gd name="connsiteX248" fmla="*/ 2411 w 10000"/>
                <a:gd name="connsiteY248" fmla="*/ 6842 h 10000"/>
                <a:gd name="connsiteX249" fmla="*/ 2368 w 10000"/>
                <a:gd name="connsiteY249" fmla="*/ 6842 h 10000"/>
                <a:gd name="connsiteX250" fmla="*/ 2348 w 10000"/>
                <a:gd name="connsiteY250" fmla="*/ 6806 h 10000"/>
                <a:gd name="connsiteX251" fmla="*/ 2348 w 10000"/>
                <a:gd name="connsiteY251" fmla="*/ 6770 h 10000"/>
                <a:gd name="connsiteX252" fmla="*/ 2348 w 10000"/>
                <a:gd name="connsiteY252" fmla="*/ 6770 h 10000"/>
                <a:gd name="connsiteX253" fmla="*/ 2308 w 10000"/>
                <a:gd name="connsiteY253" fmla="*/ 6751 h 10000"/>
                <a:gd name="connsiteX254" fmla="*/ 2288 w 10000"/>
                <a:gd name="connsiteY254" fmla="*/ 6715 h 10000"/>
                <a:gd name="connsiteX255" fmla="*/ 2249 w 10000"/>
                <a:gd name="connsiteY255" fmla="*/ 6678 h 10000"/>
                <a:gd name="connsiteX256" fmla="*/ 2288 w 10000"/>
                <a:gd name="connsiteY256" fmla="*/ 6678 h 10000"/>
                <a:gd name="connsiteX257" fmla="*/ 2288 w 10000"/>
                <a:gd name="connsiteY257" fmla="*/ 6661 h 10000"/>
                <a:gd name="connsiteX258" fmla="*/ 2288 w 10000"/>
                <a:gd name="connsiteY258" fmla="*/ 6661 h 10000"/>
                <a:gd name="connsiteX259" fmla="*/ 2288 w 10000"/>
                <a:gd name="connsiteY259" fmla="*/ 6624 h 10000"/>
                <a:gd name="connsiteX260" fmla="*/ 2189 w 10000"/>
                <a:gd name="connsiteY260" fmla="*/ 6678 h 10000"/>
                <a:gd name="connsiteX261" fmla="*/ 2150 w 10000"/>
                <a:gd name="connsiteY261" fmla="*/ 6678 h 10000"/>
                <a:gd name="connsiteX262" fmla="*/ 2150 w 10000"/>
                <a:gd name="connsiteY262" fmla="*/ 6678 h 10000"/>
                <a:gd name="connsiteX263" fmla="*/ 2150 w 10000"/>
                <a:gd name="connsiteY263" fmla="*/ 6678 h 10000"/>
                <a:gd name="connsiteX264" fmla="*/ 2150 w 10000"/>
                <a:gd name="connsiteY264" fmla="*/ 6661 h 10000"/>
                <a:gd name="connsiteX265" fmla="*/ 2150 w 10000"/>
                <a:gd name="connsiteY265" fmla="*/ 6661 h 10000"/>
                <a:gd name="connsiteX266" fmla="*/ 2107 w 10000"/>
                <a:gd name="connsiteY266" fmla="*/ 6624 h 10000"/>
                <a:gd name="connsiteX267" fmla="*/ 2048 w 10000"/>
                <a:gd name="connsiteY267" fmla="*/ 6624 h 10000"/>
                <a:gd name="connsiteX268" fmla="*/ 2008 w 10000"/>
                <a:gd name="connsiteY268" fmla="*/ 6624 h 10000"/>
                <a:gd name="connsiteX269" fmla="*/ 1786 w 10000"/>
                <a:gd name="connsiteY269" fmla="*/ 6624 h 10000"/>
                <a:gd name="connsiteX270" fmla="*/ 1648 w 10000"/>
                <a:gd name="connsiteY270" fmla="*/ 6661 h 10000"/>
                <a:gd name="connsiteX271" fmla="*/ 1585 w 10000"/>
                <a:gd name="connsiteY271" fmla="*/ 6678 h 10000"/>
                <a:gd name="connsiteX272" fmla="*/ 1427 w 10000"/>
                <a:gd name="connsiteY272" fmla="*/ 6715 h 10000"/>
                <a:gd name="connsiteX273" fmla="*/ 1386 w 10000"/>
                <a:gd name="connsiteY273" fmla="*/ 6715 h 10000"/>
                <a:gd name="connsiteX274" fmla="*/ 1386 w 10000"/>
                <a:gd name="connsiteY274" fmla="*/ 6715 h 10000"/>
                <a:gd name="connsiteX275" fmla="*/ 1345 w 10000"/>
                <a:gd name="connsiteY275" fmla="*/ 6678 h 10000"/>
                <a:gd name="connsiteX276" fmla="*/ 1324 w 10000"/>
                <a:gd name="connsiteY276" fmla="*/ 6715 h 10000"/>
                <a:gd name="connsiteX277" fmla="*/ 1265 w 10000"/>
                <a:gd name="connsiteY277" fmla="*/ 6770 h 10000"/>
                <a:gd name="connsiteX278" fmla="*/ 1185 w 10000"/>
                <a:gd name="connsiteY278" fmla="*/ 6842 h 10000"/>
                <a:gd name="connsiteX279" fmla="*/ 1166 w 10000"/>
                <a:gd name="connsiteY279" fmla="*/ 6897 h 10000"/>
                <a:gd name="connsiteX280" fmla="*/ 1123 w 10000"/>
                <a:gd name="connsiteY280" fmla="*/ 6934 h 10000"/>
                <a:gd name="connsiteX281" fmla="*/ 1064 w 10000"/>
                <a:gd name="connsiteY281" fmla="*/ 6934 h 10000"/>
                <a:gd name="connsiteX282" fmla="*/ 984 w 10000"/>
                <a:gd name="connsiteY282" fmla="*/ 6897 h 10000"/>
                <a:gd name="connsiteX283" fmla="*/ 964 w 10000"/>
                <a:gd name="connsiteY283" fmla="*/ 6842 h 10000"/>
                <a:gd name="connsiteX284" fmla="*/ 964 w 10000"/>
                <a:gd name="connsiteY284" fmla="*/ 6806 h 10000"/>
                <a:gd name="connsiteX285" fmla="*/ 964 w 10000"/>
                <a:gd name="connsiteY285" fmla="*/ 6770 h 10000"/>
                <a:gd name="connsiteX286" fmla="*/ 925 w 10000"/>
                <a:gd name="connsiteY286" fmla="*/ 6770 h 10000"/>
                <a:gd name="connsiteX287" fmla="*/ 925 w 10000"/>
                <a:gd name="connsiteY287" fmla="*/ 6770 h 10000"/>
                <a:gd name="connsiteX288" fmla="*/ 925 w 10000"/>
                <a:gd name="connsiteY288" fmla="*/ 6806 h 10000"/>
                <a:gd name="connsiteX289" fmla="*/ 884 w 10000"/>
                <a:gd name="connsiteY289" fmla="*/ 6842 h 10000"/>
                <a:gd name="connsiteX290" fmla="*/ 884 w 10000"/>
                <a:gd name="connsiteY290" fmla="*/ 6842 h 10000"/>
                <a:gd name="connsiteX291" fmla="*/ 884 w 10000"/>
                <a:gd name="connsiteY291" fmla="*/ 6806 h 10000"/>
                <a:gd name="connsiteX292" fmla="*/ 862 w 10000"/>
                <a:gd name="connsiteY292" fmla="*/ 6806 h 10000"/>
                <a:gd name="connsiteX293" fmla="*/ 823 w 10000"/>
                <a:gd name="connsiteY293" fmla="*/ 6806 h 10000"/>
                <a:gd name="connsiteX294" fmla="*/ 803 w 10000"/>
                <a:gd name="connsiteY294" fmla="*/ 6842 h 10000"/>
                <a:gd name="connsiteX295" fmla="*/ 803 w 10000"/>
                <a:gd name="connsiteY295" fmla="*/ 6842 h 10000"/>
                <a:gd name="connsiteX296" fmla="*/ 723 w 10000"/>
                <a:gd name="connsiteY296" fmla="*/ 6806 h 10000"/>
                <a:gd name="connsiteX297" fmla="*/ 703 w 10000"/>
                <a:gd name="connsiteY297" fmla="*/ 6770 h 10000"/>
                <a:gd name="connsiteX298" fmla="*/ 703 w 10000"/>
                <a:gd name="connsiteY298" fmla="*/ 6715 h 10000"/>
                <a:gd name="connsiteX299" fmla="*/ 663 w 10000"/>
                <a:gd name="connsiteY299" fmla="*/ 6678 h 10000"/>
                <a:gd name="connsiteX300" fmla="*/ 601 w 10000"/>
                <a:gd name="connsiteY300" fmla="*/ 6661 h 10000"/>
                <a:gd name="connsiteX301" fmla="*/ 601 w 10000"/>
                <a:gd name="connsiteY301" fmla="*/ 6661 h 10000"/>
                <a:gd name="connsiteX302" fmla="*/ 561 w 10000"/>
                <a:gd name="connsiteY302" fmla="*/ 6661 h 10000"/>
                <a:gd name="connsiteX303" fmla="*/ 522 w 10000"/>
                <a:gd name="connsiteY303" fmla="*/ 6661 h 10000"/>
                <a:gd name="connsiteX304" fmla="*/ 522 w 10000"/>
                <a:gd name="connsiteY304" fmla="*/ 6624 h 10000"/>
                <a:gd name="connsiteX305" fmla="*/ 502 w 10000"/>
                <a:gd name="connsiteY305" fmla="*/ 6533 h 10000"/>
                <a:gd name="connsiteX306" fmla="*/ 502 w 10000"/>
                <a:gd name="connsiteY306" fmla="*/ 6478 h 10000"/>
                <a:gd name="connsiteX307" fmla="*/ 462 w 10000"/>
                <a:gd name="connsiteY307" fmla="*/ 6389 h 10000"/>
                <a:gd name="connsiteX308" fmla="*/ 423 w 10000"/>
                <a:gd name="connsiteY308" fmla="*/ 6298 h 10000"/>
                <a:gd name="connsiteX309" fmla="*/ 360 w 10000"/>
                <a:gd name="connsiteY309" fmla="*/ 6243 h 10000"/>
                <a:gd name="connsiteX310" fmla="*/ 341 w 10000"/>
                <a:gd name="connsiteY310" fmla="*/ 6243 h 10000"/>
                <a:gd name="connsiteX311" fmla="*/ 301 w 10000"/>
                <a:gd name="connsiteY311" fmla="*/ 6207 h 10000"/>
                <a:gd name="connsiteX312" fmla="*/ 241 w 10000"/>
                <a:gd name="connsiteY312" fmla="*/ 6243 h 10000"/>
                <a:gd name="connsiteX313" fmla="*/ 161 w 10000"/>
                <a:gd name="connsiteY313" fmla="*/ 6243 h 10000"/>
                <a:gd name="connsiteX314" fmla="*/ 99 w 10000"/>
                <a:gd name="connsiteY314" fmla="*/ 6243 h 10000"/>
                <a:gd name="connsiteX315" fmla="*/ 59 w 10000"/>
                <a:gd name="connsiteY315" fmla="*/ 6207 h 10000"/>
                <a:gd name="connsiteX316" fmla="*/ 40 w 10000"/>
                <a:gd name="connsiteY316" fmla="*/ 6170 h 10000"/>
                <a:gd name="connsiteX317" fmla="*/ 0 w 10000"/>
                <a:gd name="connsiteY317" fmla="*/ 6117 h 10000"/>
                <a:gd name="connsiteX318" fmla="*/ 0 w 10000"/>
                <a:gd name="connsiteY318" fmla="*/ 6025 h 10000"/>
                <a:gd name="connsiteX319" fmla="*/ 40 w 10000"/>
                <a:gd name="connsiteY319" fmla="*/ 5971 h 10000"/>
                <a:gd name="connsiteX320" fmla="*/ 59 w 10000"/>
                <a:gd name="connsiteY320" fmla="*/ 5880 h 10000"/>
                <a:gd name="connsiteX321" fmla="*/ 99 w 10000"/>
                <a:gd name="connsiteY321" fmla="*/ 5790 h 10000"/>
                <a:gd name="connsiteX322" fmla="*/ 142 w 10000"/>
                <a:gd name="connsiteY322" fmla="*/ 5734 h 10000"/>
                <a:gd name="connsiteX323" fmla="*/ 142 w 10000"/>
                <a:gd name="connsiteY323" fmla="*/ 5699 h 10000"/>
                <a:gd name="connsiteX324" fmla="*/ 99 w 10000"/>
                <a:gd name="connsiteY324" fmla="*/ 5644 h 10000"/>
                <a:gd name="connsiteX325" fmla="*/ 59 w 10000"/>
                <a:gd name="connsiteY325" fmla="*/ 5573 h 10000"/>
                <a:gd name="connsiteX326" fmla="*/ 59 w 10000"/>
                <a:gd name="connsiteY326" fmla="*/ 5518 h 10000"/>
                <a:gd name="connsiteX327" fmla="*/ 59 w 10000"/>
                <a:gd name="connsiteY327" fmla="*/ 5498 h 10000"/>
                <a:gd name="connsiteX328" fmla="*/ 142 w 10000"/>
                <a:gd name="connsiteY328" fmla="*/ 5498 h 10000"/>
                <a:gd name="connsiteX329" fmla="*/ 161 w 10000"/>
                <a:gd name="connsiteY329" fmla="*/ 5498 h 10000"/>
                <a:gd name="connsiteX330" fmla="*/ 241 w 10000"/>
                <a:gd name="connsiteY330" fmla="*/ 5463 h 10000"/>
                <a:gd name="connsiteX331" fmla="*/ 260 w 10000"/>
                <a:gd name="connsiteY331" fmla="*/ 5426 h 10000"/>
                <a:gd name="connsiteX332" fmla="*/ 301 w 10000"/>
                <a:gd name="connsiteY332" fmla="*/ 5372 h 10000"/>
                <a:gd name="connsiteX333" fmla="*/ 341 w 10000"/>
                <a:gd name="connsiteY333" fmla="*/ 5318 h 10000"/>
                <a:gd name="connsiteX334" fmla="*/ 360 w 10000"/>
                <a:gd name="connsiteY334" fmla="*/ 5227 h 10000"/>
                <a:gd name="connsiteX335" fmla="*/ 403 w 10000"/>
                <a:gd name="connsiteY335" fmla="*/ 5190 h 10000"/>
                <a:gd name="connsiteX336" fmla="*/ 403 w 10000"/>
                <a:gd name="connsiteY336" fmla="*/ 5136 h 10000"/>
                <a:gd name="connsiteX337" fmla="*/ 360 w 10000"/>
                <a:gd name="connsiteY337" fmla="*/ 5082 h 10000"/>
                <a:gd name="connsiteX338" fmla="*/ 341 w 10000"/>
                <a:gd name="connsiteY338" fmla="*/ 5046 h 10000"/>
                <a:gd name="connsiteX339" fmla="*/ 301 w 10000"/>
                <a:gd name="connsiteY339" fmla="*/ 5009 h 10000"/>
                <a:gd name="connsiteX340" fmla="*/ 341 w 10000"/>
                <a:gd name="connsiteY340" fmla="*/ 4991 h 10000"/>
                <a:gd name="connsiteX341" fmla="*/ 341 w 10000"/>
                <a:gd name="connsiteY341" fmla="*/ 4918 h 10000"/>
                <a:gd name="connsiteX342" fmla="*/ 341 w 10000"/>
                <a:gd name="connsiteY342" fmla="*/ 4900 h 10000"/>
                <a:gd name="connsiteX343" fmla="*/ 341 w 10000"/>
                <a:gd name="connsiteY343" fmla="*/ 4863 h 10000"/>
                <a:gd name="connsiteX344" fmla="*/ 301 w 10000"/>
                <a:gd name="connsiteY344" fmla="*/ 4863 h 10000"/>
                <a:gd name="connsiteX345" fmla="*/ 260 w 10000"/>
                <a:gd name="connsiteY345" fmla="*/ 4828 h 10000"/>
                <a:gd name="connsiteX346" fmla="*/ 241 w 10000"/>
                <a:gd name="connsiteY346" fmla="*/ 4828 h 10000"/>
                <a:gd name="connsiteX347" fmla="*/ 201 w 10000"/>
                <a:gd name="connsiteY347" fmla="*/ 4808 h 10000"/>
                <a:gd name="connsiteX348" fmla="*/ 241 w 10000"/>
                <a:gd name="connsiteY348" fmla="*/ 4808 h 10000"/>
                <a:gd name="connsiteX349" fmla="*/ 241 w 10000"/>
                <a:gd name="connsiteY349" fmla="*/ 4808 h 10000"/>
                <a:gd name="connsiteX350" fmla="*/ 260 w 10000"/>
                <a:gd name="connsiteY350" fmla="*/ 4808 h 10000"/>
                <a:gd name="connsiteX351" fmla="*/ 403 w 10000"/>
                <a:gd name="connsiteY351" fmla="*/ 4736 h 10000"/>
                <a:gd name="connsiteX352" fmla="*/ 561 w 10000"/>
                <a:gd name="connsiteY352" fmla="*/ 4681 h 10000"/>
                <a:gd name="connsiteX353" fmla="*/ 663 w 10000"/>
                <a:gd name="connsiteY353" fmla="*/ 4646 h 10000"/>
                <a:gd name="connsiteX354" fmla="*/ 823 w 10000"/>
                <a:gd name="connsiteY354" fmla="*/ 4627 h 10000"/>
                <a:gd name="connsiteX355" fmla="*/ 984 w 10000"/>
                <a:gd name="connsiteY355" fmla="*/ 4591 h 10000"/>
                <a:gd name="connsiteX356" fmla="*/ 1083 w 10000"/>
                <a:gd name="connsiteY356" fmla="*/ 4538 h 10000"/>
                <a:gd name="connsiteX357" fmla="*/ 1083 w 10000"/>
                <a:gd name="connsiteY357" fmla="*/ 4501 h 10000"/>
                <a:gd name="connsiteX358" fmla="*/ 1083 w 10000"/>
                <a:gd name="connsiteY358" fmla="*/ 4483 h 10000"/>
                <a:gd name="connsiteX359" fmla="*/ 1083 w 10000"/>
                <a:gd name="connsiteY359" fmla="*/ 4446 h 10000"/>
                <a:gd name="connsiteX360" fmla="*/ 1083 w 10000"/>
                <a:gd name="connsiteY360" fmla="*/ 4411 h 10000"/>
                <a:gd name="connsiteX361" fmla="*/ 1123 w 10000"/>
                <a:gd name="connsiteY361" fmla="*/ 4390 h 10000"/>
                <a:gd name="connsiteX362" fmla="*/ 1185 w 10000"/>
                <a:gd name="connsiteY362" fmla="*/ 4356 h 10000"/>
                <a:gd name="connsiteX363" fmla="*/ 1225 w 10000"/>
                <a:gd name="connsiteY363" fmla="*/ 4356 h 10000"/>
                <a:gd name="connsiteX364" fmla="*/ 1265 w 10000"/>
                <a:gd name="connsiteY364" fmla="*/ 4356 h 10000"/>
                <a:gd name="connsiteX365" fmla="*/ 1225 w 10000"/>
                <a:gd name="connsiteY365" fmla="*/ 4356 h 10000"/>
                <a:gd name="connsiteX366" fmla="*/ 1225 w 10000"/>
                <a:gd name="connsiteY366" fmla="*/ 4301 h 10000"/>
                <a:gd name="connsiteX367" fmla="*/ 1225 w 10000"/>
                <a:gd name="connsiteY367" fmla="*/ 4264 h 10000"/>
                <a:gd name="connsiteX368" fmla="*/ 1185 w 10000"/>
                <a:gd name="connsiteY368" fmla="*/ 4264 h 10000"/>
                <a:gd name="connsiteX369" fmla="*/ 1225 w 10000"/>
                <a:gd name="connsiteY369" fmla="*/ 4209 h 10000"/>
                <a:gd name="connsiteX370" fmla="*/ 1265 w 10000"/>
                <a:gd name="connsiteY370" fmla="*/ 4209 h 10000"/>
                <a:gd name="connsiteX371" fmla="*/ 1284 w 10000"/>
                <a:gd name="connsiteY371" fmla="*/ 4155 h 10000"/>
                <a:gd name="connsiteX372" fmla="*/ 1265 w 10000"/>
                <a:gd name="connsiteY372" fmla="*/ 4155 h 10000"/>
                <a:gd name="connsiteX373" fmla="*/ 1225 w 10000"/>
                <a:gd name="connsiteY373" fmla="*/ 4119 h 10000"/>
                <a:gd name="connsiteX374" fmla="*/ 1185 w 10000"/>
                <a:gd name="connsiteY374" fmla="*/ 4083 h 10000"/>
                <a:gd name="connsiteX375" fmla="*/ 1185 w 10000"/>
                <a:gd name="connsiteY375" fmla="*/ 4030 h 10000"/>
                <a:gd name="connsiteX376" fmla="*/ 1185 w 10000"/>
                <a:gd name="connsiteY376" fmla="*/ 3994 h 10000"/>
                <a:gd name="connsiteX377" fmla="*/ 1225 w 10000"/>
                <a:gd name="connsiteY377" fmla="*/ 3994 h 10000"/>
                <a:gd name="connsiteX378" fmla="*/ 1284 w 10000"/>
                <a:gd name="connsiteY378" fmla="*/ 3994 h 10000"/>
                <a:gd name="connsiteX379" fmla="*/ 1324 w 10000"/>
                <a:gd name="connsiteY379" fmla="*/ 3994 h 10000"/>
                <a:gd name="connsiteX380" fmla="*/ 1386 w 10000"/>
                <a:gd name="connsiteY380" fmla="*/ 3994 h 10000"/>
                <a:gd name="connsiteX381" fmla="*/ 1427 w 10000"/>
                <a:gd name="connsiteY381" fmla="*/ 3975 h 10000"/>
                <a:gd name="connsiteX382" fmla="*/ 1447 w 10000"/>
                <a:gd name="connsiteY382" fmla="*/ 3939 h 10000"/>
                <a:gd name="connsiteX383" fmla="*/ 1486 w 10000"/>
                <a:gd name="connsiteY383" fmla="*/ 3883 h 10000"/>
                <a:gd name="connsiteX384" fmla="*/ 1447 w 10000"/>
                <a:gd name="connsiteY384" fmla="*/ 3811 h 10000"/>
                <a:gd name="connsiteX385" fmla="*/ 1427 w 10000"/>
                <a:gd name="connsiteY385" fmla="*/ 3756 h 10000"/>
                <a:gd name="connsiteX386" fmla="*/ 1386 w 10000"/>
                <a:gd name="connsiteY386" fmla="*/ 3719 h 10000"/>
                <a:gd name="connsiteX387" fmla="*/ 1345 w 10000"/>
                <a:gd name="connsiteY387" fmla="*/ 3666 h 10000"/>
                <a:gd name="connsiteX388" fmla="*/ 1345 w 10000"/>
                <a:gd name="connsiteY388" fmla="*/ 3611 h 10000"/>
                <a:gd name="connsiteX389" fmla="*/ 1345 w 10000"/>
                <a:gd name="connsiteY389" fmla="*/ 3575 h 10000"/>
                <a:gd name="connsiteX390" fmla="*/ 1345 w 10000"/>
                <a:gd name="connsiteY390" fmla="*/ 3575 h 10000"/>
                <a:gd name="connsiteX391" fmla="*/ 1386 w 10000"/>
                <a:gd name="connsiteY391" fmla="*/ 3575 h 10000"/>
                <a:gd name="connsiteX392" fmla="*/ 1427 w 10000"/>
                <a:gd name="connsiteY392" fmla="*/ 3575 h 10000"/>
                <a:gd name="connsiteX393" fmla="*/ 1447 w 10000"/>
                <a:gd name="connsiteY393" fmla="*/ 3575 h 10000"/>
                <a:gd name="connsiteX394" fmla="*/ 1447 w 10000"/>
                <a:gd name="connsiteY394" fmla="*/ 3558 h 10000"/>
                <a:gd name="connsiteX395" fmla="*/ 1447 w 10000"/>
                <a:gd name="connsiteY395" fmla="*/ 3558 h 10000"/>
                <a:gd name="connsiteX396" fmla="*/ 1447 w 10000"/>
                <a:gd name="connsiteY396" fmla="*/ 3522 h 10000"/>
                <a:gd name="connsiteX397" fmla="*/ 1447 w 10000"/>
                <a:gd name="connsiteY397" fmla="*/ 3522 h 10000"/>
                <a:gd name="connsiteX398" fmla="*/ 1447 w 10000"/>
                <a:gd name="connsiteY398" fmla="*/ 3483 h 10000"/>
                <a:gd name="connsiteX399" fmla="*/ 1526 w 10000"/>
                <a:gd name="connsiteY399" fmla="*/ 3466 h 10000"/>
                <a:gd name="connsiteX400" fmla="*/ 1546 w 10000"/>
                <a:gd name="connsiteY400" fmla="*/ 3430 h 10000"/>
                <a:gd name="connsiteX401" fmla="*/ 1585 w 10000"/>
                <a:gd name="connsiteY401" fmla="*/ 3395 h 10000"/>
                <a:gd name="connsiteX402" fmla="*/ 1626 w 10000"/>
                <a:gd name="connsiteY402" fmla="*/ 3395 h 10000"/>
                <a:gd name="connsiteX403" fmla="*/ 1648 w 10000"/>
                <a:gd name="connsiteY403" fmla="*/ 3339 h 10000"/>
                <a:gd name="connsiteX404" fmla="*/ 1687 w 10000"/>
                <a:gd name="connsiteY404" fmla="*/ 3303 h 10000"/>
                <a:gd name="connsiteX405" fmla="*/ 1727 w 10000"/>
                <a:gd name="connsiteY405" fmla="*/ 3285 h 10000"/>
                <a:gd name="connsiteX406" fmla="*/ 1747 w 10000"/>
                <a:gd name="connsiteY406" fmla="*/ 3285 h 10000"/>
                <a:gd name="connsiteX407" fmla="*/ 1786 w 10000"/>
                <a:gd name="connsiteY407" fmla="*/ 3285 h 10000"/>
                <a:gd name="connsiteX408" fmla="*/ 1806 w 10000"/>
                <a:gd name="connsiteY408" fmla="*/ 3303 h 10000"/>
                <a:gd name="connsiteX409" fmla="*/ 1786 w 10000"/>
                <a:gd name="connsiteY409" fmla="*/ 3303 h 10000"/>
                <a:gd name="connsiteX410" fmla="*/ 1786 w 10000"/>
                <a:gd name="connsiteY410" fmla="*/ 3339 h 10000"/>
                <a:gd name="connsiteX411" fmla="*/ 1747 w 10000"/>
                <a:gd name="connsiteY411" fmla="*/ 3339 h 10000"/>
                <a:gd name="connsiteX412" fmla="*/ 1727 w 10000"/>
                <a:gd name="connsiteY412" fmla="*/ 3374 h 10000"/>
                <a:gd name="connsiteX413" fmla="*/ 1747 w 10000"/>
                <a:gd name="connsiteY413" fmla="*/ 3374 h 10000"/>
                <a:gd name="connsiteX414" fmla="*/ 1747 w 10000"/>
                <a:gd name="connsiteY414" fmla="*/ 3374 h 10000"/>
                <a:gd name="connsiteX415" fmla="*/ 1786 w 10000"/>
                <a:gd name="connsiteY415" fmla="*/ 3374 h 10000"/>
                <a:gd name="connsiteX416" fmla="*/ 1806 w 10000"/>
                <a:gd name="connsiteY416" fmla="*/ 3395 h 10000"/>
                <a:gd name="connsiteX417" fmla="*/ 1888 w 10000"/>
                <a:gd name="connsiteY417" fmla="*/ 3395 h 10000"/>
                <a:gd name="connsiteX418" fmla="*/ 1949 w 10000"/>
                <a:gd name="connsiteY418" fmla="*/ 3430 h 10000"/>
                <a:gd name="connsiteX419" fmla="*/ 2008 w 10000"/>
                <a:gd name="connsiteY419" fmla="*/ 3483 h 10000"/>
                <a:gd name="connsiteX420" fmla="*/ 2087 w 10000"/>
                <a:gd name="connsiteY420" fmla="*/ 3558 h 10000"/>
                <a:gd name="connsiteX421" fmla="*/ 2150 w 10000"/>
                <a:gd name="connsiteY421" fmla="*/ 3575 h 10000"/>
                <a:gd name="connsiteX422" fmla="*/ 2209 w 10000"/>
                <a:gd name="connsiteY422" fmla="*/ 3611 h 10000"/>
                <a:gd name="connsiteX423" fmla="*/ 2249 w 10000"/>
                <a:gd name="connsiteY423" fmla="*/ 3575 h 10000"/>
                <a:gd name="connsiteX424" fmla="*/ 2249 w 10000"/>
                <a:gd name="connsiteY424" fmla="*/ 3558 h 10000"/>
                <a:gd name="connsiteX425" fmla="*/ 2249 w 10000"/>
                <a:gd name="connsiteY425" fmla="*/ 3558 h 10000"/>
                <a:gd name="connsiteX426" fmla="*/ 2249 w 10000"/>
                <a:gd name="connsiteY426" fmla="*/ 3522 h 10000"/>
                <a:gd name="connsiteX427" fmla="*/ 2249 w 10000"/>
                <a:gd name="connsiteY427" fmla="*/ 3522 h 10000"/>
                <a:gd name="connsiteX428" fmla="*/ 2249 w 10000"/>
                <a:gd name="connsiteY428" fmla="*/ 3483 h 10000"/>
                <a:gd name="connsiteX429" fmla="*/ 2308 w 10000"/>
                <a:gd name="connsiteY429" fmla="*/ 3483 h 10000"/>
                <a:gd name="connsiteX430" fmla="*/ 2451 w 10000"/>
                <a:gd name="connsiteY430" fmla="*/ 3483 h 10000"/>
                <a:gd name="connsiteX431" fmla="*/ 2451 w 10000"/>
                <a:gd name="connsiteY431" fmla="*/ 3466 h 10000"/>
                <a:gd name="connsiteX432" fmla="*/ 2451 w 10000"/>
                <a:gd name="connsiteY432" fmla="*/ 3430 h 10000"/>
                <a:gd name="connsiteX433" fmla="*/ 2451 w 10000"/>
                <a:gd name="connsiteY433" fmla="*/ 3430 h 10000"/>
                <a:gd name="connsiteX434" fmla="*/ 2451 w 10000"/>
                <a:gd name="connsiteY434" fmla="*/ 3374 h 10000"/>
                <a:gd name="connsiteX435" fmla="*/ 2451 w 10000"/>
                <a:gd name="connsiteY435" fmla="*/ 3158 h 10000"/>
                <a:gd name="connsiteX436" fmla="*/ 2451 w 10000"/>
                <a:gd name="connsiteY436" fmla="*/ 3104 h 10000"/>
                <a:gd name="connsiteX437" fmla="*/ 2451 w 10000"/>
                <a:gd name="connsiteY437" fmla="*/ 3066 h 10000"/>
                <a:gd name="connsiteX438" fmla="*/ 2451 w 10000"/>
                <a:gd name="connsiteY438" fmla="*/ 3066 h 10000"/>
                <a:gd name="connsiteX439" fmla="*/ 2510 w 10000"/>
                <a:gd name="connsiteY439" fmla="*/ 3104 h 10000"/>
                <a:gd name="connsiteX440" fmla="*/ 2570 w 10000"/>
                <a:gd name="connsiteY440" fmla="*/ 3140 h 10000"/>
                <a:gd name="connsiteX441" fmla="*/ 2651 w 10000"/>
                <a:gd name="connsiteY441" fmla="*/ 3158 h 10000"/>
                <a:gd name="connsiteX442" fmla="*/ 2711 w 10000"/>
                <a:gd name="connsiteY442" fmla="*/ 3194 h 10000"/>
                <a:gd name="connsiteX443" fmla="*/ 2751 w 10000"/>
                <a:gd name="connsiteY443" fmla="*/ 3194 h 10000"/>
                <a:gd name="connsiteX444" fmla="*/ 2810 w 10000"/>
                <a:gd name="connsiteY444" fmla="*/ 3158 h 10000"/>
                <a:gd name="connsiteX445" fmla="*/ 2810 w 10000"/>
                <a:gd name="connsiteY445" fmla="*/ 3104 h 10000"/>
                <a:gd name="connsiteX446" fmla="*/ 2830 w 10000"/>
                <a:gd name="connsiteY446" fmla="*/ 3066 h 10000"/>
                <a:gd name="connsiteX447" fmla="*/ 2830 w 10000"/>
                <a:gd name="connsiteY447" fmla="*/ 3011 h 10000"/>
                <a:gd name="connsiteX448" fmla="*/ 2830 w 10000"/>
                <a:gd name="connsiteY448" fmla="*/ 2957 h 10000"/>
                <a:gd name="connsiteX449" fmla="*/ 2830 w 10000"/>
                <a:gd name="connsiteY449" fmla="*/ 2887 h 10000"/>
                <a:gd name="connsiteX450" fmla="*/ 2870 w 10000"/>
                <a:gd name="connsiteY450" fmla="*/ 2831 h 10000"/>
                <a:gd name="connsiteX451" fmla="*/ 2933 w 10000"/>
                <a:gd name="connsiteY451" fmla="*/ 2776 h 10000"/>
                <a:gd name="connsiteX452" fmla="*/ 3072 w 10000"/>
                <a:gd name="connsiteY452" fmla="*/ 2686 h 10000"/>
                <a:gd name="connsiteX453" fmla="*/ 3111 w 10000"/>
                <a:gd name="connsiteY453" fmla="*/ 2650 h 10000"/>
                <a:gd name="connsiteX454" fmla="*/ 3174 w 10000"/>
                <a:gd name="connsiteY454" fmla="*/ 2631 h 10000"/>
                <a:gd name="connsiteX455" fmla="*/ 3213 w 10000"/>
                <a:gd name="connsiteY455" fmla="*/ 2595 h 10000"/>
                <a:gd name="connsiteX456" fmla="*/ 3273 w 10000"/>
                <a:gd name="connsiteY456" fmla="*/ 2559 h 10000"/>
                <a:gd name="connsiteX457" fmla="*/ 3293 w 10000"/>
                <a:gd name="connsiteY457" fmla="*/ 2559 h 10000"/>
                <a:gd name="connsiteX458" fmla="*/ 3372 w 10000"/>
                <a:gd name="connsiteY458" fmla="*/ 2595 h 10000"/>
                <a:gd name="connsiteX459" fmla="*/ 3394 w 10000"/>
                <a:gd name="connsiteY459" fmla="*/ 2631 h 10000"/>
                <a:gd name="connsiteX460" fmla="*/ 3475 w 10000"/>
                <a:gd name="connsiteY460" fmla="*/ 2650 h 10000"/>
                <a:gd name="connsiteX461" fmla="*/ 3534 w 10000"/>
                <a:gd name="connsiteY461" fmla="*/ 2686 h 10000"/>
                <a:gd name="connsiteX462" fmla="*/ 3594 w 10000"/>
                <a:gd name="connsiteY462" fmla="*/ 2722 h 10000"/>
                <a:gd name="connsiteX463" fmla="*/ 3676 w 10000"/>
                <a:gd name="connsiteY463" fmla="*/ 2722 h 10000"/>
                <a:gd name="connsiteX464" fmla="*/ 3696 w 10000"/>
                <a:gd name="connsiteY464" fmla="*/ 2686 h 10000"/>
                <a:gd name="connsiteX465" fmla="*/ 3735 w 10000"/>
                <a:gd name="connsiteY465" fmla="*/ 2631 h 10000"/>
                <a:gd name="connsiteX466" fmla="*/ 3735 w 10000"/>
                <a:gd name="connsiteY466" fmla="*/ 2540 h 10000"/>
                <a:gd name="connsiteX467" fmla="*/ 3735 w 10000"/>
                <a:gd name="connsiteY467" fmla="*/ 2468 h 10000"/>
                <a:gd name="connsiteX468" fmla="*/ 3735 w 10000"/>
                <a:gd name="connsiteY468" fmla="*/ 2414 h 10000"/>
                <a:gd name="connsiteX469" fmla="*/ 3755 w 10000"/>
                <a:gd name="connsiteY469" fmla="*/ 2360 h 10000"/>
                <a:gd name="connsiteX470" fmla="*/ 3936 w 10000"/>
                <a:gd name="connsiteY470" fmla="*/ 2267 h 10000"/>
                <a:gd name="connsiteX471" fmla="*/ 4157 w 10000"/>
                <a:gd name="connsiteY471" fmla="*/ 2215 h 10000"/>
                <a:gd name="connsiteX472" fmla="*/ 4417 w 10000"/>
                <a:gd name="connsiteY472" fmla="*/ 2142 h 10000"/>
                <a:gd name="connsiteX473" fmla="*/ 4617 w 10000"/>
                <a:gd name="connsiteY473" fmla="*/ 2122 h 10000"/>
                <a:gd name="connsiteX474" fmla="*/ 4719 w 10000"/>
                <a:gd name="connsiteY474" fmla="*/ 2051 h 10000"/>
                <a:gd name="connsiteX475" fmla="*/ 4818 w 10000"/>
                <a:gd name="connsiteY475" fmla="*/ 1995 h 10000"/>
                <a:gd name="connsiteX476" fmla="*/ 4919 w 10000"/>
                <a:gd name="connsiteY476" fmla="*/ 1905 h 10000"/>
                <a:gd name="connsiteX477" fmla="*/ 5019 w 10000"/>
                <a:gd name="connsiteY477" fmla="*/ 1867 h 10000"/>
                <a:gd name="connsiteX478" fmla="*/ 5120 w 10000"/>
                <a:gd name="connsiteY478" fmla="*/ 1851 h 10000"/>
                <a:gd name="connsiteX479" fmla="*/ 5182 w 10000"/>
                <a:gd name="connsiteY479" fmla="*/ 1867 h 10000"/>
                <a:gd name="connsiteX480" fmla="*/ 5241 w 10000"/>
                <a:gd name="connsiteY480" fmla="*/ 1905 h 10000"/>
                <a:gd name="connsiteX481" fmla="*/ 5321 w 10000"/>
                <a:gd name="connsiteY481" fmla="*/ 1905 h 10000"/>
                <a:gd name="connsiteX482" fmla="*/ 5381 w 10000"/>
                <a:gd name="connsiteY482" fmla="*/ 1942 h 10000"/>
                <a:gd name="connsiteX483" fmla="*/ 5422 w 10000"/>
                <a:gd name="connsiteY483" fmla="*/ 1905 h 10000"/>
                <a:gd name="connsiteX484" fmla="*/ 5442 w 10000"/>
                <a:gd name="connsiteY484" fmla="*/ 1867 h 10000"/>
                <a:gd name="connsiteX485" fmla="*/ 5482 w 10000"/>
                <a:gd name="connsiteY485" fmla="*/ 1867 h 10000"/>
                <a:gd name="connsiteX486" fmla="*/ 5541 w 10000"/>
                <a:gd name="connsiteY486" fmla="*/ 1905 h 10000"/>
                <a:gd name="connsiteX487" fmla="*/ 5642 w 10000"/>
                <a:gd name="connsiteY487" fmla="*/ 1942 h 10000"/>
                <a:gd name="connsiteX488" fmla="*/ 5704 w 10000"/>
                <a:gd name="connsiteY488" fmla="*/ 1960 h 10000"/>
                <a:gd name="connsiteX489" fmla="*/ 5783 w 10000"/>
                <a:gd name="connsiteY489" fmla="*/ 1995 h 10000"/>
                <a:gd name="connsiteX490" fmla="*/ 5904 w 10000"/>
                <a:gd name="connsiteY490" fmla="*/ 1995 h 10000"/>
                <a:gd name="connsiteX491" fmla="*/ 6083 w 10000"/>
                <a:gd name="connsiteY491" fmla="*/ 1960 h 10000"/>
                <a:gd name="connsiteX492" fmla="*/ 6206 w 10000"/>
                <a:gd name="connsiteY492" fmla="*/ 1960 h 10000"/>
                <a:gd name="connsiteX493" fmla="*/ 6265 w 10000"/>
                <a:gd name="connsiteY493" fmla="*/ 1995 h 10000"/>
                <a:gd name="connsiteX494" fmla="*/ 6344 w 10000"/>
                <a:gd name="connsiteY494" fmla="*/ 1995 h 10000"/>
                <a:gd name="connsiteX495" fmla="*/ 6406 w 10000"/>
                <a:gd name="connsiteY495" fmla="*/ 2031 h 10000"/>
                <a:gd name="connsiteX496" fmla="*/ 6605 w 10000"/>
                <a:gd name="connsiteY496" fmla="*/ 1995 h 10000"/>
                <a:gd name="connsiteX497" fmla="*/ 6728 w 10000"/>
                <a:gd name="connsiteY497" fmla="*/ 1905 h 10000"/>
                <a:gd name="connsiteX498" fmla="*/ 6866 w 10000"/>
                <a:gd name="connsiteY498" fmla="*/ 1815 h 10000"/>
                <a:gd name="connsiteX499" fmla="*/ 7028 w 10000"/>
                <a:gd name="connsiteY499" fmla="*/ 1724 h 10000"/>
                <a:gd name="connsiteX500" fmla="*/ 7189 w 10000"/>
                <a:gd name="connsiteY500" fmla="*/ 1706 h 10000"/>
                <a:gd name="connsiteX501" fmla="*/ 7389 w 10000"/>
                <a:gd name="connsiteY501" fmla="*/ 1706 h 10000"/>
                <a:gd name="connsiteX502" fmla="*/ 7589 w 10000"/>
                <a:gd name="connsiteY502" fmla="*/ 1706 h 10000"/>
                <a:gd name="connsiteX503" fmla="*/ 7891 w 10000"/>
                <a:gd name="connsiteY503" fmla="*/ 1706 h 10000"/>
                <a:gd name="connsiteX504" fmla="*/ 8254 w 10000"/>
                <a:gd name="connsiteY504" fmla="*/ 1671 h 10000"/>
                <a:gd name="connsiteX505" fmla="*/ 8613 w 10000"/>
                <a:gd name="connsiteY505" fmla="*/ 1633 h 10000"/>
                <a:gd name="connsiteX506" fmla="*/ 8956 w 10000"/>
                <a:gd name="connsiteY506" fmla="*/ 1633 h 10000"/>
                <a:gd name="connsiteX507" fmla="*/ 9177 w 10000"/>
                <a:gd name="connsiteY507" fmla="*/ 1706 h 10000"/>
                <a:gd name="connsiteX508" fmla="*/ 9217 w 10000"/>
                <a:gd name="connsiteY508" fmla="*/ 1706 h 10000"/>
                <a:gd name="connsiteX509" fmla="*/ 9177 w 10000"/>
                <a:gd name="connsiteY509" fmla="*/ 1671 h 10000"/>
                <a:gd name="connsiteX510" fmla="*/ 9177 w 10000"/>
                <a:gd name="connsiteY510" fmla="*/ 1633 h 10000"/>
                <a:gd name="connsiteX511" fmla="*/ 9177 w 10000"/>
                <a:gd name="connsiteY511" fmla="*/ 1633 h 10000"/>
                <a:gd name="connsiteX512" fmla="*/ 9177 w 10000"/>
                <a:gd name="connsiteY512" fmla="*/ 1615 h 10000"/>
                <a:gd name="connsiteX513" fmla="*/ 9217 w 10000"/>
                <a:gd name="connsiteY513" fmla="*/ 1579 h 10000"/>
                <a:gd name="connsiteX514" fmla="*/ 9217 w 10000"/>
                <a:gd name="connsiteY514" fmla="*/ 1542 h 10000"/>
                <a:gd name="connsiteX515" fmla="*/ 9217 w 10000"/>
                <a:gd name="connsiteY515" fmla="*/ 1542 h 10000"/>
                <a:gd name="connsiteX516" fmla="*/ 9277 w 10000"/>
                <a:gd name="connsiteY516" fmla="*/ 1523 h 10000"/>
                <a:gd name="connsiteX517" fmla="*/ 9337 w 10000"/>
                <a:gd name="connsiteY517" fmla="*/ 1487 h 10000"/>
                <a:gd name="connsiteX518" fmla="*/ 9378 w 10000"/>
                <a:gd name="connsiteY518" fmla="*/ 1451 h 10000"/>
                <a:gd name="connsiteX519" fmla="*/ 9438 w 10000"/>
                <a:gd name="connsiteY519" fmla="*/ 1451 h 10000"/>
                <a:gd name="connsiteX520" fmla="*/ 9518 w 10000"/>
                <a:gd name="connsiteY520" fmla="*/ 1433 h 10000"/>
                <a:gd name="connsiteX521" fmla="*/ 9578 w 10000"/>
                <a:gd name="connsiteY521" fmla="*/ 1343 h 10000"/>
                <a:gd name="connsiteX522" fmla="*/ 9638 w 10000"/>
                <a:gd name="connsiteY522" fmla="*/ 1196 h 10000"/>
                <a:gd name="connsiteX523" fmla="*/ 9698 w 10000"/>
                <a:gd name="connsiteY523" fmla="*/ 1015 h 10000"/>
                <a:gd name="connsiteX524" fmla="*/ 9739 w 10000"/>
                <a:gd name="connsiteY524" fmla="*/ 888 h 10000"/>
                <a:gd name="connsiteX525" fmla="*/ 9779 w 10000"/>
                <a:gd name="connsiteY525" fmla="*/ 834 h 10000"/>
                <a:gd name="connsiteX526" fmla="*/ 9798 w 10000"/>
                <a:gd name="connsiteY526" fmla="*/ 799 h 10000"/>
                <a:gd name="connsiteX527" fmla="*/ 9880 w 10000"/>
                <a:gd name="connsiteY527" fmla="*/ 799 h 10000"/>
                <a:gd name="connsiteX528" fmla="*/ 9899 w 10000"/>
                <a:gd name="connsiteY528" fmla="*/ 745 h 10000"/>
                <a:gd name="connsiteX529" fmla="*/ 10000 w 10000"/>
                <a:gd name="connsiteY529" fmla="*/ 0 h 10000"/>
                <a:gd name="connsiteX0" fmla="*/ 7992 w 9899"/>
                <a:gd name="connsiteY0" fmla="*/ 9255 h 9255"/>
                <a:gd name="connsiteX1" fmla="*/ 7992 w 9899"/>
                <a:gd name="connsiteY1" fmla="*/ 9200 h 9255"/>
                <a:gd name="connsiteX2" fmla="*/ 7992 w 9899"/>
                <a:gd name="connsiteY2" fmla="*/ 9110 h 9255"/>
                <a:gd name="connsiteX3" fmla="*/ 8032 w 9899"/>
                <a:gd name="connsiteY3" fmla="*/ 9037 h 9255"/>
                <a:gd name="connsiteX4" fmla="*/ 8052 w 9899"/>
                <a:gd name="connsiteY4" fmla="*/ 9019 h 9255"/>
                <a:gd name="connsiteX5" fmla="*/ 8052 w 9899"/>
                <a:gd name="connsiteY5" fmla="*/ 8983 h 9255"/>
                <a:gd name="connsiteX6" fmla="*/ 8091 w 9899"/>
                <a:gd name="connsiteY6" fmla="*/ 8983 h 9255"/>
                <a:gd name="connsiteX7" fmla="*/ 8091 w 9899"/>
                <a:gd name="connsiteY7" fmla="*/ 8928 h 9255"/>
                <a:gd name="connsiteX8" fmla="*/ 8052 w 9899"/>
                <a:gd name="connsiteY8" fmla="*/ 8838 h 9255"/>
                <a:gd name="connsiteX9" fmla="*/ 8032 w 9899"/>
                <a:gd name="connsiteY9" fmla="*/ 8784 h 9255"/>
                <a:gd name="connsiteX10" fmla="*/ 8032 w 9899"/>
                <a:gd name="connsiteY10" fmla="*/ 8711 h 9255"/>
                <a:gd name="connsiteX11" fmla="*/ 8052 w 9899"/>
                <a:gd name="connsiteY11" fmla="*/ 8692 h 9255"/>
                <a:gd name="connsiteX12" fmla="*/ 8091 w 9899"/>
                <a:gd name="connsiteY12" fmla="*/ 8692 h 9255"/>
                <a:gd name="connsiteX13" fmla="*/ 8091 w 9899"/>
                <a:gd name="connsiteY13" fmla="*/ 8656 h 9255"/>
                <a:gd name="connsiteX14" fmla="*/ 8091 w 9899"/>
                <a:gd name="connsiteY14" fmla="*/ 8601 h 9255"/>
                <a:gd name="connsiteX15" fmla="*/ 8091 w 9899"/>
                <a:gd name="connsiteY15" fmla="*/ 8529 h 9255"/>
                <a:gd name="connsiteX16" fmla="*/ 8052 w 9899"/>
                <a:gd name="connsiteY16" fmla="*/ 8474 h 9255"/>
                <a:gd name="connsiteX17" fmla="*/ 8052 w 9899"/>
                <a:gd name="connsiteY17" fmla="*/ 8420 h 9255"/>
                <a:gd name="connsiteX18" fmla="*/ 8052 w 9899"/>
                <a:gd name="connsiteY18" fmla="*/ 8331 h 9255"/>
                <a:gd name="connsiteX19" fmla="*/ 8052 w 9899"/>
                <a:gd name="connsiteY19" fmla="*/ 8291 h 9255"/>
                <a:gd name="connsiteX20" fmla="*/ 8091 w 9899"/>
                <a:gd name="connsiteY20" fmla="*/ 8291 h 9255"/>
                <a:gd name="connsiteX21" fmla="*/ 8091 w 9899"/>
                <a:gd name="connsiteY21" fmla="*/ 8291 h 9255"/>
                <a:gd name="connsiteX22" fmla="*/ 8132 w 9899"/>
                <a:gd name="connsiteY22" fmla="*/ 8291 h 9255"/>
                <a:gd name="connsiteX23" fmla="*/ 8132 w 9899"/>
                <a:gd name="connsiteY23" fmla="*/ 8239 h 9255"/>
                <a:gd name="connsiteX24" fmla="*/ 8091 w 9899"/>
                <a:gd name="connsiteY24" fmla="*/ 8184 h 9255"/>
                <a:gd name="connsiteX25" fmla="*/ 8052 w 9899"/>
                <a:gd name="connsiteY25" fmla="*/ 8148 h 9255"/>
                <a:gd name="connsiteX26" fmla="*/ 8052 w 9899"/>
                <a:gd name="connsiteY26" fmla="*/ 8092 h 9255"/>
                <a:gd name="connsiteX27" fmla="*/ 8052 w 9899"/>
                <a:gd name="connsiteY27" fmla="*/ 8021 h 9255"/>
                <a:gd name="connsiteX28" fmla="*/ 8052 w 9899"/>
                <a:gd name="connsiteY28" fmla="*/ 7967 h 9255"/>
                <a:gd name="connsiteX29" fmla="*/ 8052 w 9899"/>
                <a:gd name="connsiteY29" fmla="*/ 7912 h 9255"/>
                <a:gd name="connsiteX30" fmla="*/ 8052 w 9899"/>
                <a:gd name="connsiteY30" fmla="*/ 7912 h 9255"/>
                <a:gd name="connsiteX31" fmla="*/ 8032 w 9899"/>
                <a:gd name="connsiteY31" fmla="*/ 7875 h 9255"/>
                <a:gd name="connsiteX32" fmla="*/ 8032 w 9899"/>
                <a:gd name="connsiteY32" fmla="*/ 7859 h 9255"/>
                <a:gd name="connsiteX33" fmla="*/ 8032 w 9899"/>
                <a:gd name="connsiteY33" fmla="*/ 7859 h 9255"/>
                <a:gd name="connsiteX34" fmla="*/ 8032 w 9899"/>
                <a:gd name="connsiteY34" fmla="*/ 7767 h 9255"/>
                <a:gd name="connsiteX35" fmla="*/ 8032 w 9899"/>
                <a:gd name="connsiteY35" fmla="*/ 7696 h 9255"/>
                <a:gd name="connsiteX36" fmla="*/ 8052 w 9899"/>
                <a:gd name="connsiteY36" fmla="*/ 7603 h 9255"/>
                <a:gd name="connsiteX37" fmla="*/ 8052 w 9899"/>
                <a:gd name="connsiteY37" fmla="*/ 7547 h 9255"/>
                <a:gd name="connsiteX38" fmla="*/ 8091 w 9899"/>
                <a:gd name="connsiteY38" fmla="*/ 7367 h 9255"/>
                <a:gd name="connsiteX39" fmla="*/ 8091 w 9899"/>
                <a:gd name="connsiteY39" fmla="*/ 7131 h 9255"/>
                <a:gd name="connsiteX40" fmla="*/ 8132 w 9899"/>
                <a:gd name="connsiteY40" fmla="*/ 6896 h 9255"/>
                <a:gd name="connsiteX41" fmla="*/ 8152 w 9899"/>
                <a:gd name="connsiteY41" fmla="*/ 6768 h 9255"/>
                <a:gd name="connsiteX42" fmla="*/ 8192 w 9899"/>
                <a:gd name="connsiteY42" fmla="*/ 6751 h 9255"/>
                <a:gd name="connsiteX43" fmla="*/ 8213 w 9899"/>
                <a:gd name="connsiteY43" fmla="*/ 6751 h 9255"/>
                <a:gd name="connsiteX44" fmla="*/ 8293 w 9899"/>
                <a:gd name="connsiteY44" fmla="*/ 6768 h 9255"/>
                <a:gd name="connsiteX45" fmla="*/ 8353 w 9899"/>
                <a:gd name="connsiteY45" fmla="*/ 6768 h 9255"/>
                <a:gd name="connsiteX46" fmla="*/ 8414 w 9899"/>
                <a:gd name="connsiteY46" fmla="*/ 6768 h 9255"/>
                <a:gd name="connsiteX47" fmla="*/ 8454 w 9899"/>
                <a:gd name="connsiteY47" fmla="*/ 6751 h 9255"/>
                <a:gd name="connsiteX48" fmla="*/ 8514 w 9899"/>
                <a:gd name="connsiteY48" fmla="*/ 6623 h 9255"/>
                <a:gd name="connsiteX49" fmla="*/ 8554 w 9899"/>
                <a:gd name="connsiteY49" fmla="*/ 6514 h 9255"/>
                <a:gd name="connsiteX50" fmla="*/ 8554 w 9899"/>
                <a:gd name="connsiteY50" fmla="*/ 6351 h 9255"/>
                <a:gd name="connsiteX51" fmla="*/ 8654 w 9899"/>
                <a:gd name="connsiteY51" fmla="*/ 6240 h 9255"/>
                <a:gd name="connsiteX52" fmla="*/ 8715 w 9899"/>
                <a:gd name="connsiteY52" fmla="*/ 6205 h 9255"/>
                <a:gd name="connsiteX53" fmla="*/ 8715 w 9899"/>
                <a:gd name="connsiteY53" fmla="*/ 6189 h 9255"/>
                <a:gd name="connsiteX54" fmla="*/ 8756 w 9899"/>
                <a:gd name="connsiteY54" fmla="*/ 6152 h 9255"/>
                <a:gd name="connsiteX55" fmla="*/ 8715 w 9899"/>
                <a:gd name="connsiteY55" fmla="*/ 6152 h 9255"/>
                <a:gd name="connsiteX56" fmla="*/ 8715 w 9899"/>
                <a:gd name="connsiteY56" fmla="*/ 6115 h 9255"/>
                <a:gd name="connsiteX57" fmla="*/ 8715 w 9899"/>
                <a:gd name="connsiteY57" fmla="*/ 6115 h 9255"/>
                <a:gd name="connsiteX58" fmla="*/ 8715 w 9899"/>
                <a:gd name="connsiteY58" fmla="*/ 6097 h 9255"/>
                <a:gd name="connsiteX59" fmla="*/ 8756 w 9899"/>
                <a:gd name="connsiteY59" fmla="*/ 6061 h 9255"/>
                <a:gd name="connsiteX60" fmla="*/ 8775 w 9899"/>
                <a:gd name="connsiteY60" fmla="*/ 6061 h 9255"/>
                <a:gd name="connsiteX61" fmla="*/ 8815 w 9899"/>
                <a:gd name="connsiteY61" fmla="*/ 6025 h 9255"/>
                <a:gd name="connsiteX62" fmla="*/ 8874 w 9899"/>
                <a:gd name="connsiteY62" fmla="*/ 6025 h 9255"/>
                <a:gd name="connsiteX63" fmla="*/ 8956 w 9899"/>
                <a:gd name="connsiteY63" fmla="*/ 6006 h 9255"/>
                <a:gd name="connsiteX64" fmla="*/ 9016 w 9899"/>
                <a:gd name="connsiteY64" fmla="*/ 5970 h 9255"/>
                <a:gd name="connsiteX65" fmla="*/ 9056 w 9899"/>
                <a:gd name="connsiteY65" fmla="*/ 5916 h 9255"/>
                <a:gd name="connsiteX66" fmla="*/ 9075 w 9899"/>
                <a:gd name="connsiteY66" fmla="*/ 5843 h 9255"/>
                <a:gd name="connsiteX67" fmla="*/ 9075 w 9899"/>
                <a:gd name="connsiteY67" fmla="*/ 5753 h 9255"/>
                <a:gd name="connsiteX68" fmla="*/ 9075 w 9899"/>
                <a:gd name="connsiteY68" fmla="*/ 5733 h 9255"/>
                <a:gd name="connsiteX69" fmla="*/ 9056 w 9899"/>
                <a:gd name="connsiteY69" fmla="*/ 5680 h 9255"/>
                <a:gd name="connsiteX70" fmla="*/ 9016 w 9899"/>
                <a:gd name="connsiteY70" fmla="*/ 5644 h 9255"/>
                <a:gd name="connsiteX71" fmla="*/ 9016 w 9899"/>
                <a:gd name="connsiteY71" fmla="*/ 5607 h 9255"/>
                <a:gd name="connsiteX72" fmla="*/ 9016 w 9899"/>
                <a:gd name="connsiteY72" fmla="*/ 5589 h 9255"/>
                <a:gd name="connsiteX73" fmla="*/ 9056 w 9899"/>
                <a:gd name="connsiteY73" fmla="*/ 5516 h 9255"/>
                <a:gd name="connsiteX74" fmla="*/ 9075 w 9899"/>
                <a:gd name="connsiteY74" fmla="*/ 5498 h 9255"/>
                <a:gd name="connsiteX75" fmla="*/ 9115 w 9899"/>
                <a:gd name="connsiteY75" fmla="*/ 5498 h 9255"/>
                <a:gd name="connsiteX76" fmla="*/ 9177 w 9899"/>
                <a:gd name="connsiteY76" fmla="*/ 5498 h 9255"/>
                <a:gd name="connsiteX77" fmla="*/ 9217 w 9899"/>
                <a:gd name="connsiteY77" fmla="*/ 5462 h 9255"/>
                <a:gd name="connsiteX78" fmla="*/ 9237 w 9899"/>
                <a:gd name="connsiteY78" fmla="*/ 5425 h 9255"/>
                <a:gd name="connsiteX79" fmla="*/ 9277 w 9899"/>
                <a:gd name="connsiteY79" fmla="*/ 5372 h 9255"/>
                <a:gd name="connsiteX80" fmla="*/ 9277 w 9899"/>
                <a:gd name="connsiteY80" fmla="*/ 5316 h 9255"/>
                <a:gd name="connsiteX81" fmla="*/ 9237 w 9899"/>
                <a:gd name="connsiteY81" fmla="*/ 5280 h 9255"/>
                <a:gd name="connsiteX82" fmla="*/ 9237 w 9899"/>
                <a:gd name="connsiteY82" fmla="*/ 5261 h 9255"/>
                <a:gd name="connsiteX83" fmla="*/ 9217 w 9899"/>
                <a:gd name="connsiteY83" fmla="*/ 5226 h 9255"/>
                <a:gd name="connsiteX84" fmla="*/ 9177 w 9899"/>
                <a:gd name="connsiteY84" fmla="*/ 5173 h 9255"/>
                <a:gd name="connsiteX85" fmla="*/ 9177 w 9899"/>
                <a:gd name="connsiteY85" fmla="*/ 5135 h 9255"/>
                <a:gd name="connsiteX86" fmla="*/ 9177 w 9899"/>
                <a:gd name="connsiteY86" fmla="*/ 5099 h 9255"/>
                <a:gd name="connsiteX87" fmla="*/ 9177 w 9899"/>
                <a:gd name="connsiteY87" fmla="*/ 4954 h 9255"/>
                <a:gd name="connsiteX88" fmla="*/ 9177 w 9899"/>
                <a:gd name="connsiteY88" fmla="*/ 4899 h 9255"/>
                <a:gd name="connsiteX89" fmla="*/ 9177 w 9899"/>
                <a:gd name="connsiteY89" fmla="*/ 4863 h 9255"/>
                <a:gd name="connsiteX90" fmla="*/ 9136 w 9899"/>
                <a:gd name="connsiteY90" fmla="*/ 4808 h 9255"/>
                <a:gd name="connsiteX91" fmla="*/ 9075 w 9899"/>
                <a:gd name="connsiteY91" fmla="*/ 4773 h 9255"/>
                <a:gd name="connsiteX92" fmla="*/ 9016 w 9899"/>
                <a:gd name="connsiteY92" fmla="*/ 4718 h 9255"/>
                <a:gd name="connsiteX93" fmla="*/ 8956 w 9899"/>
                <a:gd name="connsiteY93" fmla="*/ 4627 h 9255"/>
                <a:gd name="connsiteX94" fmla="*/ 8956 w 9899"/>
                <a:gd name="connsiteY94" fmla="*/ 4573 h 9255"/>
                <a:gd name="connsiteX95" fmla="*/ 8956 w 9899"/>
                <a:gd name="connsiteY95" fmla="*/ 4500 h 9255"/>
                <a:gd name="connsiteX96" fmla="*/ 9016 w 9899"/>
                <a:gd name="connsiteY96" fmla="*/ 4445 h 9255"/>
                <a:gd name="connsiteX97" fmla="*/ 9056 w 9899"/>
                <a:gd name="connsiteY97" fmla="*/ 4391 h 9255"/>
                <a:gd name="connsiteX98" fmla="*/ 9075 w 9899"/>
                <a:gd name="connsiteY98" fmla="*/ 4337 h 9255"/>
                <a:gd name="connsiteX99" fmla="*/ 9056 w 9899"/>
                <a:gd name="connsiteY99" fmla="*/ 4264 h 9255"/>
                <a:gd name="connsiteX100" fmla="*/ 9016 w 9899"/>
                <a:gd name="connsiteY100" fmla="*/ 4246 h 9255"/>
                <a:gd name="connsiteX101" fmla="*/ 8956 w 9899"/>
                <a:gd name="connsiteY101" fmla="*/ 4209 h 9255"/>
                <a:gd name="connsiteX102" fmla="*/ 8874 w 9899"/>
                <a:gd name="connsiteY102" fmla="*/ 4209 h 9255"/>
                <a:gd name="connsiteX103" fmla="*/ 8855 w 9899"/>
                <a:gd name="connsiteY103" fmla="*/ 4173 h 9255"/>
                <a:gd name="connsiteX104" fmla="*/ 8775 w 9899"/>
                <a:gd name="connsiteY104" fmla="*/ 4155 h 9255"/>
                <a:gd name="connsiteX105" fmla="*/ 8715 w 9899"/>
                <a:gd name="connsiteY105" fmla="*/ 4083 h 9255"/>
                <a:gd name="connsiteX106" fmla="*/ 8654 w 9899"/>
                <a:gd name="connsiteY106" fmla="*/ 3974 h 9255"/>
                <a:gd name="connsiteX107" fmla="*/ 8514 w 9899"/>
                <a:gd name="connsiteY107" fmla="*/ 3829 h 9255"/>
                <a:gd name="connsiteX108" fmla="*/ 8414 w 9899"/>
                <a:gd name="connsiteY108" fmla="*/ 3701 h 9255"/>
                <a:gd name="connsiteX109" fmla="*/ 8353 w 9899"/>
                <a:gd name="connsiteY109" fmla="*/ 3666 h 9255"/>
                <a:gd name="connsiteX110" fmla="*/ 8293 w 9899"/>
                <a:gd name="connsiteY110" fmla="*/ 3701 h 9255"/>
                <a:gd name="connsiteX111" fmla="*/ 8254 w 9899"/>
                <a:gd name="connsiteY111" fmla="*/ 3738 h 9255"/>
                <a:gd name="connsiteX112" fmla="*/ 8213 w 9899"/>
                <a:gd name="connsiteY112" fmla="*/ 3756 h 9255"/>
                <a:gd name="connsiteX113" fmla="*/ 8192 w 9899"/>
                <a:gd name="connsiteY113" fmla="*/ 3793 h 9255"/>
                <a:gd name="connsiteX114" fmla="*/ 8152 w 9899"/>
                <a:gd name="connsiteY114" fmla="*/ 3793 h 9255"/>
                <a:gd name="connsiteX115" fmla="*/ 8091 w 9899"/>
                <a:gd name="connsiteY115" fmla="*/ 3793 h 9255"/>
                <a:gd name="connsiteX116" fmla="*/ 7992 w 9899"/>
                <a:gd name="connsiteY116" fmla="*/ 3793 h 9255"/>
                <a:gd name="connsiteX117" fmla="*/ 7932 w 9899"/>
                <a:gd name="connsiteY117" fmla="*/ 3793 h 9255"/>
                <a:gd name="connsiteX118" fmla="*/ 7891 w 9899"/>
                <a:gd name="connsiteY118" fmla="*/ 3829 h 9255"/>
                <a:gd name="connsiteX119" fmla="*/ 7851 w 9899"/>
                <a:gd name="connsiteY119" fmla="*/ 3882 h 9255"/>
                <a:gd name="connsiteX120" fmla="*/ 7891 w 9899"/>
                <a:gd name="connsiteY120" fmla="*/ 3901 h 9255"/>
                <a:gd name="connsiteX121" fmla="*/ 7932 w 9899"/>
                <a:gd name="connsiteY121" fmla="*/ 3974 h 9255"/>
                <a:gd name="connsiteX122" fmla="*/ 7952 w 9899"/>
                <a:gd name="connsiteY122" fmla="*/ 4029 h 9255"/>
                <a:gd name="connsiteX123" fmla="*/ 7952 w 9899"/>
                <a:gd name="connsiteY123" fmla="*/ 4063 h 9255"/>
                <a:gd name="connsiteX124" fmla="*/ 7851 w 9899"/>
                <a:gd name="connsiteY124" fmla="*/ 4083 h 9255"/>
                <a:gd name="connsiteX125" fmla="*/ 7851 w 9899"/>
                <a:gd name="connsiteY125" fmla="*/ 4155 h 9255"/>
                <a:gd name="connsiteX126" fmla="*/ 7851 w 9899"/>
                <a:gd name="connsiteY126" fmla="*/ 4209 h 9255"/>
                <a:gd name="connsiteX127" fmla="*/ 7831 w 9899"/>
                <a:gd name="connsiteY127" fmla="*/ 4264 h 9255"/>
                <a:gd name="connsiteX128" fmla="*/ 7791 w 9899"/>
                <a:gd name="connsiteY128" fmla="*/ 4337 h 9255"/>
                <a:gd name="connsiteX129" fmla="*/ 7630 w 9899"/>
                <a:gd name="connsiteY129" fmla="*/ 4482 h 9255"/>
                <a:gd name="connsiteX130" fmla="*/ 7470 w 9899"/>
                <a:gd name="connsiteY130" fmla="*/ 4536 h 9255"/>
                <a:gd name="connsiteX131" fmla="*/ 7230 w 9899"/>
                <a:gd name="connsiteY131" fmla="*/ 4573 h 9255"/>
                <a:gd name="connsiteX132" fmla="*/ 7189 w 9899"/>
                <a:gd name="connsiteY132" fmla="*/ 4573 h 9255"/>
                <a:gd name="connsiteX133" fmla="*/ 7128 w 9899"/>
                <a:gd name="connsiteY133" fmla="*/ 4590 h 9255"/>
                <a:gd name="connsiteX134" fmla="*/ 7107 w 9899"/>
                <a:gd name="connsiteY134" fmla="*/ 4590 h 9255"/>
                <a:gd name="connsiteX135" fmla="*/ 7028 w 9899"/>
                <a:gd name="connsiteY135" fmla="*/ 4590 h 9255"/>
                <a:gd name="connsiteX136" fmla="*/ 7028 w 9899"/>
                <a:gd name="connsiteY136" fmla="*/ 4573 h 9255"/>
                <a:gd name="connsiteX137" fmla="*/ 7008 w 9899"/>
                <a:gd name="connsiteY137" fmla="*/ 4536 h 9255"/>
                <a:gd name="connsiteX138" fmla="*/ 6968 w 9899"/>
                <a:gd name="connsiteY138" fmla="*/ 4536 h 9255"/>
                <a:gd name="connsiteX139" fmla="*/ 6928 w 9899"/>
                <a:gd name="connsiteY139" fmla="*/ 4536 h 9255"/>
                <a:gd name="connsiteX140" fmla="*/ 6866 w 9899"/>
                <a:gd name="connsiteY140" fmla="*/ 4536 h 9255"/>
                <a:gd name="connsiteX141" fmla="*/ 6827 w 9899"/>
                <a:gd name="connsiteY141" fmla="*/ 4573 h 9255"/>
                <a:gd name="connsiteX142" fmla="*/ 6827 w 9899"/>
                <a:gd name="connsiteY142" fmla="*/ 4627 h 9255"/>
                <a:gd name="connsiteX143" fmla="*/ 6807 w 9899"/>
                <a:gd name="connsiteY143" fmla="*/ 4664 h 9255"/>
                <a:gd name="connsiteX144" fmla="*/ 6767 w 9899"/>
                <a:gd name="connsiteY144" fmla="*/ 4681 h 9255"/>
                <a:gd name="connsiteX145" fmla="*/ 6728 w 9899"/>
                <a:gd name="connsiteY145" fmla="*/ 4681 h 9255"/>
                <a:gd name="connsiteX146" fmla="*/ 6708 w 9899"/>
                <a:gd name="connsiteY146" fmla="*/ 4681 h 9255"/>
                <a:gd name="connsiteX147" fmla="*/ 6667 w 9899"/>
                <a:gd name="connsiteY147" fmla="*/ 4681 h 9255"/>
                <a:gd name="connsiteX148" fmla="*/ 6605 w 9899"/>
                <a:gd name="connsiteY148" fmla="*/ 4681 h 9255"/>
                <a:gd name="connsiteX149" fmla="*/ 6605 w 9899"/>
                <a:gd name="connsiteY149" fmla="*/ 4718 h 9255"/>
                <a:gd name="connsiteX150" fmla="*/ 6605 w 9899"/>
                <a:gd name="connsiteY150" fmla="*/ 4753 h 9255"/>
                <a:gd name="connsiteX151" fmla="*/ 6605 w 9899"/>
                <a:gd name="connsiteY151" fmla="*/ 4773 h 9255"/>
                <a:gd name="connsiteX152" fmla="*/ 6605 w 9899"/>
                <a:gd name="connsiteY152" fmla="*/ 4808 h 9255"/>
                <a:gd name="connsiteX153" fmla="*/ 6545 w 9899"/>
                <a:gd name="connsiteY153" fmla="*/ 4828 h 9255"/>
                <a:gd name="connsiteX154" fmla="*/ 6545 w 9899"/>
                <a:gd name="connsiteY154" fmla="*/ 4828 h 9255"/>
                <a:gd name="connsiteX155" fmla="*/ 6545 w 9899"/>
                <a:gd name="connsiteY155" fmla="*/ 4863 h 9255"/>
                <a:gd name="connsiteX156" fmla="*/ 6565 w 9899"/>
                <a:gd name="connsiteY156" fmla="*/ 4899 h 9255"/>
                <a:gd name="connsiteX157" fmla="*/ 6565 w 9899"/>
                <a:gd name="connsiteY157" fmla="*/ 4918 h 9255"/>
                <a:gd name="connsiteX158" fmla="*/ 6545 w 9899"/>
                <a:gd name="connsiteY158" fmla="*/ 4899 h 9255"/>
                <a:gd name="connsiteX159" fmla="*/ 6506 w 9899"/>
                <a:gd name="connsiteY159" fmla="*/ 4899 h 9255"/>
                <a:gd name="connsiteX160" fmla="*/ 6466 w 9899"/>
                <a:gd name="connsiteY160" fmla="*/ 4863 h 9255"/>
                <a:gd name="connsiteX161" fmla="*/ 6446 w 9899"/>
                <a:gd name="connsiteY161" fmla="*/ 4863 h 9255"/>
                <a:gd name="connsiteX162" fmla="*/ 6446 w 9899"/>
                <a:gd name="connsiteY162" fmla="*/ 4954 h 9255"/>
                <a:gd name="connsiteX163" fmla="*/ 6364 w 9899"/>
                <a:gd name="connsiteY163" fmla="*/ 4954 h 9255"/>
                <a:gd name="connsiteX164" fmla="*/ 6344 w 9899"/>
                <a:gd name="connsiteY164" fmla="*/ 4954 h 9255"/>
                <a:gd name="connsiteX165" fmla="*/ 6206 w 9899"/>
                <a:gd name="connsiteY165" fmla="*/ 4918 h 9255"/>
                <a:gd name="connsiteX166" fmla="*/ 6144 w 9899"/>
                <a:gd name="connsiteY166" fmla="*/ 4918 h 9255"/>
                <a:gd name="connsiteX167" fmla="*/ 6104 w 9899"/>
                <a:gd name="connsiteY167" fmla="*/ 4954 h 9255"/>
                <a:gd name="connsiteX168" fmla="*/ 6083 w 9899"/>
                <a:gd name="connsiteY168" fmla="*/ 4954 h 9255"/>
                <a:gd name="connsiteX169" fmla="*/ 6004 w 9899"/>
                <a:gd name="connsiteY169" fmla="*/ 4989 h 9255"/>
                <a:gd name="connsiteX170" fmla="*/ 5984 w 9899"/>
                <a:gd name="connsiteY170" fmla="*/ 4989 h 9255"/>
                <a:gd name="connsiteX171" fmla="*/ 5944 w 9899"/>
                <a:gd name="connsiteY171" fmla="*/ 4989 h 9255"/>
                <a:gd name="connsiteX172" fmla="*/ 5944 w 9899"/>
                <a:gd name="connsiteY172" fmla="*/ 4989 h 9255"/>
                <a:gd name="connsiteX173" fmla="*/ 5984 w 9899"/>
                <a:gd name="connsiteY173" fmla="*/ 4954 h 9255"/>
                <a:gd name="connsiteX174" fmla="*/ 5984 w 9899"/>
                <a:gd name="connsiteY174" fmla="*/ 4918 h 9255"/>
                <a:gd name="connsiteX175" fmla="*/ 5904 w 9899"/>
                <a:gd name="connsiteY175" fmla="*/ 4918 h 9255"/>
                <a:gd name="connsiteX176" fmla="*/ 5883 w 9899"/>
                <a:gd name="connsiteY176" fmla="*/ 4899 h 9255"/>
                <a:gd name="connsiteX177" fmla="*/ 5803 w 9899"/>
                <a:gd name="connsiteY177" fmla="*/ 4899 h 9255"/>
                <a:gd name="connsiteX178" fmla="*/ 5622 w 9899"/>
                <a:gd name="connsiteY178" fmla="*/ 4828 h 9255"/>
                <a:gd name="connsiteX179" fmla="*/ 5381 w 9899"/>
                <a:gd name="connsiteY179" fmla="*/ 4773 h 9255"/>
                <a:gd name="connsiteX180" fmla="*/ 5182 w 9899"/>
                <a:gd name="connsiteY180" fmla="*/ 4773 h 9255"/>
                <a:gd name="connsiteX181" fmla="*/ 5182 w 9899"/>
                <a:gd name="connsiteY181" fmla="*/ 4773 h 9255"/>
                <a:gd name="connsiteX182" fmla="*/ 5161 w 9899"/>
                <a:gd name="connsiteY182" fmla="*/ 4828 h 9255"/>
                <a:gd name="connsiteX183" fmla="*/ 5161 w 9899"/>
                <a:gd name="connsiteY183" fmla="*/ 4863 h 9255"/>
                <a:gd name="connsiteX184" fmla="*/ 5120 w 9899"/>
                <a:gd name="connsiteY184" fmla="*/ 4863 h 9255"/>
                <a:gd name="connsiteX185" fmla="*/ 5120 w 9899"/>
                <a:gd name="connsiteY185" fmla="*/ 4828 h 9255"/>
                <a:gd name="connsiteX186" fmla="*/ 5120 w 9899"/>
                <a:gd name="connsiteY186" fmla="*/ 4828 h 9255"/>
                <a:gd name="connsiteX187" fmla="*/ 5080 w 9899"/>
                <a:gd name="connsiteY187" fmla="*/ 4808 h 9255"/>
                <a:gd name="connsiteX188" fmla="*/ 5060 w 9899"/>
                <a:gd name="connsiteY188" fmla="*/ 4828 h 9255"/>
                <a:gd name="connsiteX189" fmla="*/ 5060 w 9899"/>
                <a:gd name="connsiteY189" fmla="*/ 4863 h 9255"/>
                <a:gd name="connsiteX190" fmla="*/ 5019 w 9899"/>
                <a:gd name="connsiteY190" fmla="*/ 4899 h 9255"/>
                <a:gd name="connsiteX191" fmla="*/ 4980 w 9899"/>
                <a:gd name="connsiteY191" fmla="*/ 4918 h 9255"/>
                <a:gd name="connsiteX192" fmla="*/ 4960 w 9899"/>
                <a:gd name="connsiteY192" fmla="*/ 4918 h 9255"/>
                <a:gd name="connsiteX193" fmla="*/ 4919 w 9899"/>
                <a:gd name="connsiteY193" fmla="*/ 4918 h 9255"/>
                <a:gd name="connsiteX194" fmla="*/ 4879 w 9899"/>
                <a:gd name="connsiteY194" fmla="*/ 4918 h 9255"/>
                <a:gd name="connsiteX195" fmla="*/ 4879 w 9899"/>
                <a:gd name="connsiteY195" fmla="*/ 4954 h 9255"/>
                <a:gd name="connsiteX196" fmla="*/ 4879 w 9899"/>
                <a:gd name="connsiteY196" fmla="*/ 4989 h 9255"/>
                <a:gd name="connsiteX197" fmla="*/ 4858 w 9899"/>
                <a:gd name="connsiteY197" fmla="*/ 4989 h 9255"/>
                <a:gd name="connsiteX198" fmla="*/ 4818 w 9899"/>
                <a:gd name="connsiteY198" fmla="*/ 4989 h 9255"/>
                <a:gd name="connsiteX199" fmla="*/ 4818 w 9899"/>
                <a:gd name="connsiteY199" fmla="*/ 4989 h 9255"/>
                <a:gd name="connsiteX200" fmla="*/ 4779 w 9899"/>
                <a:gd name="connsiteY200" fmla="*/ 4954 h 9255"/>
                <a:gd name="connsiteX201" fmla="*/ 4759 w 9899"/>
                <a:gd name="connsiteY201" fmla="*/ 4918 h 9255"/>
                <a:gd name="connsiteX202" fmla="*/ 4719 w 9899"/>
                <a:gd name="connsiteY202" fmla="*/ 4918 h 9255"/>
                <a:gd name="connsiteX203" fmla="*/ 3735 w 9899"/>
                <a:gd name="connsiteY203" fmla="*/ 4899 h 9255"/>
                <a:gd name="connsiteX204" fmla="*/ 2933 w 9899"/>
                <a:gd name="connsiteY204" fmla="*/ 4899 h 9255"/>
                <a:gd name="connsiteX205" fmla="*/ 2771 w 9899"/>
                <a:gd name="connsiteY205" fmla="*/ 4899 h 9255"/>
                <a:gd name="connsiteX206" fmla="*/ 2711 w 9899"/>
                <a:gd name="connsiteY206" fmla="*/ 4863 h 9255"/>
                <a:gd name="connsiteX207" fmla="*/ 2672 w 9899"/>
                <a:gd name="connsiteY207" fmla="*/ 4899 h 9255"/>
                <a:gd name="connsiteX208" fmla="*/ 2651 w 9899"/>
                <a:gd name="connsiteY208" fmla="*/ 4918 h 9255"/>
                <a:gd name="connsiteX209" fmla="*/ 2609 w 9899"/>
                <a:gd name="connsiteY209" fmla="*/ 5008 h 9255"/>
                <a:gd name="connsiteX210" fmla="*/ 2570 w 9899"/>
                <a:gd name="connsiteY210" fmla="*/ 5099 h 9255"/>
                <a:gd name="connsiteX211" fmla="*/ 2570 w 9899"/>
                <a:gd name="connsiteY211" fmla="*/ 5189 h 9255"/>
                <a:gd name="connsiteX212" fmla="*/ 2570 w 9899"/>
                <a:gd name="connsiteY212" fmla="*/ 5280 h 9255"/>
                <a:gd name="connsiteX213" fmla="*/ 2609 w 9899"/>
                <a:gd name="connsiteY213" fmla="*/ 5336 h 9255"/>
                <a:gd name="connsiteX214" fmla="*/ 2651 w 9899"/>
                <a:gd name="connsiteY214" fmla="*/ 5372 h 9255"/>
                <a:gd name="connsiteX215" fmla="*/ 2672 w 9899"/>
                <a:gd name="connsiteY215" fmla="*/ 5372 h 9255"/>
                <a:gd name="connsiteX216" fmla="*/ 2711 w 9899"/>
                <a:gd name="connsiteY216" fmla="*/ 5407 h 9255"/>
                <a:gd name="connsiteX217" fmla="*/ 2711 w 9899"/>
                <a:gd name="connsiteY217" fmla="*/ 5425 h 9255"/>
                <a:gd name="connsiteX218" fmla="*/ 2609 w 9899"/>
                <a:gd name="connsiteY218" fmla="*/ 5498 h 9255"/>
                <a:gd name="connsiteX219" fmla="*/ 2651 w 9899"/>
                <a:gd name="connsiteY219" fmla="*/ 5516 h 9255"/>
                <a:gd name="connsiteX220" fmla="*/ 2672 w 9899"/>
                <a:gd name="connsiteY220" fmla="*/ 5516 h 9255"/>
                <a:gd name="connsiteX221" fmla="*/ 2711 w 9899"/>
                <a:gd name="connsiteY221" fmla="*/ 5553 h 9255"/>
                <a:gd name="connsiteX222" fmla="*/ 2711 w 9899"/>
                <a:gd name="connsiteY222" fmla="*/ 5589 h 9255"/>
                <a:gd name="connsiteX223" fmla="*/ 2711 w 9899"/>
                <a:gd name="connsiteY223" fmla="*/ 5607 h 9255"/>
                <a:gd name="connsiteX224" fmla="*/ 2711 w 9899"/>
                <a:gd name="connsiteY224" fmla="*/ 5680 h 9255"/>
                <a:gd name="connsiteX225" fmla="*/ 2672 w 9899"/>
                <a:gd name="connsiteY225" fmla="*/ 5733 h 9255"/>
                <a:gd name="connsiteX226" fmla="*/ 2651 w 9899"/>
                <a:gd name="connsiteY226" fmla="*/ 5753 h 9255"/>
                <a:gd name="connsiteX227" fmla="*/ 2672 w 9899"/>
                <a:gd name="connsiteY227" fmla="*/ 5843 h 9255"/>
                <a:gd name="connsiteX228" fmla="*/ 2711 w 9899"/>
                <a:gd name="connsiteY228" fmla="*/ 5916 h 9255"/>
                <a:gd name="connsiteX229" fmla="*/ 2711 w 9899"/>
                <a:gd name="connsiteY229" fmla="*/ 5970 h 9255"/>
                <a:gd name="connsiteX230" fmla="*/ 2711 w 9899"/>
                <a:gd name="connsiteY230" fmla="*/ 6006 h 9255"/>
                <a:gd name="connsiteX231" fmla="*/ 2672 w 9899"/>
                <a:gd name="connsiteY231" fmla="*/ 6025 h 9255"/>
                <a:gd name="connsiteX232" fmla="*/ 2651 w 9899"/>
                <a:gd name="connsiteY232" fmla="*/ 6061 h 9255"/>
                <a:gd name="connsiteX233" fmla="*/ 2651 w 9899"/>
                <a:gd name="connsiteY233" fmla="*/ 6061 h 9255"/>
                <a:gd name="connsiteX234" fmla="*/ 2651 w 9899"/>
                <a:gd name="connsiteY234" fmla="*/ 6115 h 9255"/>
                <a:gd name="connsiteX235" fmla="*/ 2672 w 9899"/>
                <a:gd name="connsiteY235" fmla="*/ 6152 h 9255"/>
                <a:gd name="connsiteX236" fmla="*/ 2711 w 9899"/>
                <a:gd name="connsiteY236" fmla="*/ 6205 h 9255"/>
                <a:gd name="connsiteX237" fmla="*/ 2751 w 9899"/>
                <a:gd name="connsiteY237" fmla="*/ 6261 h 9255"/>
                <a:gd name="connsiteX238" fmla="*/ 2751 w 9899"/>
                <a:gd name="connsiteY238" fmla="*/ 6296 h 9255"/>
                <a:gd name="connsiteX239" fmla="*/ 2711 w 9899"/>
                <a:gd name="connsiteY239" fmla="*/ 6351 h 9255"/>
                <a:gd name="connsiteX240" fmla="*/ 2672 w 9899"/>
                <a:gd name="connsiteY240" fmla="*/ 6388 h 9255"/>
                <a:gd name="connsiteX241" fmla="*/ 2651 w 9899"/>
                <a:gd name="connsiteY241" fmla="*/ 6351 h 9255"/>
                <a:gd name="connsiteX242" fmla="*/ 2570 w 9899"/>
                <a:gd name="connsiteY242" fmla="*/ 6296 h 9255"/>
                <a:gd name="connsiteX243" fmla="*/ 2550 w 9899"/>
                <a:gd name="connsiteY243" fmla="*/ 6240 h 9255"/>
                <a:gd name="connsiteX244" fmla="*/ 2510 w 9899"/>
                <a:gd name="connsiteY244" fmla="*/ 6152 h 9255"/>
                <a:gd name="connsiteX245" fmla="*/ 2471 w 9899"/>
                <a:gd name="connsiteY245" fmla="*/ 6097 h 9255"/>
                <a:gd name="connsiteX246" fmla="*/ 2451 w 9899"/>
                <a:gd name="connsiteY246" fmla="*/ 6061 h 9255"/>
                <a:gd name="connsiteX247" fmla="*/ 2451 w 9899"/>
                <a:gd name="connsiteY247" fmla="*/ 6061 h 9255"/>
                <a:gd name="connsiteX248" fmla="*/ 2411 w 9899"/>
                <a:gd name="connsiteY248" fmla="*/ 6097 h 9255"/>
                <a:gd name="connsiteX249" fmla="*/ 2368 w 9899"/>
                <a:gd name="connsiteY249" fmla="*/ 6097 h 9255"/>
                <a:gd name="connsiteX250" fmla="*/ 2348 w 9899"/>
                <a:gd name="connsiteY250" fmla="*/ 6061 h 9255"/>
                <a:gd name="connsiteX251" fmla="*/ 2348 w 9899"/>
                <a:gd name="connsiteY251" fmla="*/ 6025 h 9255"/>
                <a:gd name="connsiteX252" fmla="*/ 2348 w 9899"/>
                <a:gd name="connsiteY252" fmla="*/ 6025 h 9255"/>
                <a:gd name="connsiteX253" fmla="*/ 2308 w 9899"/>
                <a:gd name="connsiteY253" fmla="*/ 6006 h 9255"/>
                <a:gd name="connsiteX254" fmla="*/ 2288 w 9899"/>
                <a:gd name="connsiteY254" fmla="*/ 5970 h 9255"/>
                <a:gd name="connsiteX255" fmla="*/ 2249 w 9899"/>
                <a:gd name="connsiteY255" fmla="*/ 5933 h 9255"/>
                <a:gd name="connsiteX256" fmla="*/ 2288 w 9899"/>
                <a:gd name="connsiteY256" fmla="*/ 5933 h 9255"/>
                <a:gd name="connsiteX257" fmla="*/ 2288 w 9899"/>
                <a:gd name="connsiteY257" fmla="*/ 5916 h 9255"/>
                <a:gd name="connsiteX258" fmla="*/ 2288 w 9899"/>
                <a:gd name="connsiteY258" fmla="*/ 5916 h 9255"/>
                <a:gd name="connsiteX259" fmla="*/ 2288 w 9899"/>
                <a:gd name="connsiteY259" fmla="*/ 5879 h 9255"/>
                <a:gd name="connsiteX260" fmla="*/ 2189 w 9899"/>
                <a:gd name="connsiteY260" fmla="*/ 5933 h 9255"/>
                <a:gd name="connsiteX261" fmla="*/ 2150 w 9899"/>
                <a:gd name="connsiteY261" fmla="*/ 5933 h 9255"/>
                <a:gd name="connsiteX262" fmla="*/ 2150 w 9899"/>
                <a:gd name="connsiteY262" fmla="*/ 5933 h 9255"/>
                <a:gd name="connsiteX263" fmla="*/ 2150 w 9899"/>
                <a:gd name="connsiteY263" fmla="*/ 5933 h 9255"/>
                <a:gd name="connsiteX264" fmla="*/ 2150 w 9899"/>
                <a:gd name="connsiteY264" fmla="*/ 5916 h 9255"/>
                <a:gd name="connsiteX265" fmla="*/ 2150 w 9899"/>
                <a:gd name="connsiteY265" fmla="*/ 5916 h 9255"/>
                <a:gd name="connsiteX266" fmla="*/ 2107 w 9899"/>
                <a:gd name="connsiteY266" fmla="*/ 5879 h 9255"/>
                <a:gd name="connsiteX267" fmla="*/ 2048 w 9899"/>
                <a:gd name="connsiteY267" fmla="*/ 5879 h 9255"/>
                <a:gd name="connsiteX268" fmla="*/ 2008 w 9899"/>
                <a:gd name="connsiteY268" fmla="*/ 5879 h 9255"/>
                <a:gd name="connsiteX269" fmla="*/ 1786 w 9899"/>
                <a:gd name="connsiteY269" fmla="*/ 5879 h 9255"/>
                <a:gd name="connsiteX270" fmla="*/ 1648 w 9899"/>
                <a:gd name="connsiteY270" fmla="*/ 5916 h 9255"/>
                <a:gd name="connsiteX271" fmla="*/ 1585 w 9899"/>
                <a:gd name="connsiteY271" fmla="*/ 5933 h 9255"/>
                <a:gd name="connsiteX272" fmla="*/ 1427 w 9899"/>
                <a:gd name="connsiteY272" fmla="*/ 5970 h 9255"/>
                <a:gd name="connsiteX273" fmla="*/ 1386 w 9899"/>
                <a:gd name="connsiteY273" fmla="*/ 5970 h 9255"/>
                <a:gd name="connsiteX274" fmla="*/ 1386 w 9899"/>
                <a:gd name="connsiteY274" fmla="*/ 5970 h 9255"/>
                <a:gd name="connsiteX275" fmla="*/ 1345 w 9899"/>
                <a:gd name="connsiteY275" fmla="*/ 5933 h 9255"/>
                <a:gd name="connsiteX276" fmla="*/ 1324 w 9899"/>
                <a:gd name="connsiteY276" fmla="*/ 5970 h 9255"/>
                <a:gd name="connsiteX277" fmla="*/ 1265 w 9899"/>
                <a:gd name="connsiteY277" fmla="*/ 6025 h 9255"/>
                <a:gd name="connsiteX278" fmla="*/ 1185 w 9899"/>
                <a:gd name="connsiteY278" fmla="*/ 6097 h 9255"/>
                <a:gd name="connsiteX279" fmla="*/ 1166 w 9899"/>
                <a:gd name="connsiteY279" fmla="*/ 6152 h 9255"/>
                <a:gd name="connsiteX280" fmla="*/ 1123 w 9899"/>
                <a:gd name="connsiteY280" fmla="*/ 6189 h 9255"/>
                <a:gd name="connsiteX281" fmla="*/ 1064 w 9899"/>
                <a:gd name="connsiteY281" fmla="*/ 6189 h 9255"/>
                <a:gd name="connsiteX282" fmla="*/ 984 w 9899"/>
                <a:gd name="connsiteY282" fmla="*/ 6152 h 9255"/>
                <a:gd name="connsiteX283" fmla="*/ 964 w 9899"/>
                <a:gd name="connsiteY283" fmla="*/ 6097 h 9255"/>
                <a:gd name="connsiteX284" fmla="*/ 964 w 9899"/>
                <a:gd name="connsiteY284" fmla="*/ 6061 h 9255"/>
                <a:gd name="connsiteX285" fmla="*/ 964 w 9899"/>
                <a:gd name="connsiteY285" fmla="*/ 6025 h 9255"/>
                <a:gd name="connsiteX286" fmla="*/ 925 w 9899"/>
                <a:gd name="connsiteY286" fmla="*/ 6025 h 9255"/>
                <a:gd name="connsiteX287" fmla="*/ 925 w 9899"/>
                <a:gd name="connsiteY287" fmla="*/ 6025 h 9255"/>
                <a:gd name="connsiteX288" fmla="*/ 925 w 9899"/>
                <a:gd name="connsiteY288" fmla="*/ 6061 h 9255"/>
                <a:gd name="connsiteX289" fmla="*/ 884 w 9899"/>
                <a:gd name="connsiteY289" fmla="*/ 6097 h 9255"/>
                <a:gd name="connsiteX290" fmla="*/ 884 w 9899"/>
                <a:gd name="connsiteY290" fmla="*/ 6097 h 9255"/>
                <a:gd name="connsiteX291" fmla="*/ 884 w 9899"/>
                <a:gd name="connsiteY291" fmla="*/ 6061 h 9255"/>
                <a:gd name="connsiteX292" fmla="*/ 862 w 9899"/>
                <a:gd name="connsiteY292" fmla="*/ 6061 h 9255"/>
                <a:gd name="connsiteX293" fmla="*/ 823 w 9899"/>
                <a:gd name="connsiteY293" fmla="*/ 6061 h 9255"/>
                <a:gd name="connsiteX294" fmla="*/ 803 w 9899"/>
                <a:gd name="connsiteY294" fmla="*/ 6097 h 9255"/>
                <a:gd name="connsiteX295" fmla="*/ 803 w 9899"/>
                <a:gd name="connsiteY295" fmla="*/ 6097 h 9255"/>
                <a:gd name="connsiteX296" fmla="*/ 723 w 9899"/>
                <a:gd name="connsiteY296" fmla="*/ 6061 h 9255"/>
                <a:gd name="connsiteX297" fmla="*/ 703 w 9899"/>
                <a:gd name="connsiteY297" fmla="*/ 6025 h 9255"/>
                <a:gd name="connsiteX298" fmla="*/ 703 w 9899"/>
                <a:gd name="connsiteY298" fmla="*/ 5970 h 9255"/>
                <a:gd name="connsiteX299" fmla="*/ 663 w 9899"/>
                <a:gd name="connsiteY299" fmla="*/ 5933 h 9255"/>
                <a:gd name="connsiteX300" fmla="*/ 601 w 9899"/>
                <a:gd name="connsiteY300" fmla="*/ 5916 h 9255"/>
                <a:gd name="connsiteX301" fmla="*/ 601 w 9899"/>
                <a:gd name="connsiteY301" fmla="*/ 5916 h 9255"/>
                <a:gd name="connsiteX302" fmla="*/ 561 w 9899"/>
                <a:gd name="connsiteY302" fmla="*/ 5916 h 9255"/>
                <a:gd name="connsiteX303" fmla="*/ 522 w 9899"/>
                <a:gd name="connsiteY303" fmla="*/ 5916 h 9255"/>
                <a:gd name="connsiteX304" fmla="*/ 522 w 9899"/>
                <a:gd name="connsiteY304" fmla="*/ 5879 h 9255"/>
                <a:gd name="connsiteX305" fmla="*/ 502 w 9899"/>
                <a:gd name="connsiteY305" fmla="*/ 5788 h 9255"/>
                <a:gd name="connsiteX306" fmla="*/ 502 w 9899"/>
                <a:gd name="connsiteY306" fmla="*/ 5733 h 9255"/>
                <a:gd name="connsiteX307" fmla="*/ 462 w 9899"/>
                <a:gd name="connsiteY307" fmla="*/ 5644 h 9255"/>
                <a:gd name="connsiteX308" fmla="*/ 423 w 9899"/>
                <a:gd name="connsiteY308" fmla="*/ 5553 h 9255"/>
                <a:gd name="connsiteX309" fmla="*/ 360 w 9899"/>
                <a:gd name="connsiteY309" fmla="*/ 5498 h 9255"/>
                <a:gd name="connsiteX310" fmla="*/ 341 w 9899"/>
                <a:gd name="connsiteY310" fmla="*/ 5498 h 9255"/>
                <a:gd name="connsiteX311" fmla="*/ 301 w 9899"/>
                <a:gd name="connsiteY311" fmla="*/ 5462 h 9255"/>
                <a:gd name="connsiteX312" fmla="*/ 241 w 9899"/>
                <a:gd name="connsiteY312" fmla="*/ 5498 h 9255"/>
                <a:gd name="connsiteX313" fmla="*/ 161 w 9899"/>
                <a:gd name="connsiteY313" fmla="*/ 5498 h 9255"/>
                <a:gd name="connsiteX314" fmla="*/ 99 w 9899"/>
                <a:gd name="connsiteY314" fmla="*/ 5498 h 9255"/>
                <a:gd name="connsiteX315" fmla="*/ 59 w 9899"/>
                <a:gd name="connsiteY315" fmla="*/ 5462 h 9255"/>
                <a:gd name="connsiteX316" fmla="*/ 40 w 9899"/>
                <a:gd name="connsiteY316" fmla="*/ 5425 h 9255"/>
                <a:gd name="connsiteX317" fmla="*/ 0 w 9899"/>
                <a:gd name="connsiteY317" fmla="*/ 5372 h 9255"/>
                <a:gd name="connsiteX318" fmla="*/ 0 w 9899"/>
                <a:gd name="connsiteY318" fmla="*/ 5280 h 9255"/>
                <a:gd name="connsiteX319" fmla="*/ 40 w 9899"/>
                <a:gd name="connsiteY319" fmla="*/ 5226 h 9255"/>
                <a:gd name="connsiteX320" fmla="*/ 59 w 9899"/>
                <a:gd name="connsiteY320" fmla="*/ 5135 h 9255"/>
                <a:gd name="connsiteX321" fmla="*/ 99 w 9899"/>
                <a:gd name="connsiteY321" fmla="*/ 5045 h 9255"/>
                <a:gd name="connsiteX322" fmla="*/ 142 w 9899"/>
                <a:gd name="connsiteY322" fmla="*/ 4989 h 9255"/>
                <a:gd name="connsiteX323" fmla="*/ 142 w 9899"/>
                <a:gd name="connsiteY323" fmla="*/ 4954 h 9255"/>
                <a:gd name="connsiteX324" fmla="*/ 99 w 9899"/>
                <a:gd name="connsiteY324" fmla="*/ 4899 h 9255"/>
                <a:gd name="connsiteX325" fmla="*/ 59 w 9899"/>
                <a:gd name="connsiteY325" fmla="*/ 4828 h 9255"/>
                <a:gd name="connsiteX326" fmla="*/ 59 w 9899"/>
                <a:gd name="connsiteY326" fmla="*/ 4773 h 9255"/>
                <a:gd name="connsiteX327" fmla="*/ 59 w 9899"/>
                <a:gd name="connsiteY327" fmla="*/ 4753 h 9255"/>
                <a:gd name="connsiteX328" fmla="*/ 142 w 9899"/>
                <a:gd name="connsiteY328" fmla="*/ 4753 h 9255"/>
                <a:gd name="connsiteX329" fmla="*/ 161 w 9899"/>
                <a:gd name="connsiteY329" fmla="*/ 4753 h 9255"/>
                <a:gd name="connsiteX330" fmla="*/ 241 w 9899"/>
                <a:gd name="connsiteY330" fmla="*/ 4718 h 9255"/>
                <a:gd name="connsiteX331" fmla="*/ 260 w 9899"/>
                <a:gd name="connsiteY331" fmla="*/ 4681 h 9255"/>
                <a:gd name="connsiteX332" fmla="*/ 301 w 9899"/>
                <a:gd name="connsiteY332" fmla="*/ 4627 h 9255"/>
                <a:gd name="connsiteX333" fmla="*/ 341 w 9899"/>
                <a:gd name="connsiteY333" fmla="*/ 4573 h 9255"/>
                <a:gd name="connsiteX334" fmla="*/ 360 w 9899"/>
                <a:gd name="connsiteY334" fmla="*/ 4482 h 9255"/>
                <a:gd name="connsiteX335" fmla="*/ 403 w 9899"/>
                <a:gd name="connsiteY335" fmla="*/ 4445 h 9255"/>
                <a:gd name="connsiteX336" fmla="*/ 403 w 9899"/>
                <a:gd name="connsiteY336" fmla="*/ 4391 h 9255"/>
                <a:gd name="connsiteX337" fmla="*/ 360 w 9899"/>
                <a:gd name="connsiteY337" fmla="*/ 4337 h 9255"/>
                <a:gd name="connsiteX338" fmla="*/ 341 w 9899"/>
                <a:gd name="connsiteY338" fmla="*/ 4301 h 9255"/>
                <a:gd name="connsiteX339" fmla="*/ 301 w 9899"/>
                <a:gd name="connsiteY339" fmla="*/ 4264 h 9255"/>
                <a:gd name="connsiteX340" fmla="*/ 341 w 9899"/>
                <a:gd name="connsiteY340" fmla="*/ 4246 h 9255"/>
                <a:gd name="connsiteX341" fmla="*/ 341 w 9899"/>
                <a:gd name="connsiteY341" fmla="*/ 4173 h 9255"/>
                <a:gd name="connsiteX342" fmla="*/ 341 w 9899"/>
                <a:gd name="connsiteY342" fmla="*/ 4155 h 9255"/>
                <a:gd name="connsiteX343" fmla="*/ 341 w 9899"/>
                <a:gd name="connsiteY343" fmla="*/ 4118 h 9255"/>
                <a:gd name="connsiteX344" fmla="*/ 301 w 9899"/>
                <a:gd name="connsiteY344" fmla="*/ 4118 h 9255"/>
                <a:gd name="connsiteX345" fmla="*/ 260 w 9899"/>
                <a:gd name="connsiteY345" fmla="*/ 4083 h 9255"/>
                <a:gd name="connsiteX346" fmla="*/ 241 w 9899"/>
                <a:gd name="connsiteY346" fmla="*/ 4083 h 9255"/>
                <a:gd name="connsiteX347" fmla="*/ 201 w 9899"/>
                <a:gd name="connsiteY347" fmla="*/ 4063 h 9255"/>
                <a:gd name="connsiteX348" fmla="*/ 241 w 9899"/>
                <a:gd name="connsiteY348" fmla="*/ 4063 h 9255"/>
                <a:gd name="connsiteX349" fmla="*/ 241 w 9899"/>
                <a:gd name="connsiteY349" fmla="*/ 4063 h 9255"/>
                <a:gd name="connsiteX350" fmla="*/ 260 w 9899"/>
                <a:gd name="connsiteY350" fmla="*/ 4063 h 9255"/>
                <a:gd name="connsiteX351" fmla="*/ 403 w 9899"/>
                <a:gd name="connsiteY351" fmla="*/ 3991 h 9255"/>
                <a:gd name="connsiteX352" fmla="*/ 561 w 9899"/>
                <a:gd name="connsiteY352" fmla="*/ 3936 h 9255"/>
                <a:gd name="connsiteX353" fmla="*/ 663 w 9899"/>
                <a:gd name="connsiteY353" fmla="*/ 3901 h 9255"/>
                <a:gd name="connsiteX354" fmla="*/ 823 w 9899"/>
                <a:gd name="connsiteY354" fmla="*/ 3882 h 9255"/>
                <a:gd name="connsiteX355" fmla="*/ 984 w 9899"/>
                <a:gd name="connsiteY355" fmla="*/ 3846 h 9255"/>
                <a:gd name="connsiteX356" fmla="*/ 1083 w 9899"/>
                <a:gd name="connsiteY356" fmla="*/ 3793 h 9255"/>
                <a:gd name="connsiteX357" fmla="*/ 1083 w 9899"/>
                <a:gd name="connsiteY357" fmla="*/ 3756 h 9255"/>
                <a:gd name="connsiteX358" fmla="*/ 1083 w 9899"/>
                <a:gd name="connsiteY358" fmla="*/ 3738 h 9255"/>
                <a:gd name="connsiteX359" fmla="*/ 1083 w 9899"/>
                <a:gd name="connsiteY359" fmla="*/ 3701 h 9255"/>
                <a:gd name="connsiteX360" fmla="*/ 1083 w 9899"/>
                <a:gd name="connsiteY360" fmla="*/ 3666 h 9255"/>
                <a:gd name="connsiteX361" fmla="*/ 1123 w 9899"/>
                <a:gd name="connsiteY361" fmla="*/ 3645 h 9255"/>
                <a:gd name="connsiteX362" fmla="*/ 1185 w 9899"/>
                <a:gd name="connsiteY362" fmla="*/ 3611 h 9255"/>
                <a:gd name="connsiteX363" fmla="*/ 1225 w 9899"/>
                <a:gd name="connsiteY363" fmla="*/ 3611 h 9255"/>
                <a:gd name="connsiteX364" fmla="*/ 1265 w 9899"/>
                <a:gd name="connsiteY364" fmla="*/ 3611 h 9255"/>
                <a:gd name="connsiteX365" fmla="*/ 1225 w 9899"/>
                <a:gd name="connsiteY365" fmla="*/ 3611 h 9255"/>
                <a:gd name="connsiteX366" fmla="*/ 1225 w 9899"/>
                <a:gd name="connsiteY366" fmla="*/ 3556 h 9255"/>
                <a:gd name="connsiteX367" fmla="*/ 1225 w 9899"/>
                <a:gd name="connsiteY367" fmla="*/ 3519 h 9255"/>
                <a:gd name="connsiteX368" fmla="*/ 1185 w 9899"/>
                <a:gd name="connsiteY368" fmla="*/ 3519 h 9255"/>
                <a:gd name="connsiteX369" fmla="*/ 1225 w 9899"/>
                <a:gd name="connsiteY369" fmla="*/ 3464 h 9255"/>
                <a:gd name="connsiteX370" fmla="*/ 1265 w 9899"/>
                <a:gd name="connsiteY370" fmla="*/ 3464 h 9255"/>
                <a:gd name="connsiteX371" fmla="*/ 1284 w 9899"/>
                <a:gd name="connsiteY371" fmla="*/ 3410 h 9255"/>
                <a:gd name="connsiteX372" fmla="*/ 1265 w 9899"/>
                <a:gd name="connsiteY372" fmla="*/ 3410 h 9255"/>
                <a:gd name="connsiteX373" fmla="*/ 1225 w 9899"/>
                <a:gd name="connsiteY373" fmla="*/ 3374 h 9255"/>
                <a:gd name="connsiteX374" fmla="*/ 1185 w 9899"/>
                <a:gd name="connsiteY374" fmla="*/ 3338 h 9255"/>
                <a:gd name="connsiteX375" fmla="*/ 1185 w 9899"/>
                <a:gd name="connsiteY375" fmla="*/ 3285 h 9255"/>
                <a:gd name="connsiteX376" fmla="*/ 1185 w 9899"/>
                <a:gd name="connsiteY376" fmla="*/ 3249 h 9255"/>
                <a:gd name="connsiteX377" fmla="*/ 1225 w 9899"/>
                <a:gd name="connsiteY377" fmla="*/ 3249 h 9255"/>
                <a:gd name="connsiteX378" fmla="*/ 1284 w 9899"/>
                <a:gd name="connsiteY378" fmla="*/ 3249 h 9255"/>
                <a:gd name="connsiteX379" fmla="*/ 1324 w 9899"/>
                <a:gd name="connsiteY379" fmla="*/ 3249 h 9255"/>
                <a:gd name="connsiteX380" fmla="*/ 1386 w 9899"/>
                <a:gd name="connsiteY380" fmla="*/ 3249 h 9255"/>
                <a:gd name="connsiteX381" fmla="*/ 1427 w 9899"/>
                <a:gd name="connsiteY381" fmla="*/ 3230 h 9255"/>
                <a:gd name="connsiteX382" fmla="*/ 1447 w 9899"/>
                <a:gd name="connsiteY382" fmla="*/ 3194 h 9255"/>
                <a:gd name="connsiteX383" fmla="*/ 1486 w 9899"/>
                <a:gd name="connsiteY383" fmla="*/ 3138 h 9255"/>
                <a:gd name="connsiteX384" fmla="*/ 1447 w 9899"/>
                <a:gd name="connsiteY384" fmla="*/ 3066 h 9255"/>
                <a:gd name="connsiteX385" fmla="*/ 1427 w 9899"/>
                <a:gd name="connsiteY385" fmla="*/ 3011 h 9255"/>
                <a:gd name="connsiteX386" fmla="*/ 1386 w 9899"/>
                <a:gd name="connsiteY386" fmla="*/ 2974 h 9255"/>
                <a:gd name="connsiteX387" fmla="*/ 1345 w 9899"/>
                <a:gd name="connsiteY387" fmla="*/ 2921 h 9255"/>
                <a:gd name="connsiteX388" fmla="*/ 1345 w 9899"/>
                <a:gd name="connsiteY388" fmla="*/ 2866 h 9255"/>
                <a:gd name="connsiteX389" fmla="*/ 1345 w 9899"/>
                <a:gd name="connsiteY389" fmla="*/ 2830 h 9255"/>
                <a:gd name="connsiteX390" fmla="*/ 1345 w 9899"/>
                <a:gd name="connsiteY390" fmla="*/ 2830 h 9255"/>
                <a:gd name="connsiteX391" fmla="*/ 1386 w 9899"/>
                <a:gd name="connsiteY391" fmla="*/ 2830 h 9255"/>
                <a:gd name="connsiteX392" fmla="*/ 1427 w 9899"/>
                <a:gd name="connsiteY392" fmla="*/ 2830 h 9255"/>
                <a:gd name="connsiteX393" fmla="*/ 1447 w 9899"/>
                <a:gd name="connsiteY393" fmla="*/ 2830 h 9255"/>
                <a:gd name="connsiteX394" fmla="*/ 1447 w 9899"/>
                <a:gd name="connsiteY394" fmla="*/ 2813 h 9255"/>
                <a:gd name="connsiteX395" fmla="*/ 1447 w 9899"/>
                <a:gd name="connsiteY395" fmla="*/ 2813 h 9255"/>
                <a:gd name="connsiteX396" fmla="*/ 1447 w 9899"/>
                <a:gd name="connsiteY396" fmla="*/ 2777 h 9255"/>
                <a:gd name="connsiteX397" fmla="*/ 1447 w 9899"/>
                <a:gd name="connsiteY397" fmla="*/ 2777 h 9255"/>
                <a:gd name="connsiteX398" fmla="*/ 1447 w 9899"/>
                <a:gd name="connsiteY398" fmla="*/ 2738 h 9255"/>
                <a:gd name="connsiteX399" fmla="*/ 1526 w 9899"/>
                <a:gd name="connsiteY399" fmla="*/ 2721 h 9255"/>
                <a:gd name="connsiteX400" fmla="*/ 1546 w 9899"/>
                <a:gd name="connsiteY400" fmla="*/ 2685 h 9255"/>
                <a:gd name="connsiteX401" fmla="*/ 1585 w 9899"/>
                <a:gd name="connsiteY401" fmla="*/ 2650 h 9255"/>
                <a:gd name="connsiteX402" fmla="*/ 1626 w 9899"/>
                <a:gd name="connsiteY402" fmla="*/ 2650 h 9255"/>
                <a:gd name="connsiteX403" fmla="*/ 1648 w 9899"/>
                <a:gd name="connsiteY403" fmla="*/ 2594 h 9255"/>
                <a:gd name="connsiteX404" fmla="*/ 1687 w 9899"/>
                <a:gd name="connsiteY404" fmla="*/ 2558 h 9255"/>
                <a:gd name="connsiteX405" fmla="*/ 1727 w 9899"/>
                <a:gd name="connsiteY405" fmla="*/ 2540 h 9255"/>
                <a:gd name="connsiteX406" fmla="*/ 1747 w 9899"/>
                <a:gd name="connsiteY406" fmla="*/ 2540 h 9255"/>
                <a:gd name="connsiteX407" fmla="*/ 1786 w 9899"/>
                <a:gd name="connsiteY407" fmla="*/ 2540 h 9255"/>
                <a:gd name="connsiteX408" fmla="*/ 1806 w 9899"/>
                <a:gd name="connsiteY408" fmla="*/ 2558 h 9255"/>
                <a:gd name="connsiteX409" fmla="*/ 1786 w 9899"/>
                <a:gd name="connsiteY409" fmla="*/ 2558 h 9255"/>
                <a:gd name="connsiteX410" fmla="*/ 1786 w 9899"/>
                <a:gd name="connsiteY410" fmla="*/ 2594 h 9255"/>
                <a:gd name="connsiteX411" fmla="*/ 1747 w 9899"/>
                <a:gd name="connsiteY411" fmla="*/ 2594 h 9255"/>
                <a:gd name="connsiteX412" fmla="*/ 1727 w 9899"/>
                <a:gd name="connsiteY412" fmla="*/ 2629 h 9255"/>
                <a:gd name="connsiteX413" fmla="*/ 1747 w 9899"/>
                <a:gd name="connsiteY413" fmla="*/ 2629 h 9255"/>
                <a:gd name="connsiteX414" fmla="*/ 1747 w 9899"/>
                <a:gd name="connsiteY414" fmla="*/ 2629 h 9255"/>
                <a:gd name="connsiteX415" fmla="*/ 1786 w 9899"/>
                <a:gd name="connsiteY415" fmla="*/ 2629 h 9255"/>
                <a:gd name="connsiteX416" fmla="*/ 1806 w 9899"/>
                <a:gd name="connsiteY416" fmla="*/ 2650 h 9255"/>
                <a:gd name="connsiteX417" fmla="*/ 1888 w 9899"/>
                <a:gd name="connsiteY417" fmla="*/ 2650 h 9255"/>
                <a:gd name="connsiteX418" fmla="*/ 1949 w 9899"/>
                <a:gd name="connsiteY418" fmla="*/ 2685 h 9255"/>
                <a:gd name="connsiteX419" fmla="*/ 2008 w 9899"/>
                <a:gd name="connsiteY419" fmla="*/ 2738 h 9255"/>
                <a:gd name="connsiteX420" fmla="*/ 2087 w 9899"/>
                <a:gd name="connsiteY420" fmla="*/ 2813 h 9255"/>
                <a:gd name="connsiteX421" fmla="*/ 2150 w 9899"/>
                <a:gd name="connsiteY421" fmla="*/ 2830 h 9255"/>
                <a:gd name="connsiteX422" fmla="*/ 2209 w 9899"/>
                <a:gd name="connsiteY422" fmla="*/ 2866 h 9255"/>
                <a:gd name="connsiteX423" fmla="*/ 2249 w 9899"/>
                <a:gd name="connsiteY423" fmla="*/ 2830 h 9255"/>
                <a:gd name="connsiteX424" fmla="*/ 2249 w 9899"/>
                <a:gd name="connsiteY424" fmla="*/ 2813 h 9255"/>
                <a:gd name="connsiteX425" fmla="*/ 2249 w 9899"/>
                <a:gd name="connsiteY425" fmla="*/ 2813 h 9255"/>
                <a:gd name="connsiteX426" fmla="*/ 2249 w 9899"/>
                <a:gd name="connsiteY426" fmla="*/ 2777 h 9255"/>
                <a:gd name="connsiteX427" fmla="*/ 2249 w 9899"/>
                <a:gd name="connsiteY427" fmla="*/ 2777 h 9255"/>
                <a:gd name="connsiteX428" fmla="*/ 2249 w 9899"/>
                <a:gd name="connsiteY428" fmla="*/ 2738 h 9255"/>
                <a:gd name="connsiteX429" fmla="*/ 2308 w 9899"/>
                <a:gd name="connsiteY429" fmla="*/ 2738 h 9255"/>
                <a:gd name="connsiteX430" fmla="*/ 2451 w 9899"/>
                <a:gd name="connsiteY430" fmla="*/ 2738 h 9255"/>
                <a:gd name="connsiteX431" fmla="*/ 2451 w 9899"/>
                <a:gd name="connsiteY431" fmla="*/ 2721 h 9255"/>
                <a:gd name="connsiteX432" fmla="*/ 2451 w 9899"/>
                <a:gd name="connsiteY432" fmla="*/ 2685 h 9255"/>
                <a:gd name="connsiteX433" fmla="*/ 2451 w 9899"/>
                <a:gd name="connsiteY433" fmla="*/ 2685 h 9255"/>
                <a:gd name="connsiteX434" fmla="*/ 2451 w 9899"/>
                <a:gd name="connsiteY434" fmla="*/ 2629 h 9255"/>
                <a:gd name="connsiteX435" fmla="*/ 2451 w 9899"/>
                <a:gd name="connsiteY435" fmla="*/ 2413 h 9255"/>
                <a:gd name="connsiteX436" fmla="*/ 2451 w 9899"/>
                <a:gd name="connsiteY436" fmla="*/ 2359 h 9255"/>
                <a:gd name="connsiteX437" fmla="*/ 2451 w 9899"/>
                <a:gd name="connsiteY437" fmla="*/ 2321 h 9255"/>
                <a:gd name="connsiteX438" fmla="*/ 2451 w 9899"/>
                <a:gd name="connsiteY438" fmla="*/ 2321 h 9255"/>
                <a:gd name="connsiteX439" fmla="*/ 2510 w 9899"/>
                <a:gd name="connsiteY439" fmla="*/ 2359 h 9255"/>
                <a:gd name="connsiteX440" fmla="*/ 2570 w 9899"/>
                <a:gd name="connsiteY440" fmla="*/ 2395 h 9255"/>
                <a:gd name="connsiteX441" fmla="*/ 2651 w 9899"/>
                <a:gd name="connsiteY441" fmla="*/ 2413 h 9255"/>
                <a:gd name="connsiteX442" fmla="*/ 2711 w 9899"/>
                <a:gd name="connsiteY442" fmla="*/ 2449 h 9255"/>
                <a:gd name="connsiteX443" fmla="*/ 2751 w 9899"/>
                <a:gd name="connsiteY443" fmla="*/ 2449 h 9255"/>
                <a:gd name="connsiteX444" fmla="*/ 2810 w 9899"/>
                <a:gd name="connsiteY444" fmla="*/ 2413 h 9255"/>
                <a:gd name="connsiteX445" fmla="*/ 2810 w 9899"/>
                <a:gd name="connsiteY445" fmla="*/ 2359 h 9255"/>
                <a:gd name="connsiteX446" fmla="*/ 2830 w 9899"/>
                <a:gd name="connsiteY446" fmla="*/ 2321 h 9255"/>
                <a:gd name="connsiteX447" fmla="*/ 2830 w 9899"/>
                <a:gd name="connsiteY447" fmla="*/ 2266 h 9255"/>
                <a:gd name="connsiteX448" fmla="*/ 2830 w 9899"/>
                <a:gd name="connsiteY448" fmla="*/ 2212 h 9255"/>
                <a:gd name="connsiteX449" fmla="*/ 2830 w 9899"/>
                <a:gd name="connsiteY449" fmla="*/ 2142 h 9255"/>
                <a:gd name="connsiteX450" fmla="*/ 2870 w 9899"/>
                <a:gd name="connsiteY450" fmla="*/ 2086 h 9255"/>
                <a:gd name="connsiteX451" fmla="*/ 2933 w 9899"/>
                <a:gd name="connsiteY451" fmla="*/ 2031 h 9255"/>
                <a:gd name="connsiteX452" fmla="*/ 3072 w 9899"/>
                <a:gd name="connsiteY452" fmla="*/ 1941 h 9255"/>
                <a:gd name="connsiteX453" fmla="*/ 3111 w 9899"/>
                <a:gd name="connsiteY453" fmla="*/ 1905 h 9255"/>
                <a:gd name="connsiteX454" fmla="*/ 3174 w 9899"/>
                <a:gd name="connsiteY454" fmla="*/ 1886 h 9255"/>
                <a:gd name="connsiteX455" fmla="*/ 3213 w 9899"/>
                <a:gd name="connsiteY455" fmla="*/ 1850 h 9255"/>
                <a:gd name="connsiteX456" fmla="*/ 3273 w 9899"/>
                <a:gd name="connsiteY456" fmla="*/ 1814 h 9255"/>
                <a:gd name="connsiteX457" fmla="*/ 3293 w 9899"/>
                <a:gd name="connsiteY457" fmla="*/ 1814 h 9255"/>
                <a:gd name="connsiteX458" fmla="*/ 3372 w 9899"/>
                <a:gd name="connsiteY458" fmla="*/ 1850 h 9255"/>
                <a:gd name="connsiteX459" fmla="*/ 3394 w 9899"/>
                <a:gd name="connsiteY459" fmla="*/ 1886 h 9255"/>
                <a:gd name="connsiteX460" fmla="*/ 3475 w 9899"/>
                <a:gd name="connsiteY460" fmla="*/ 1905 h 9255"/>
                <a:gd name="connsiteX461" fmla="*/ 3534 w 9899"/>
                <a:gd name="connsiteY461" fmla="*/ 1941 h 9255"/>
                <a:gd name="connsiteX462" fmla="*/ 3594 w 9899"/>
                <a:gd name="connsiteY462" fmla="*/ 1977 h 9255"/>
                <a:gd name="connsiteX463" fmla="*/ 3676 w 9899"/>
                <a:gd name="connsiteY463" fmla="*/ 1977 h 9255"/>
                <a:gd name="connsiteX464" fmla="*/ 3696 w 9899"/>
                <a:gd name="connsiteY464" fmla="*/ 1941 h 9255"/>
                <a:gd name="connsiteX465" fmla="*/ 3735 w 9899"/>
                <a:gd name="connsiteY465" fmla="*/ 1886 h 9255"/>
                <a:gd name="connsiteX466" fmla="*/ 3735 w 9899"/>
                <a:gd name="connsiteY466" fmla="*/ 1795 h 9255"/>
                <a:gd name="connsiteX467" fmla="*/ 3735 w 9899"/>
                <a:gd name="connsiteY467" fmla="*/ 1723 h 9255"/>
                <a:gd name="connsiteX468" fmla="*/ 3735 w 9899"/>
                <a:gd name="connsiteY468" fmla="*/ 1669 h 9255"/>
                <a:gd name="connsiteX469" fmla="*/ 3755 w 9899"/>
                <a:gd name="connsiteY469" fmla="*/ 1615 h 9255"/>
                <a:gd name="connsiteX470" fmla="*/ 3936 w 9899"/>
                <a:gd name="connsiteY470" fmla="*/ 1522 h 9255"/>
                <a:gd name="connsiteX471" fmla="*/ 4157 w 9899"/>
                <a:gd name="connsiteY471" fmla="*/ 1470 h 9255"/>
                <a:gd name="connsiteX472" fmla="*/ 4417 w 9899"/>
                <a:gd name="connsiteY472" fmla="*/ 1397 h 9255"/>
                <a:gd name="connsiteX473" fmla="*/ 4617 w 9899"/>
                <a:gd name="connsiteY473" fmla="*/ 1377 h 9255"/>
                <a:gd name="connsiteX474" fmla="*/ 4719 w 9899"/>
                <a:gd name="connsiteY474" fmla="*/ 1306 h 9255"/>
                <a:gd name="connsiteX475" fmla="*/ 4818 w 9899"/>
                <a:gd name="connsiteY475" fmla="*/ 1250 h 9255"/>
                <a:gd name="connsiteX476" fmla="*/ 4919 w 9899"/>
                <a:gd name="connsiteY476" fmla="*/ 1160 h 9255"/>
                <a:gd name="connsiteX477" fmla="*/ 5019 w 9899"/>
                <a:gd name="connsiteY477" fmla="*/ 1122 h 9255"/>
                <a:gd name="connsiteX478" fmla="*/ 5120 w 9899"/>
                <a:gd name="connsiteY478" fmla="*/ 1106 h 9255"/>
                <a:gd name="connsiteX479" fmla="*/ 5182 w 9899"/>
                <a:gd name="connsiteY479" fmla="*/ 1122 h 9255"/>
                <a:gd name="connsiteX480" fmla="*/ 5241 w 9899"/>
                <a:gd name="connsiteY480" fmla="*/ 1160 h 9255"/>
                <a:gd name="connsiteX481" fmla="*/ 5321 w 9899"/>
                <a:gd name="connsiteY481" fmla="*/ 1160 h 9255"/>
                <a:gd name="connsiteX482" fmla="*/ 5381 w 9899"/>
                <a:gd name="connsiteY482" fmla="*/ 1197 h 9255"/>
                <a:gd name="connsiteX483" fmla="*/ 5422 w 9899"/>
                <a:gd name="connsiteY483" fmla="*/ 1160 h 9255"/>
                <a:gd name="connsiteX484" fmla="*/ 5442 w 9899"/>
                <a:gd name="connsiteY484" fmla="*/ 1122 h 9255"/>
                <a:gd name="connsiteX485" fmla="*/ 5482 w 9899"/>
                <a:gd name="connsiteY485" fmla="*/ 1122 h 9255"/>
                <a:gd name="connsiteX486" fmla="*/ 5541 w 9899"/>
                <a:gd name="connsiteY486" fmla="*/ 1160 h 9255"/>
                <a:gd name="connsiteX487" fmla="*/ 5642 w 9899"/>
                <a:gd name="connsiteY487" fmla="*/ 1197 h 9255"/>
                <a:gd name="connsiteX488" fmla="*/ 5704 w 9899"/>
                <a:gd name="connsiteY488" fmla="*/ 1215 h 9255"/>
                <a:gd name="connsiteX489" fmla="*/ 5783 w 9899"/>
                <a:gd name="connsiteY489" fmla="*/ 1250 h 9255"/>
                <a:gd name="connsiteX490" fmla="*/ 5904 w 9899"/>
                <a:gd name="connsiteY490" fmla="*/ 1250 h 9255"/>
                <a:gd name="connsiteX491" fmla="*/ 6083 w 9899"/>
                <a:gd name="connsiteY491" fmla="*/ 1215 h 9255"/>
                <a:gd name="connsiteX492" fmla="*/ 6206 w 9899"/>
                <a:gd name="connsiteY492" fmla="*/ 1215 h 9255"/>
                <a:gd name="connsiteX493" fmla="*/ 6265 w 9899"/>
                <a:gd name="connsiteY493" fmla="*/ 1250 h 9255"/>
                <a:gd name="connsiteX494" fmla="*/ 6344 w 9899"/>
                <a:gd name="connsiteY494" fmla="*/ 1250 h 9255"/>
                <a:gd name="connsiteX495" fmla="*/ 6406 w 9899"/>
                <a:gd name="connsiteY495" fmla="*/ 1286 h 9255"/>
                <a:gd name="connsiteX496" fmla="*/ 6605 w 9899"/>
                <a:gd name="connsiteY496" fmla="*/ 1250 h 9255"/>
                <a:gd name="connsiteX497" fmla="*/ 6728 w 9899"/>
                <a:gd name="connsiteY497" fmla="*/ 1160 h 9255"/>
                <a:gd name="connsiteX498" fmla="*/ 6866 w 9899"/>
                <a:gd name="connsiteY498" fmla="*/ 1070 h 9255"/>
                <a:gd name="connsiteX499" fmla="*/ 7028 w 9899"/>
                <a:gd name="connsiteY499" fmla="*/ 979 h 9255"/>
                <a:gd name="connsiteX500" fmla="*/ 7189 w 9899"/>
                <a:gd name="connsiteY500" fmla="*/ 961 h 9255"/>
                <a:gd name="connsiteX501" fmla="*/ 7389 w 9899"/>
                <a:gd name="connsiteY501" fmla="*/ 961 h 9255"/>
                <a:gd name="connsiteX502" fmla="*/ 7589 w 9899"/>
                <a:gd name="connsiteY502" fmla="*/ 961 h 9255"/>
                <a:gd name="connsiteX503" fmla="*/ 7891 w 9899"/>
                <a:gd name="connsiteY503" fmla="*/ 961 h 9255"/>
                <a:gd name="connsiteX504" fmla="*/ 8254 w 9899"/>
                <a:gd name="connsiteY504" fmla="*/ 926 h 9255"/>
                <a:gd name="connsiteX505" fmla="*/ 8613 w 9899"/>
                <a:gd name="connsiteY505" fmla="*/ 888 h 9255"/>
                <a:gd name="connsiteX506" fmla="*/ 8956 w 9899"/>
                <a:gd name="connsiteY506" fmla="*/ 888 h 9255"/>
                <a:gd name="connsiteX507" fmla="*/ 9177 w 9899"/>
                <a:gd name="connsiteY507" fmla="*/ 961 h 9255"/>
                <a:gd name="connsiteX508" fmla="*/ 9217 w 9899"/>
                <a:gd name="connsiteY508" fmla="*/ 961 h 9255"/>
                <a:gd name="connsiteX509" fmla="*/ 9177 w 9899"/>
                <a:gd name="connsiteY509" fmla="*/ 926 h 9255"/>
                <a:gd name="connsiteX510" fmla="*/ 9177 w 9899"/>
                <a:gd name="connsiteY510" fmla="*/ 888 h 9255"/>
                <a:gd name="connsiteX511" fmla="*/ 9177 w 9899"/>
                <a:gd name="connsiteY511" fmla="*/ 888 h 9255"/>
                <a:gd name="connsiteX512" fmla="*/ 9177 w 9899"/>
                <a:gd name="connsiteY512" fmla="*/ 870 h 9255"/>
                <a:gd name="connsiteX513" fmla="*/ 9217 w 9899"/>
                <a:gd name="connsiteY513" fmla="*/ 834 h 9255"/>
                <a:gd name="connsiteX514" fmla="*/ 9217 w 9899"/>
                <a:gd name="connsiteY514" fmla="*/ 797 h 9255"/>
                <a:gd name="connsiteX515" fmla="*/ 9217 w 9899"/>
                <a:gd name="connsiteY515" fmla="*/ 797 h 9255"/>
                <a:gd name="connsiteX516" fmla="*/ 9277 w 9899"/>
                <a:gd name="connsiteY516" fmla="*/ 778 h 9255"/>
                <a:gd name="connsiteX517" fmla="*/ 9337 w 9899"/>
                <a:gd name="connsiteY517" fmla="*/ 742 h 9255"/>
                <a:gd name="connsiteX518" fmla="*/ 9378 w 9899"/>
                <a:gd name="connsiteY518" fmla="*/ 706 h 9255"/>
                <a:gd name="connsiteX519" fmla="*/ 9438 w 9899"/>
                <a:gd name="connsiteY519" fmla="*/ 706 h 9255"/>
                <a:gd name="connsiteX520" fmla="*/ 9518 w 9899"/>
                <a:gd name="connsiteY520" fmla="*/ 688 h 9255"/>
                <a:gd name="connsiteX521" fmla="*/ 9578 w 9899"/>
                <a:gd name="connsiteY521" fmla="*/ 598 h 9255"/>
                <a:gd name="connsiteX522" fmla="*/ 9638 w 9899"/>
                <a:gd name="connsiteY522" fmla="*/ 451 h 9255"/>
                <a:gd name="connsiteX523" fmla="*/ 9698 w 9899"/>
                <a:gd name="connsiteY523" fmla="*/ 270 h 9255"/>
                <a:gd name="connsiteX524" fmla="*/ 9739 w 9899"/>
                <a:gd name="connsiteY524" fmla="*/ 143 h 9255"/>
                <a:gd name="connsiteX525" fmla="*/ 9779 w 9899"/>
                <a:gd name="connsiteY525" fmla="*/ 89 h 9255"/>
                <a:gd name="connsiteX526" fmla="*/ 9798 w 9899"/>
                <a:gd name="connsiteY526" fmla="*/ 54 h 9255"/>
                <a:gd name="connsiteX527" fmla="*/ 9880 w 9899"/>
                <a:gd name="connsiteY527" fmla="*/ 54 h 9255"/>
                <a:gd name="connsiteX528" fmla="*/ 9899 w 9899"/>
                <a:gd name="connsiteY528" fmla="*/ 0 h 9255"/>
                <a:gd name="connsiteX0" fmla="*/ 8074 w 9981"/>
                <a:gd name="connsiteY0" fmla="*/ 9942 h 9942"/>
                <a:gd name="connsiteX1" fmla="*/ 8074 w 9981"/>
                <a:gd name="connsiteY1" fmla="*/ 9883 h 9942"/>
                <a:gd name="connsiteX2" fmla="*/ 8074 w 9981"/>
                <a:gd name="connsiteY2" fmla="*/ 9785 h 9942"/>
                <a:gd name="connsiteX3" fmla="*/ 8114 w 9981"/>
                <a:gd name="connsiteY3" fmla="*/ 9706 h 9942"/>
                <a:gd name="connsiteX4" fmla="*/ 8134 w 9981"/>
                <a:gd name="connsiteY4" fmla="*/ 9687 h 9942"/>
                <a:gd name="connsiteX5" fmla="*/ 8134 w 9981"/>
                <a:gd name="connsiteY5" fmla="*/ 9648 h 9942"/>
                <a:gd name="connsiteX6" fmla="*/ 8174 w 9981"/>
                <a:gd name="connsiteY6" fmla="*/ 9648 h 9942"/>
                <a:gd name="connsiteX7" fmla="*/ 8174 w 9981"/>
                <a:gd name="connsiteY7" fmla="*/ 9589 h 9942"/>
                <a:gd name="connsiteX8" fmla="*/ 8134 w 9981"/>
                <a:gd name="connsiteY8" fmla="*/ 9491 h 9942"/>
                <a:gd name="connsiteX9" fmla="*/ 8114 w 9981"/>
                <a:gd name="connsiteY9" fmla="*/ 9433 h 9942"/>
                <a:gd name="connsiteX10" fmla="*/ 8114 w 9981"/>
                <a:gd name="connsiteY10" fmla="*/ 9354 h 9942"/>
                <a:gd name="connsiteX11" fmla="*/ 8134 w 9981"/>
                <a:gd name="connsiteY11" fmla="*/ 9334 h 9942"/>
                <a:gd name="connsiteX12" fmla="*/ 8174 w 9981"/>
                <a:gd name="connsiteY12" fmla="*/ 9334 h 9942"/>
                <a:gd name="connsiteX13" fmla="*/ 8174 w 9981"/>
                <a:gd name="connsiteY13" fmla="*/ 9295 h 9942"/>
                <a:gd name="connsiteX14" fmla="*/ 8174 w 9981"/>
                <a:gd name="connsiteY14" fmla="*/ 9235 h 9942"/>
                <a:gd name="connsiteX15" fmla="*/ 8174 w 9981"/>
                <a:gd name="connsiteY15" fmla="*/ 9158 h 9942"/>
                <a:gd name="connsiteX16" fmla="*/ 8134 w 9981"/>
                <a:gd name="connsiteY16" fmla="*/ 9098 h 9942"/>
                <a:gd name="connsiteX17" fmla="*/ 8134 w 9981"/>
                <a:gd name="connsiteY17" fmla="*/ 9040 h 9942"/>
                <a:gd name="connsiteX18" fmla="*/ 8134 w 9981"/>
                <a:gd name="connsiteY18" fmla="*/ 8944 h 9942"/>
                <a:gd name="connsiteX19" fmla="*/ 8134 w 9981"/>
                <a:gd name="connsiteY19" fmla="*/ 8900 h 9942"/>
                <a:gd name="connsiteX20" fmla="*/ 8174 w 9981"/>
                <a:gd name="connsiteY20" fmla="*/ 8900 h 9942"/>
                <a:gd name="connsiteX21" fmla="*/ 8174 w 9981"/>
                <a:gd name="connsiteY21" fmla="*/ 8900 h 9942"/>
                <a:gd name="connsiteX22" fmla="*/ 8215 w 9981"/>
                <a:gd name="connsiteY22" fmla="*/ 8900 h 9942"/>
                <a:gd name="connsiteX23" fmla="*/ 8215 w 9981"/>
                <a:gd name="connsiteY23" fmla="*/ 8844 h 9942"/>
                <a:gd name="connsiteX24" fmla="*/ 8174 w 9981"/>
                <a:gd name="connsiteY24" fmla="*/ 8785 h 9942"/>
                <a:gd name="connsiteX25" fmla="*/ 8134 w 9981"/>
                <a:gd name="connsiteY25" fmla="*/ 8746 h 9942"/>
                <a:gd name="connsiteX26" fmla="*/ 8134 w 9981"/>
                <a:gd name="connsiteY26" fmla="*/ 8685 h 9942"/>
                <a:gd name="connsiteX27" fmla="*/ 8134 w 9981"/>
                <a:gd name="connsiteY27" fmla="*/ 8609 h 9942"/>
                <a:gd name="connsiteX28" fmla="*/ 8134 w 9981"/>
                <a:gd name="connsiteY28" fmla="*/ 8550 h 9942"/>
                <a:gd name="connsiteX29" fmla="*/ 8134 w 9981"/>
                <a:gd name="connsiteY29" fmla="*/ 8491 h 9942"/>
                <a:gd name="connsiteX30" fmla="*/ 8134 w 9981"/>
                <a:gd name="connsiteY30" fmla="*/ 8491 h 9942"/>
                <a:gd name="connsiteX31" fmla="*/ 8114 w 9981"/>
                <a:gd name="connsiteY31" fmla="*/ 8451 h 9942"/>
                <a:gd name="connsiteX32" fmla="*/ 8114 w 9981"/>
                <a:gd name="connsiteY32" fmla="*/ 8434 h 9942"/>
                <a:gd name="connsiteX33" fmla="*/ 8114 w 9981"/>
                <a:gd name="connsiteY33" fmla="*/ 8434 h 9942"/>
                <a:gd name="connsiteX34" fmla="*/ 8114 w 9981"/>
                <a:gd name="connsiteY34" fmla="*/ 8334 h 9942"/>
                <a:gd name="connsiteX35" fmla="*/ 8114 w 9981"/>
                <a:gd name="connsiteY35" fmla="*/ 8258 h 9942"/>
                <a:gd name="connsiteX36" fmla="*/ 8134 w 9981"/>
                <a:gd name="connsiteY36" fmla="*/ 8157 h 9942"/>
                <a:gd name="connsiteX37" fmla="*/ 8134 w 9981"/>
                <a:gd name="connsiteY37" fmla="*/ 8097 h 9942"/>
                <a:gd name="connsiteX38" fmla="*/ 8174 w 9981"/>
                <a:gd name="connsiteY38" fmla="*/ 7902 h 9942"/>
                <a:gd name="connsiteX39" fmla="*/ 8174 w 9981"/>
                <a:gd name="connsiteY39" fmla="*/ 7647 h 9942"/>
                <a:gd name="connsiteX40" fmla="*/ 8215 w 9981"/>
                <a:gd name="connsiteY40" fmla="*/ 7393 h 9942"/>
                <a:gd name="connsiteX41" fmla="*/ 8235 w 9981"/>
                <a:gd name="connsiteY41" fmla="*/ 7255 h 9942"/>
                <a:gd name="connsiteX42" fmla="*/ 8276 w 9981"/>
                <a:gd name="connsiteY42" fmla="*/ 7236 h 9942"/>
                <a:gd name="connsiteX43" fmla="*/ 8297 w 9981"/>
                <a:gd name="connsiteY43" fmla="*/ 7236 h 9942"/>
                <a:gd name="connsiteX44" fmla="*/ 8378 w 9981"/>
                <a:gd name="connsiteY44" fmla="*/ 7255 h 9942"/>
                <a:gd name="connsiteX45" fmla="*/ 8438 w 9981"/>
                <a:gd name="connsiteY45" fmla="*/ 7255 h 9942"/>
                <a:gd name="connsiteX46" fmla="*/ 8500 w 9981"/>
                <a:gd name="connsiteY46" fmla="*/ 7255 h 9942"/>
                <a:gd name="connsiteX47" fmla="*/ 8540 w 9981"/>
                <a:gd name="connsiteY47" fmla="*/ 7236 h 9942"/>
                <a:gd name="connsiteX48" fmla="*/ 8601 w 9981"/>
                <a:gd name="connsiteY48" fmla="*/ 7098 h 9942"/>
                <a:gd name="connsiteX49" fmla="*/ 8641 w 9981"/>
                <a:gd name="connsiteY49" fmla="*/ 6980 h 9942"/>
                <a:gd name="connsiteX50" fmla="*/ 8641 w 9981"/>
                <a:gd name="connsiteY50" fmla="*/ 6804 h 9942"/>
                <a:gd name="connsiteX51" fmla="*/ 8742 w 9981"/>
                <a:gd name="connsiteY51" fmla="*/ 6684 h 9942"/>
                <a:gd name="connsiteX52" fmla="*/ 8804 w 9981"/>
                <a:gd name="connsiteY52" fmla="*/ 6646 h 9942"/>
                <a:gd name="connsiteX53" fmla="*/ 8804 w 9981"/>
                <a:gd name="connsiteY53" fmla="*/ 6629 h 9942"/>
                <a:gd name="connsiteX54" fmla="*/ 8845 w 9981"/>
                <a:gd name="connsiteY54" fmla="*/ 6589 h 9942"/>
                <a:gd name="connsiteX55" fmla="*/ 8804 w 9981"/>
                <a:gd name="connsiteY55" fmla="*/ 6589 h 9942"/>
                <a:gd name="connsiteX56" fmla="*/ 8804 w 9981"/>
                <a:gd name="connsiteY56" fmla="*/ 6549 h 9942"/>
                <a:gd name="connsiteX57" fmla="*/ 8804 w 9981"/>
                <a:gd name="connsiteY57" fmla="*/ 6549 h 9942"/>
                <a:gd name="connsiteX58" fmla="*/ 8804 w 9981"/>
                <a:gd name="connsiteY58" fmla="*/ 6530 h 9942"/>
                <a:gd name="connsiteX59" fmla="*/ 8845 w 9981"/>
                <a:gd name="connsiteY59" fmla="*/ 6491 h 9942"/>
                <a:gd name="connsiteX60" fmla="*/ 8865 w 9981"/>
                <a:gd name="connsiteY60" fmla="*/ 6491 h 9942"/>
                <a:gd name="connsiteX61" fmla="*/ 8905 w 9981"/>
                <a:gd name="connsiteY61" fmla="*/ 6452 h 9942"/>
                <a:gd name="connsiteX62" fmla="*/ 8965 w 9981"/>
                <a:gd name="connsiteY62" fmla="*/ 6452 h 9942"/>
                <a:gd name="connsiteX63" fmla="*/ 9047 w 9981"/>
                <a:gd name="connsiteY63" fmla="*/ 6431 h 9942"/>
                <a:gd name="connsiteX64" fmla="*/ 9108 w 9981"/>
                <a:gd name="connsiteY64" fmla="*/ 6393 h 9942"/>
                <a:gd name="connsiteX65" fmla="*/ 9148 w 9981"/>
                <a:gd name="connsiteY65" fmla="*/ 6334 h 9942"/>
                <a:gd name="connsiteX66" fmla="*/ 9168 w 9981"/>
                <a:gd name="connsiteY66" fmla="*/ 6255 h 9942"/>
                <a:gd name="connsiteX67" fmla="*/ 9168 w 9981"/>
                <a:gd name="connsiteY67" fmla="*/ 6158 h 9942"/>
                <a:gd name="connsiteX68" fmla="*/ 9168 w 9981"/>
                <a:gd name="connsiteY68" fmla="*/ 6136 h 9942"/>
                <a:gd name="connsiteX69" fmla="*/ 9148 w 9981"/>
                <a:gd name="connsiteY69" fmla="*/ 6079 h 9942"/>
                <a:gd name="connsiteX70" fmla="*/ 9108 w 9981"/>
                <a:gd name="connsiteY70" fmla="*/ 6040 h 9942"/>
                <a:gd name="connsiteX71" fmla="*/ 9108 w 9981"/>
                <a:gd name="connsiteY71" fmla="*/ 6000 h 9942"/>
                <a:gd name="connsiteX72" fmla="*/ 9108 w 9981"/>
                <a:gd name="connsiteY72" fmla="*/ 5981 h 9942"/>
                <a:gd name="connsiteX73" fmla="*/ 9148 w 9981"/>
                <a:gd name="connsiteY73" fmla="*/ 5902 h 9942"/>
                <a:gd name="connsiteX74" fmla="*/ 9168 w 9981"/>
                <a:gd name="connsiteY74" fmla="*/ 5883 h 9942"/>
                <a:gd name="connsiteX75" fmla="*/ 9208 w 9981"/>
                <a:gd name="connsiteY75" fmla="*/ 5883 h 9942"/>
                <a:gd name="connsiteX76" fmla="*/ 9271 w 9981"/>
                <a:gd name="connsiteY76" fmla="*/ 5883 h 9942"/>
                <a:gd name="connsiteX77" fmla="*/ 9311 w 9981"/>
                <a:gd name="connsiteY77" fmla="*/ 5844 h 9942"/>
                <a:gd name="connsiteX78" fmla="*/ 9331 w 9981"/>
                <a:gd name="connsiteY78" fmla="*/ 5804 h 9942"/>
                <a:gd name="connsiteX79" fmla="*/ 9372 w 9981"/>
                <a:gd name="connsiteY79" fmla="*/ 5746 h 9942"/>
                <a:gd name="connsiteX80" fmla="*/ 9372 w 9981"/>
                <a:gd name="connsiteY80" fmla="*/ 5686 h 9942"/>
                <a:gd name="connsiteX81" fmla="*/ 9331 w 9981"/>
                <a:gd name="connsiteY81" fmla="*/ 5647 h 9942"/>
                <a:gd name="connsiteX82" fmla="*/ 9331 w 9981"/>
                <a:gd name="connsiteY82" fmla="*/ 5626 h 9942"/>
                <a:gd name="connsiteX83" fmla="*/ 9311 w 9981"/>
                <a:gd name="connsiteY83" fmla="*/ 5589 h 9942"/>
                <a:gd name="connsiteX84" fmla="*/ 9271 w 9981"/>
                <a:gd name="connsiteY84" fmla="*/ 5531 h 9942"/>
                <a:gd name="connsiteX85" fmla="*/ 9271 w 9981"/>
                <a:gd name="connsiteY85" fmla="*/ 5490 h 9942"/>
                <a:gd name="connsiteX86" fmla="*/ 9271 w 9981"/>
                <a:gd name="connsiteY86" fmla="*/ 5451 h 9942"/>
                <a:gd name="connsiteX87" fmla="*/ 9271 w 9981"/>
                <a:gd name="connsiteY87" fmla="*/ 5295 h 9942"/>
                <a:gd name="connsiteX88" fmla="*/ 9271 w 9981"/>
                <a:gd name="connsiteY88" fmla="*/ 5235 h 9942"/>
                <a:gd name="connsiteX89" fmla="*/ 9271 w 9981"/>
                <a:gd name="connsiteY89" fmla="*/ 5196 h 9942"/>
                <a:gd name="connsiteX90" fmla="*/ 9229 w 9981"/>
                <a:gd name="connsiteY90" fmla="*/ 5137 h 9942"/>
                <a:gd name="connsiteX91" fmla="*/ 9168 w 9981"/>
                <a:gd name="connsiteY91" fmla="*/ 5099 h 9942"/>
                <a:gd name="connsiteX92" fmla="*/ 9108 w 9981"/>
                <a:gd name="connsiteY92" fmla="*/ 5040 h 9942"/>
                <a:gd name="connsiteX93" fmla="*/ 9047 w 9981"/>
                <a:gd name="connsiteY93" fmla="*/ 4941 h 9942"/>
                <a:gd name="connsiteX94" fmla="*/ 9047 w 9981"/>
                <a:gd name="connsiteY94" fmla="*/ 4883 h 9942"/>
                <a:gd name="connsiteX95" fmla="*/ 9047 w 9981"/>
                <a:gd name="connsiteY95" fmla="*/ 4804 h 9942"/>
                <a:gd name="connsiteX96" fmla="*/ 9108 w 9981"/>
                <a:gd name="connsiteY96" fmla="*/ 4745 h 9942"/>
                <a:gd name="connsiteX97" fmla="*/ 9148 w 9981"/>
                <a:gd name="connsiteY97" fmla="*/ 4686 h 9942"/>
                <a:gd name="connsiteX98" fmla="*/ 9168 w 9981"/>
                <a:gd name="connsiteY98" fmla="*/ 4628 h 9942"/>
                <a:gd name="connsiteX99" fmla="*/ 9148 w 9981"/>
                <a:gd name="connsiteY99" fmla="*/ 4549 h 9942"/>
                <a:gd name="connsiteX100" fmla="*/ 9108 w 9981"/>
                <a:gd name="connsiteY100" fmla="*/ 4530 h 9942"/>
                <a:gd name="connsiteX101" fmla="*/ 9047 w 9981"/>
                <a:gd name="connsiteY101" fmla="*/ 4490 h 9942"/>
                <a:gd name="connsiteX102" fmla="*/ 8965 w 9981"/>
                <a:gd name="connsiteY102" fmla="*/ 4490 h 9942"/>
                <a:gd name="connsiteX103" fmla="*/ 8945 w 9981"/>
                <a:gd name="connsiteY103" fmla="*/ 4451 h 9942"/>
                <a:gd name="connsiteX104" fmla="*/ 8865 w 9981"/>
                <a:gd name="connsiteY104" fmla="*/ 4431 h 9942"/>
                <a:gd name="connsiteX105" fmla="*/ 8804 w 9981"/>
                <a:gd name="connsiteY105" fmla="*/ 4354 h 9942"/>
                <a:gd name="connsiteX106" fmla="*/ 8742 w 9981"/>
                <a:gd name="connsiteY106" fmla="*/ 4236 h 9942"/>
                <a:gd name="connsiteX107" fmla="*/ 8601 w 9981"/>
                <a:gd name="connsiteY107" fmla="*/ 4079 h 9942"/>
                <a:gd name="connsiteX108" fmla="*/ 8500 w 9981"/>
                <a:gd name="connsiteY108" fmla="*/ 3941 h 9942"/>
                <a:gd name="connsiteX109" fmla="*/ 8438 w 9981"/>
                <a:gd name="connsiteY109" fmla="*/ 3903 h 9942"/>
                <a:gd name="connsiteX110" fmla="*/ 8378 w 9981"/>
                <a:gd name="connsiteY110" fmla="*/ 3941 h 9942"/>
                <a:gd name="connsiteX111" fmla="*/ 8338 w 9981"/>
                <a:gd name="connsiteY111" fmla="*/ 3981 h 9942"/>
                <a:gd name="connsiteX112" fmla="*/ 8297 w 9981"/>
                <a:gd name="connsiteY112" fmla="*/ 4000 h 9942"/>
                <a:gd name="connsiteX113" fmla="*/ 8276 w 9981"/>
                <a:gd name="connsiteY113" fmla="*/ 4040 h 9942"/>
                <a:gd name="connsiteX114" fmla="*/ 8235 w 9981"/>
                <a:gd name="connsiteY114" fmla="*/ 4040 h 9942"/>
                <a:gd name="connsiteX115" fmla="*/ 8174 w 9981"/>
                <a:gd name="connsiteY115" fmla="*/ 4040 h 9942"/>
                <a:gd name="connsiteX116" fmla="*/ 8074 w 9981"/>
                <a:gd name="connsiteY116" fmla="*/ 4040 h 9942"/>
                <a:gd name="connsiteX117" fmla="*/ 8013 w 9981"/>
                <a:gd name="connsiteY117" fmla="*/ 4040 h 9942"/>
                <a:gd name="connsiteX118" fmla="*/ 7972 w 9981"/>
                <a:gd name="connsiteY118" fmla="*/ 4079 h 9942"/>
                <a:gd name="connsiteX119" fmla="*/ 7931 w 9981"/>
                <a:gd name="connsiteY119" fmla="*/ 4136 h 9942"/>
                <a:gd name="connsiteX120" fmla="*/ 7972 w 9981"/>
                <a:gd name="connsiteY120" fmla="*/ 4157 h 9942"/>
                <a:gd name="connsiteX121" fmla="*/ 8013 w 9981"/>
                <a:gd name="connsiteY121" fmla="*/ 4236 h 9942"/>
                <a:gd name="connsiteX122" fmla="*/ 8033 w 9981"/>
                <a:gd name="connsiteY122" fmla="*/ 4295 h 9942"/>
                <a:gd name="connsiteX123" fmla="*/ 8033 w 9981"/>
                <a:gd name="connsiteY123" fmla="*/ 4332 h 9942"/>
                <a:gd name="connsiteX124" fmla="*/ 7931 w 9981"/>
                <a:gd name="connsiteY124" fmla="*/ 4354 h 9942"/>
                <a:gd name="connsiteX125" fmla="*/ 7931 w 9981"/>
                <a:gd name="connsiteY125" fmla="*/ 4431 h 9942"/>
                <a:gd name="connsiteX126" fmla="*/ 7931 w 9981"/>
                <a:gd name="connsiteY126" fmla="*/ 4490 h 9942"/>
                <a:gd name="connsiteX127" fmla="*/ 7911 w 9981"/>
                <a:gd name="connsiteY127" fmla="*/ 4549 h 9942"/>
                <a:gd name="connsiteX128" fmla="*/ 7870 w 9981"/>
                <a:gd name="connsiteY128" fmla="*/ 4628 h 9942"/>
                <a:gd name="connsiteX129" fmla="*/ 7708 w 9981"/>
                <a:gd name="connsiteY129" fmla="*/ 4785 h 9942"/>
                <a:gd name="connsiteX130" fmla="*/ 7546 w 9981"/>
                <a:gd name="connsiteY130" fmla="*/ 4843 h 9942"/>
                <a:gd name="connsiteX131" fmla="*/ 7304 w 9981"/>
                <a:gd name="connsiteY131" fmla="*/ 4883 h 9942"/>
                <a:gd name="connsiteX132" fmla="*/ 7262 w 9981"/>
                <a:gd name="connsiteY132" fmla="*/ 4883 h 9942"/>
                <a:gd name="connsiteX133" fmla="*/ 7201 w 9981"/>
                <a:gd name="connsiteY133" fmla="*/ 4901 h 9942"/>
                <a:gd name="connsiteX134" fmla="*/ 7180 w 9981"/>
                <a:gd name="connsiteY134" fmla="*/ 4901 h 9942"/>
                <a:gd name="connsiteX135" fmla="*/ 7100 w 9981"/>
                <a:gd name="connsiteY135" fmla="*/ 4901 h 9942"/>
                <a:gd name="connsiteX136" fmla="*/ 7100 w 9981"/>
                <a:gd name="connsiteY136" fmla="*/ 4883 h 9942"/>
                <a:gd name="connsiteX137" fmla="*/ 7080 w 9981"/>
                <a:gd name="connsiteY137" fmla="*/ 4843 h 9942"/>
                <a:gd name="connsiteX138" fmla="*/ 7039 w 9981"/>
                <a:gd name="connsiteY138" fmla="*/ 4843 h 9942"/>
                <a:gd name="connsiteX139" fmla="*/ 6999 w 9981"/>
                <a:gd name="connsiteY139" fmla="*/ 4843 h 9942"/>
                <a:gd name="connsiteX140" fmla="*/ 6936 w 9981"/>
                <a:gd name="connsiteY140" fmla="*/ 4843 h 9942"/>
                <a:gd name="connsiteX141" fmla="*/ 6897 w 9981"/>
                <a:gd name="connsiteY141" fmla="*/ 4883 h 9942"/>
                <a:gd name="connsiteX142" fmla="*/ 6897 w 9981"/>
                <a:gd name="connsiteY142" fmla="*/ 4941 h 9942"/>
                <a:gd name="connsiteX143" fmla="*/ 6876 w 9981"/>
                <a:gd name="connsiteY143" fmla="*/ 4981 h 9942"/>
                <a:gd name="connsiteX144" fmla="*/ 6836 w 9981"/>
                <a:gd name="connsiteY144" fmla="*/ 5000 h 9942"/>
                <a:gd name="connsiteX145" fmla="*/ 6797 w 9981"/>
                <a:gd name="connsiteY145" fmla="*/ 5000 h 9942"/>
                <a:gd name="connsiteX146" fmla="*/ 6776 w 9981"/>
                <a:gd name="connsiteY146" fmla="*/ 5000 h 9942"/>
                <a:gd name="connsiteX147" fmla="*/ 6735 w 9981"/>
                <a:gd name="connsiteY147" fmla="*/ 5000 h 9942"/>
                <a:gd name="connsiteX148" fmla="*/ 6672 w 9981"/>
                <a:gd name="connsiteY148" fmla="*/ 5000 h 9942"/>
                <a:gd name="connsiteX149" fmla="*/ 6672 w 9981"/>
                <a:gd name="connsiteY149" fmla="*/ 5040 h 9942"/>
                <a:gd name="connsiteX150" fmla="*/ 6672 w 9981"/>
                <a:gd name="connsiteY150" fmla="*/ 5078 h 9942"/>
                <a:gd name="connsiteX151" fmla="*/ 6672 w 9981"/>
                <a:gd name="connsiteY151" fmla="*/ 5099 h 9942"/>
                <a:gd name="connsiteX152" fmla="*/ 6672 w 9981"/>
                <a:gd name="connsiteY152" fmla="*/ 5137 h 9942"/>
                <a:gd name="connsiteX153" fmla="*/ 6612 w 9981"/>
                <a:gd name="connsiteY153" fmla="*/ 5159 h 9942"/>
                <a:gd name="connsiteX154" fmla="*/ 6612 w 9981"/>
                <a:gd name="connsiteY154" fmla="*/ 5159 h 9942"/>
                <a:gd name="connsiteX155" fmla="*/ 6612 w 9981"/>
                <a:gd name="connsiteY155" fmla="*/ 5196 h 9942"/>
                <a:gd name="connsiteX156" fmla="*/ 6632 w 9981"/>
                <a:gd name="connsiteY156" fmla="*/ 5235 h 9942"/>
                <a:gd name="connsiteX157" fmla="*/ 6632 w 9981"/>
                <a:gd name="connsiteY157" fmla="*/ 5256 h 9942"/>
                <a:gd name="connsiteX158" fmla="*/ 6612 w 9981"/>
                <a:gd name="connsiteY158" fmla="*/ 5235 h 9942"/>
                <a:gd name="connsiteX159" fmla="*/ 6572 w 9981"/>
                <a:gd name="connsiteY159" fmla="*/ 5235 h 9942"/>
                <a:gd name="connsiteX160" fmla="*/ 6532 w 9981"/>
                <a:gd name="connsiteY160" fmla="*/ 5196 h 9942"/>
                <a:gd name="connsiteX161" fmla="*/ 6512 w 9981"/>
                <a:gd name="connsiteY161" fmla="*/ 5196 h 9942"/>
                <a:gd name="connsiteX162" fmla="*/ 6512 w 9981"/>
                <a:gd name="connsiteY162" fmla="*/ 5295 h 9942"/>
                <a:gd name="connsiteX163" fmla="*/ 6429 w 9981"/>
                <a:gd name="connsiteY163" fmla="*/ 5295 h 9942"/>
                <a:gd name="connsiteX164" fmla="*/ 6409 w 9981"/>
                <a:gd name="connsiteY164" fmla="*/ 5295 h 9942"/>
                <a:gd name="connsiteX165" fmla="*/ 6269 w 9981"/>
                <a:gd name="connsiteY165" fmla="*/ 5256 h 9942"/>
                <a:gd name="connsiteX166" fmla="*/ 6207 w 9981"/>
                <a:gd name="connsiteY166" fmla="*/ 5256 h 9942"/>
                <a:gd name="connsiteX167" fmla="*/ 6166 w 9981"/>
                <a:gd name="connsiteY167" fmla="*/ 5295 h 9942"/>
                <a:gd name="connsiteX168" fmla="*/ 6145 w 9981"/>
                <a:gd name="connsiteY168" fmla="*/ 5295 h 9942"/>
                <a:gd name="connsiteX169" fmla="*/ 6065 w 9981"/>
                <a:gd name="connsiteY169" fmla="*/ 5333 h 9942"/>
                <a:gd name="connsiteX170" fmla="*/ 6045 w 9981"/>
                <a:gd name="connsiteY170" fmla="*/ 5333 h 9942"/>
                <a:gd name="connsiteX171" fmla="*/ 6005 w 9981"/>
                <a:gd name="connsiteY171" fmla="*/ 5333 h 9942"/>
                <a:gd name="connsiteX172" fmla="*/ 6005 w 9981"/>
                <a:gd name="connsiteY172" fmla="*/ 5333 h 9942"/>
                <a:gd name="connsiteX173" fmla="*/ 6045 w 9981"/>
                <a:gd name="connsiteY173" fmla="*/ 5295 h 9942"/>
                <a:gd name="connsiteX174" fmla="*/ 6045 w 9981"/>
                <a:gd name="connsiteY174" fmla="*/ 5256 h 9942"/>
                <a:gd name="connsiteX175" fmla="*/ 5964 w 9981"/>
                <a:gd name="connsiteY175" fmla="*/ 5256 h 9942"/>
                <a:gd name="connsiteX176" fmla="*/ 5943 w 9981"/>
                <a:gd name="connsiteY176" fmla="*/ 5235 h 9942"/>
                <a:gd name="connsiteX177" fmla="*/ 5862 w 9981"/>
                <a:gd name="connsiteY177" fmla="*/ 5235 h 9942"/>
                <a:gd name="connsiteX178" fmla="*/ 5679 w 9981"/>
                <a:gd name="connsiteY178" fmla="*/ 5159 h 9942"/>
                <a:gd name="connsiteX179" fmla="*/ 5436 w 9981"/>
                <a:gd name="connsiteY179" fmla="*/ 5099 h 9942"/>
                <a:gd name="connsiteX180" fmla="*/ 5235 w 9981"/>
                <a:gd name="connsiteY180" fmla="*/ 5099 h 9942"/>
                <a:gd name="connsiteX181" fmla="*/ 5235 w 9981"/>
                <a:gd name="connsiteY181" fmla="*/ 5099 h 9942"/>
                <a:gd name="connsiteX182" fmla="*/ 5214 w 9981"/>
                <a:gd name="connsiteY182" fmla="*/ 5159 h 9942"/>
                <a:gd name="connsiteX183" fmla="*/ 5214 w 9981"/>
                <a:gd name="connsiteY183" fmla="*/ 5196 h 9942"/>
                <a:gd name="connsiteX184" fmla="*/ 5172 w 9981"/>
                <a:gd name="connsiteY184" fmla="*/ 5196 h 9942"/>
                <a:gd name="connsiteX185" fmla="*/ 5172 w 9981"/>
                <a:gd name="connsiteY185" fmla="*/ 5159 h 9942"/>
                <a:gd name="connsiteX186" fmla="*/ 5172 w 9981"/>
                <a:gd name="connsiteY186" fmla="*/ 5159 h 9942"/>
                <a:gd name="connsiteX187" fmla="*/ 5132 w 9981"/>
                <a:gd name="connsiteY187" fmla="*/ 5137 h 9942"/>
                <a:gd name="connsiteX188" fmla="*/ 5112 w 9981"/>
                <a:gd name="connsiteY188" fmla="*/ 5159 h 9942"/>
                <a:gd name="connsiteX189" fmla="*/ 5112 w 9981"/>
                <a:gd name="connsiteY189" fmla="*/ 5196 h 9942"/>
                <a:gd name="connsiteX190" fmla="*/ 5070 w 9981"/>
                <a:gd name="connsiteY190" fmla="*/ 5235 h 9942"/>
                <a:gd name="connsiteX191" fmla="*/ 5031 w 9981"/>
                <a:gd name="connsiteY191" fmla="*/ 5256 h 9942"/>
                <a:gd name="connsiteX192" fmla="*/ 5011 w 9981"/>
                <a:gd name="connsiteY192" fmla="*/ 5256 h 9942"/>
                <a:gd name="connsiteX193" fmla="*/ 4969 w 9981"/>
                <a:gd name="connsiteY193" fmla="*/ 5256 h 9942"/>
                <a:gd name="connsiteX194" fmla="*/ 4929 w 9981"/>
                <a:gd name="connsiteY194" fmla="*/ 5256 h 9942"/>
                <a:gd name="connsiteX195" fmla="*/ 4929 w 9981"/>
                <a:gd name="connsiteY195" fmla="*/ 5295 h 9942"/>
                <a:gd name="connsiteX196" fmla="*/ 4929 w 9981"/>
                <a:gd name="connsiteY196" fmla="*/ 5333 h 9942"/>
                <a:gd name="connsiteX197" fmla="*/ 4908 w 9981"/>
                <a:gd name="connsiteY197" fmla="*/ 5333 h 9942"/>
                <a:gd name="connsiteX198" fmla="*/ 4867 w 9981"/>
                <a:gd name="connsiteY198" fmla="*/ 5333 h 9942"/>
                <a:gd name="connsiteX199" fmla="*/ 4867 w 9981"/>
                <a:gd name="connsiteY199" fmla="*/ 5333 h 9942"/>
                <a:gd name="connsiteX200" fmla="*/ 4828 w 9981"/>
                <a:gd name="connsiteY200" fmla="*/ 5295 h 9942"/>
                <a:gd name="connsiteX201" fmla="*/ 4808 w 9981"/>
                <a:gd name="connsiteY201" fmla="*/ 5256 h 9942"/>
                <a:gd name="connsiteX202" fmla="*/ 4767 w 9981"/>
                <a:gd name="connsiteY202" fmla="*/ 5256 h 9942"/>
                <a:gd name="connsiteX203" fmla="*/ 3773 w 9981"/>
                <a:gd name="connsiteY203" fmla="*/ 5235 h 9942"/>
                <a:gd name="connsiteX204" fmla="*/ 2963 w 9981"/>
                <a:gd name="connsiteY204" fmla="*/ 5235 h 9942"/>
                <a:gd name="connsiteX205" fmla="*/ 2799 w 9981"/>
                <a:gd name="connsiteY205" fmla="*/ 5235 h 9942"/>
                <a:gd name="connsiteX206" fmla="*/ 2739 w 9981"/>
                <a:gd name="connsiteY206" fmla="*/ 5196 h 9942"/>
                <a:gd name="connsiteX207" fmla="*/ 2699 w 9981"/>
                <a:gd name="connsiteY207" fmla="*/ 5235 h 9942"/>
                <a:gd name="connsiteX208" fmla="*/ 2678 w 9981"/>
                <a:gd name="connsiteY208" fmla="*/ 5256 h 9942"/>
                <a:gd name="connsiteX209" fmla="*/ 2636 w 9981"/>
                <a:gd name="connsiteY209" fmla="*/ 5353 h 9942"/>
                <a:gd name="connsiteX210" fmla="*/ 2596 w 9981"/>
                <a:gd name="connsiteY210" fmla="*/ 5451 h 9942"/>
                <a:gd name="connsiteX211" fmla="*/ 2596 w 9981"/>
                <a:gd name="connsiteY211" fmla="*/ 5549 h 9942"/>
                <a:gd name="connsiteX212" fmla="*/ 2596 w 9981"/>
                <a:gd name="connsiteY212" fmla="*/ 5647 h 9942"/>
                <a:gd name="connsiteX213" fmla="*/ 2636 w 9981"/>
                <a:gd name="connsiteY213" fmla="*/ 5708 h 9942"/>
                <a:gd name="connsiteX214" fmla="*/ 2678 w 9981"/>
                <a:gd name="connsiteY214" fmla="*/ 5746 h 9942"/>
                <a:gd name="connsiteX215" fmla="*/ 2699 w 9981"/>
                <a:gd name="connsiteY215" fmla="*/ 5746 h 9942"/>
                <a:gd name="connsiteX216" fmla="*/ 2739 w 9981"/>
                <a:gd name="connsiteY216" fmla="*/ 5784 h 9942"/>
                <a:gd name="connsiteX217" fmla="*/ 2739 w 9981"/>
                <a:gd name="connsiteY217" fmla="*/ 5804 h 9942"/>
                <a:gd name="connsiteX218" fmla="*/ 2636 w 9981"/>
                <a:gd name="connsiteY218" fmla="*/ 5883 h 9942"/>
                <a:gd name="connsiteX219" fmla="*/ 2678 w 9981"/>
                <a:gd name="connsiteY219" fmla="*/ 5902 h 9942"/>
                <a:gd name="connsiteX220" fmla="*/ 2699 w 9981"/>
                <a:gd name="connsiteY220" fmla="*/ 5902 h 9942"/>
                <a:gd name="connsiteX221" fmla="*/ 2739 w 9981"/>
                <a:gd name="connsiteY221" fmla="*/ 5942 h 9942"/>
                <a:gd name="connsiteX222" fmla="*/ 2739 w 9981"/>
                <a:gd name="connsiteY222" fmla="*/ 5981 h 9942"/>
                <a:gd name="connsiteX223" fmla="*/ 2739 w 9981"/>
                <a:gd name="connsiteY223" fmla="*/ 6000 h 9942"/>
                <a:gd name="connsiteX224" fmla="*/ 2739 w 9981"/>
                <a:gd name="connsiteY224" fmla="*/ 6079 h 9942"/>
                <a:gd name="connsiteX225" fmla="*/ 2699 w 9981"/>
                <a:gd name="connsiteY225" fmla="*/ 6136 h 9942"/>
                <a:gd name="connsiteX226" fmla="*/ 2678 w 9981"/>
                <a:gd name="connsiteY226" fmla="*/ 6158 h 9942"/>
                <a:gd name="connsiteX227" fmla="*/ 2699 w 9981"/>
                <a:gd name="connsiteY227" fmla="*/ 6255 h 9942"/>
                <a:gd name="connsiteX228" fmla="*/ 2739 w 9981"/>
                <a:gd name="connsiteY228" fmla="*/ 6334 h 9942"/>
                <a:gd name="connsiteX229" fmla="*/ 2739 w 9981"/>
                <a:gd name="connsiteY229" fmla="*/ 6393 h 9942"/>
                <a:gd name="connsiteX230" fmla="*/ 2739 w 9981"/>
                <a:gd name="connsiteY230" fmla="*/ 6431 h 9942"/>
                <a:gd name="connsiteX231" fmla="*/ 2699 w 9981"/>
                <a:gd name="connsiteY231" fmla="*/ 6452 h 9942"/>
                <a:gd name="connsiteX232" fmla="*/ 2678 w 9981"/>
                <a:gd name="connsiteY232" fmla="*/ 6491 h 9942"/>
                <a:gd name="connsiteX233" fmla="*/ 2678 w 9981"/>
                <a:gd name="connsiteY233" fmla="*/ 6491 h 9942"/>
                <a:gd name="connsiteX234" fmla="*/ 2678 w 9981"/>
                <a:gd name="connsiteY234" fmla="*/ 6549 h 9942"/>
                <a:gd name="connsiteX235" fmla="*/ 2699 w 9981"/>
                <a:gd name="connsiteY235" fmla="*/ 6589 h 9942"/>
                <a:gd name="connsiteX236" fmla="*/ 2739 w 9981"/>
                <a:gd name="connsiteY236" fmla="*/ 6646 h 9942"/>
                <a:gd name="connsiteX237" fmla="*/ 2779 w 9981"/>
                <a:gd name="connsiteY237" fmla="*/ 6707 h 9942"/>
                <a:gd name="connsiteX238" fmla="*/ 2779 w 9981"/>
                <a:gd name="connsiteY238" fmla="*/ 6745 h 9942"/>
                <a:gd name="connsiteX239" fmla="*/ 2739 w 9981"/>
                <a:gd name="connsiteY239" fmla="*/ 6804 h 9942"/>
                <a:gd name="connsiteX240" fmla="*/ 2699 w 9981"/>
                <a:gd name="connsiteY240" fmla="*/ 6844 h 9942"/>
                <a:gd name="connsiteX241" fmla="*/ 2678 w 9981"/>
                <a:gd name="connsiteY241" fmla="*/ 6804 h 9942"/>
                <a:gd name="connsiteX242" fmla="*/ 2596 w 9981"/>
                <a:gd name="connsiteY242" fmla="*/ 6745 h 9942"/>
                <a:gd name="connsiteX243" fmla="*/ 2576 w 9981"/>
                <a:gd name="connsiteY243" fmla="*/ 6684 h 9942"/>
                <a:gd name="connsiteX244" fmla="*/ 2536 w 9981"/>
                <a:gd name="connsiteY244" fmla="*/ 6589 h 9942"/>
                <a:gd name="connsiteX245" fmla="*/ 2496 w 9981"/>
                <a:gd name="connsiteY245" fmla="*/ 6530 h 9942"/>
                <a:gd name="connsiteX246" fmla="*/ 2476 w 9981"/>
                <a:gd name="connsiteY246" fmla="*/ 6491 h 9942"/>
                <a:gd name="connsiteX247" fmla="*/ 2476 w 9981"/>
                <a:gd name="connsiteY247" fmla="*/ 6491 h 9942"/>
                <a:gd name="connsiteX248" fmla="*/ 2436 w 9981"/>
                <a:gd name="connsiteY248" fmla="*/ 6530 h 9942"/>
                <a:gd name="connsiteX249" fmla="*/ 2392 w 9981"/>
                <a:gd name="connsiteY249" fmla="*/ 6530 h 9942"/>
                <a:gd name="connsiteX250" fmla="*/ 2372 w 9981"/>
                <a:gd name="connsiteY250" fmla="*/ 6491 h 9942"/>
                <a:gd name="connsiteX251" fmla="*/ 2372 w 9981"/>
                <a:gd name="connsiteY251" fmla="*/ 6452 h 9942"/>
                <a:gd name="connsiteX252" fmla="*/ 2372 w 9981"/>
                <a:gd name="connsiteY252" fmla="*/ 6452 h 9942"/>
                <a:gd name="connsiteX253" fmla="*/ 2332 w 9981"/>
                <a:gd name="connsiteY253" fmla="*/ 6431 h 9942"/>
                <a:gd name="connsiteX254" fmla="*/ 2311 w 9981"/>
                <a:gd name="connsiteY254" fmla="*/ 6393 h 9942"/>
                <a:gd name="connsiteX255" fmla="*/ 2272 w 9981"/>
                <a:gd name="connsiteY255" fmla="*/ 6353 h 9942"/>
                <a:gd name="connsiteX256" fmla="*/ 2311 w 9981"/>
                <a:gd name="connsiteY256" fmla="*/ 6353 h 9942"/>
                <a:gd name="connsiteX257" fmla="*/ 2311 w 9981"/>
                <a:gd name="connsiteY257" fmla="*/ 6334 h 9942"/>
                <a:gd name="connsiteX258" fmla="*/ 2311 w 9981"/>
                <a:gd name="connsiteY258" fmla="*/ 6334 h 9942"/>
                <a:gd name="connsiteX259" fmla="*/ 2311 w 9981"/>
                <a:gd name="connsiteY259" fmla="*/ 6294 h 9942"/>
                <a:gd name="connsiteX260" fmla="*/ 2211 w 9981"/>
                <a:gd name="connsiteY260" fmla="*/ 6353 h 9942"/>
                <a:gd name="connsiteX261" fmla="*/ 2172 w 9981"/>
                <a:gd name="connsiteY261" fmla="*/ 6353 h 9942"/>
                <a:gd name="connsiteX262" fmla="*/ 2172 w 9981"/>
                <a:gd name="connsiteY262" fmla="*/ 6353 h 9942"/>
                <a:gd name="connsiteX263" fmla="*/ 2172 w 9981"/>
                <a:gd name="connsiteY263" fmla="*/ 6353 h 9942"/>
                <a:gd name="connsiteX264" fmla="*/ 2172 w 9981"/>
                <a:gd name="connsiteY264" fmla="*/ 6334 h 9942"/>
                <a:gd name="connsiteX265" fmla="*/ 2172 w 9981"/>
                <a:gd name="connsiteY265" fmla="*/ 6334 h 9942"/>
                <a:gd name="connsiteX266" fmla="*/ 2128 w 9981"/>
                <a:gd name="connsiteY266" fmla="*/ 6294 h 9942"/>
                <a:gd name="connsiteX267" fmla="*/ 2069 w 9981"/>
                <a:gd name="connsiteY267" fmla="*/ 6294 h 9942"/>
                <a:gd name="connsiteX268" fmla="*/ 2028 w 9981"/>
                <a:gd name="connsiteY268" fmla="*/ 6294 h 9942"/>
                <a:gd name="connsiteX269" fmla="*/ 1804 w 9981"/>
                <a:gd name="connsiteY269" fmla="*/ 6294 h 9942"/>
                <a:gd name="connsiteX270" fmla="*/ 1665 w 9981"/>
                <a:gd name="connsiteY270" fmla="*/ 6334 h 9942"/>
                <a:gd name="connsiteX271" fmla="*/ 1601 w 9981"/>
                <a:gd name="connsiteY271" fmla="*/ 6353 h 9942"/>
                <a:gd name="connsiteX272" fmla="*/ 1442 w 9981"/>
                <a:gd name="connsiteY272" fmla="*/ 6393 h 9942"/>
                <a:gd name="connsiteX273" fmla="*/ 1400 w 9981"/>
                <a:gd name="connsiteY273" fmla="*/ 6393 h 9942"/>
                <a:gd name="connsiteX274" fmla="*/ 1400 w 9981"/>
                <a:gd name="connsiteY274" fmla="*/ 6393 h 9942"/>
                <a:gd name="connsiteX275" fmla="*/ 1359 w 9981"/>
                <a:gd name="connsiteY275" fmla="*/ 6353 h 9942"/>
                <a:gd name="connsiteX276" fmla="*/ 1338 w 9981"/>
                <a:gd name="connsiteY276" fmla="*/ 6393 h 9942"/>
                <a:gd name="connsiteX277" fmla="*/ 1278 w 9981"/>
                <a:gd name="connsiteY277" fmla="*/ 6452 h 9942"/>
                <a:gd name="connsiteX278" fmla="*/ 1197 w 9981"/>
                <a:gd name="connsiteY278" fmla="*/ 6530 h 9942"/>
                <a:gd name="connsiteX279" fmla="*/ 1178 w 9981"/>
                <a:gd name="connsiteY279" fmla="*/ 6589 h 9942"/>
                <a:gd name="connsiteX280" fmla="*/ 1134 w 9981"/>
                <a:gd name="connsiteY280" fmla="*/ 6629 h 9942"/>
                <a:gd name="connsiteX281" fmla="*/ 1075 w 9981"/>
                <a:gd name="connsiteY281" fmla="*/ 6629 h 9942"/>
                <a:gd name="connsiteX282" fmla="*/ 994 w 9981"/>
                <a:gd name="connsiteY282" fmla="*/ 6589 h 9942"/>
                <a:gd name="connsiteX283" fmla="*/ 974 w 9981"/>
                <a:gd name="connsiteY283" fmla="*/ 6530 h 9942"/>
                <a:gd name="connsiteX284" fmla="*/ 974 w 9981"/>
                <a:gd name="connsiteY284" fmla="*/ 6491 h 9942"/>
                <a:gd name="connsiteX285" fmla="*/ 974 w 9981"/>
                <a:gd name="connsiteY285" fmla="*/ 6452 h 9942"/>
                <a:gd name="connsiteX286" fmla="*/ 934 w 9981"/>
                <a:gd name="connsiteY286" fmla="*/ 6452 h 9942"/>
                <a:gd name="connsiteX287" fmla="*/ 934 w 9981"/>
                <a:gd name="connsiteY287" fmla="*/ 6452 h 9942"/>
                <a:gd name="connsiteX288" fmla="*/ 934 w 9981"/>
                <a:gd name="connsiteY288" fmla="*/ 6491 h 9942"/>
                <a:gd name="connsiteX289" fmla="*/ 893 w 9981"/>
                <a:gd name="connsiteY289" fmla="*/ 6530 h 9942"/>
                <a:gd name="connsiteX290" fmla="*/ 893 w 9981"/>
                <a:gd name="connsiteY290" fmla="*/ 6530 h 9942"/>
                <a:gd name="connsiteX291" fmla="*/ 893 w 9981"/>
                <a:gd name="connsiteY291" fmla="*/ 6491 h 9942"/>
                <a:gd name="connsiteX292" fmla="*/ 871 w 9981"/>
                <a:gd name="connsiteY292" fmla="*/ 6491 h 9942"/>
                <a:gd name="connsiteX293" fmla="*/ 831 w 9981"/>
                <a:gd name="connsiteY293" fmla="*/ 6491 h 9942"/>
                <a:gd name="connsiteX294" fmla="*/ 811 w 9981"/>
                <a:gd name="connsiteY294" fmla="*/ 6530 h 9942"/>
                <a:gd name="connsiteX295" fmla="*/ 811 w 9981"/>
                <a:gd name="connsiteY295" fmla="*/ 6530 h 9942"/>
                <a:gd name="connsiteX296" fmla="*/ 730 w 9981"/>
                <a:gd name="connsiteY296" fmla="*/ 6491 h 9942"/>
                <a:gd name="connsiteX297" fmla="*/ 710 w 9981"/>
                <a:gd name="connsiteY297" fmla="*/ 6452 h 9942"/>
                <a:gd name="connsiteX298" fmla="*/ 710 w 9981"/>
                <a:gd name="connsiteY298" fmla="*/ 6393 h 9942"/>
                <a:gd name="connsiteX299" fmla="*/ 670 w 9981"/>
                <a:gd name="connsiteY299" fmla="*/ 6353 h 9942"/>
                <a:gd name="connsiteX300" fmla="*/ 607 w 9981"/>
                <a:gd name="connsiteY300" fmla="*/ 6334 h 9942"/>
                <a:gd name="connsiteX301" fmla="*/ 607 w 9981"/>
                <a:gd name="connsiteY301" fmla="*/ 6334 h 9942"/>
                <a:gd name="connsiteX302" fmla="*/ 567 w 9981"/>
                <a:gd name="connsiteY302" fmla="*/ 6334 h 9942"/>
                <a:gd name="connsiteX303" fmla="*/ 527 w 9981"/>
                <a:gd name="connsiteY303" fmla="*/ 6334 h 9942"/>
                <a:gd name="connsiteX304" fmla="*/ 527 w 9981"/>
                <a:gd name="connsiteY304" fmla="*/ 6294 h 9942"/>
                <a:gd name="connsiteX305" fmla="*/ 507 w 9981"/>
                <a:gd name="connsiteY305" fmla="*/ 6196 h 9942"/>
                <a:gd name="connsiteX306" fmla="*/ 507 w 9981"/>
                <a:gd name="connsiteY306" fmla="*/ 6136 h 9942"/>
                <a:gd name="connsiteX307" fmla="*/ 467 w 9981"/>
                <a:gd name="connsiteY307" fmla="*/ 6040 h 9942"/>
                <a:gd name="connsiteX308" fmla="*/ 427 w 9981"/>
                <a:gd name="connsiteY308" fmla="*/ 5942 h 9942"/>
                <a:gd name="connsiteX309" fmla="*/ 364 w 9981"/>
                <a:gd name="connsiteY309" fmla="*/ 5883 h 9942"/>
                <a:gd name="connsiteX310" fmla="*/ 344 w 9981"/>
                <a:gd name="connsiteY310" fmla="*/ 5883 h 9942"/>
                <a:gd name="connsiteX311" fmla="*/ 304 w 9981"/>
                <a:gd name="connsiteY311" fmla="*/ 5844 h 9942"/>
                <a:gd name="connsiteX312" fmla="*/ 243 w 9981"/>
                <a:gd name="connsiteY312" fmla="*/ 5883 h 9942"/>
                <a:gd name="connsiteX313" fmla="*/ 163 w 9981"/>
                <a:gd name="connsiteY313" fmla="*/ 5883 h 9942"/>
                <a:gd name="connsiteX314" fmla="*/ 100 w 9981"/>
                <a:gd name="connsiteY314" fmla="*/ 5883 h 9942"/>
                <a:gd name="connsiteX315" fmla="*/ 60 w 9981"/>
                <a:gd name="connsiteY315" fmla="*/ 5844 h 9942"/>
                <a:gd name="connsiteX316" fmla="*/ 40 w 9981"/>
                <a:gd name="connsiteY316" fmla="*/ 5804 h 9942"/>
                <a:gd name="connsiteX317" fmla="*/ 0 w 9981"/>
                <a:gd name="connsiteY317" fmla="*/ 5746 h 9942"/>
                <a:gd name="connsiteX318" fmla="*/ 0 w 9981"/>
                <a:gd name="connsiteY318" fmla="*/ 5647 h 9942"/>
                <a:gd name="connsiteX319" fmla="*/ 40 w 9981"/>
                <a:gd name="connsiteY319" fmla="*/ 5589 h 9942"/>
                <a:gd name="connsiteX320" fmla="*/ 60 w 9981"/>
                <a:gd name="connsiteY320" fmla="*/ 5490 h 9942"/>
                <a:gd name="connsiteX321" fmla="*/ 100 w 9981"/>
                <a:gd name="connsiteY321" fmla="*/ 5393 h 9942"/>
                <a:gd name="connsiteX322" fmla="*/ 143 w 9981"/>
                <a:gd name="connsiteY322" fmla="*/ 5333 h 9942"/>
                <a:gd name="connsiteX323" fmla="*/ 143 w 9981"/>
                <a:gd name="connsiteY323" fmla="*/ 5295 h 9942"/>
                <a:gd name="connsiteX324" fmla="*/ 100 w 9981"/>
                <a:gd name="connsiteY324" fmla="*/ 5235 h 9942"/>
                <a:gd name="connsiteX325" fmla="*/ 60 w 9981"/>
                <a:gd name="connsiteY325" fmla="*/ 5159 h 9942"/>
                <a:gd name="connsiteX326" fmla="*/ 60 w 9981"/>
                <a:gd name="connsiteY326" fmla="*/ 5099 h 9942"/>
                <a:gd name="connsiteX327" fmla="*/ 60 w 9981"/>
                <a:gd name="connsiteY327" fmla="*/ 5078 h 9942"/>
                <a:gd name="connsiteX328" fmla="*/ 143 w 9981"/>
                <a:gd name="connsiteY328" fmla="*/ 5078 h 9942"/>
                <a:gd name="connsiteX329" fmla="*/ 163 w 9981"/>
                <a:gd name="connsiteY329" fmla="*/ 5078 h 9942"/>
                <a:gd name="connsiteX330" fmla="*/ 243 w 9981"/>
                <a:gd name="connsiteY330" fmla="*/ 5040 h 9942"/>
                <a:gd name="connsiteX331" fmla="*/ 263 w 9981"/>
                <a:gd name="connsiteY331" fmla="*/ 5000 h 9942"/>
                <a:gd name="connsiteX332" fmla="*/ 304 w 9981"/>
                <a:gd name="connsiteY332" fmla="*/ 4941 h 9942"/>
                <a:gd name="connsiteX333" fmla="*/ 344 w 9981"/>
                <a:gd name="connsiteY333" fmla="*/ 4883 h 9942"/>
                <a:gd name="connsiteX334" fmla="*/ 364 w 9981"/>
                <a:gd name="connsiteY334" fmla="*/ 4785 h 9942"/>
                <a:gd name="connsiteX335" fmla="*/ 407 w 9981"/>
                <a:gd name="connsiteY335" fmla="*/ 4745 h 9942"/>
                <a:gd name="connsiteX336" fmla="*/ 407 w 9981"/>
                <a:gd name="connsiteY336" fmla="*/ 4686 h 9942"/>
                <a:gd name="connsiteX337" fmla="*/ 364 w 9981"/>
                <a:gd name="connsiteY337" fmla="*/ 4628 h 9942"/>
                <a:gd name="connsiteX338" fmla="*/ 344 w 9981"/>
                <a:gd name="connsiteY338" fmla="*/ 4589 h 9942"/>
                <a:gd name="connsiteX339" fmla="*/ 304 w 9981"/>
                <a:gd name="connsiteY339" fmla="*/ 4549 h 9942"/>
                <a:gd name="connsiteX340" fmla="*/ 344 w 9981"/>
                <a:gd name="connsiteY340" fmla="*/ 4530 h 9942"/>
                <a:gd name="connsiteX341" fmla="*/ 344 w 9981"/>
                <a:gd name="connsiteY341" fmla="*/ 4451 h 9942"/>
                <a:gd name="connsiteX342" fmla="*/ 344 w 9981"/>
                <a:gd name="connsiteY342" fmla="*/ 4431 h 9942"/>
                <a:gd name="connsiteX343" fmla="*/ 344 w 9981"/>
                <a:gd name="connsiteY343" fmla="*/ 4391 h 9942"/>
                <a:gd name="connsiteX344" fmla="*/ 304 w 9981"/>
                <a:gd name="connsiteY344" fmla="*/ 4391 h 9942"/>
                <a:gd name="connsiteX345" fmla="*/ 263 w 9981"/>
                <a:gd name="connsiteY345" fmla="*/ 4354 h 9942"/>
                <a:gd name="connsiteX346" fmla="*/ 243 w 9981"/>
                <a:gd name="connsiteY346" fmla="*/ 4354 h 9942"/>
                <a:gd name="connsiteX347" fmla="*/ 203 w 9981"/>
                <a:gd name="connsiteY347" fmla="*/ 4332 h 9942"/>
                <a:gd name="connsiteX348" fmla="*/ 243 w 9981"/>
                <a:gd name="connsiteY348" fmla="*/ 4332 h 9942"/>
                <a:gd name="connsiteX349" fmla="*/ 243 w 9981"/>
                <a:gd name="connsiteY349" fmla="*/ 4332 h 9942"/>
                <a:gd name="connsiteX350" fmla="*/ 263 w 9981"/>
                <a:gd name="connsiteY350" fmla="*/ 4332 h 9942"/>
                <a:gd name="connsiteX351" fmla="*/ 407 w 9981"/>
                <a:gd name="connsiteY351" fmla="*/ 4254 h 9942"/>
                <a:gd name="connsiteX352" fmla="*/ 567 w 9981"/>
                <a:gd name="connsiteY352" fmla="*/ 4195 h 9942"/>
                <a:gd name="connsiteX353" fmla="*/ 670 w 9981"/>
                <a:gd name="connsiteY353" fmla="*/ 4157 h 9942"/>
                <a:gd name="connsiteX354" fmla="*/ 831 w 9981"/>
                <a:gd name="connsiteY354" fmla="*/ 4136 h 9942"/>
                <a:gd name="connsiteX355" fmla="*/ 994 w 9981"/>
                <a:gd name="connsiteY355" fmla="*/ 4098 h 9942"/>
                <a:gd name="connsiteX356" fmla="*/ 1094 w 9981"/>
                <a:gd name="connsiteY356" fmla="*/ 4040 h 9942"/>
                <a:gd name="connsiteX357" fmla="*/ 1094 w 9981"/>
                <a:gd name="connsiteY357" fmla="*/ 4000 h 9942"/>
                <a:gd name="connsiteX358" fmla="*/ 1094 w 9981"/>
                <a:gd name="connsiteY358" fmla="*/ 3981 h 9942"/>
                <a:gd name="connsiteX359" fmla="*/ 1094 w 9981"/>
                <a:gd name="connsiteY359" fmla="*/ 3941 h 9942"/>
                <a:gd name="connsiteX360" fmla="*/ 1094 w 9981"/>
                <a:gd name="connsiteY360" fmla="*/ 3903 h 9942"/>
                <a:gd name="connsiteX361" fmla="*/ 1134 w 9981"/>
                <a:gd name="connsiteY361" fmla="*/ 3880 h 9942"/>
                <a:gd name="connsiteX362" fmla="*/ 1197 w 9981"/>
                <a:gd name="connsiteY362" fmla="*/ 3844 h 9942"/>
                <a:gd name="connsiteX363" fmla="*/ 1237 w 9981"/>
                <a:gd name="connsiteY363" fmla="*/ 3844 h 9942"/>
                <a:gd name="connsiteX364" fmla="*/ 1278 w 9981"/>
                <a:gd name="connsiteY364" fmla="*/ 3844 h 9942"/>
                <a:gd name="connsiteX365" fmla="*/ 1237 w 9981"/>
                <a:gd name="connsiteY365" fmla="*/ 3844 h 9942"/>
                <a:gd name="connsiteX366" fmla="*/ 1237 w 9981"/>
                <a:gd name="connsiteY366" fmla="*/ 3784 h 9942"/>
                <a:gd name="connsiteX367" fmla="*/ 1237 w 9981"/>
                <a:gd name="connsiteY367" fmla="*/ 3744 h 9942"/>
                <a:gd name="connsiteX368" fmla="*/ 1197 w 9981"/>
                <a:gd name="connsiteY368" fmla="*/ 3744 h 9942"/>
                <a:gd name="connsiteX369" fmla="*/ 1237 w 9981"/>
                <a:gd name="connsiteY369" fmla="*/ 3685 h 9942"/>
                <a:gd name="connsiteX370" fmla="*/ 1278 w 9981"/>
                <a:gd name="connsiteY370" fmla="*/ 3685 h 9942"/>
                <a:gd name="connsiteX371" fmla="*/ 1297 w 9981"/>
                <a:gd name="connsiteY371" fmla="*/ 3626 h 9942"/>
                <a:gd name="connsiteX372" fmla="*/ 1278 w 9981"/>
                <a:gd name="connsiteY372" fmla="*/ 3626 h 9942"/>
                <a:gd name="connsiteX373" fmla="*/ 1237 w 9981"/>
                <a:gd name="connsiteY373" fmla="*/ 3588 h 9942"/>
                <a:gd name="connsiteX374" fmla="*/ 1197 w 9981"/>
                <a:gd name="connsiteY374" fmla="*/ 3549 h 9942"/>
                <a:gd name="connsiteX375" fmla="*/ 1197 w 9981"/>
                <a:gd name="connsiteY375" fmla="*/ 3491 h 9942"/>
                <a:gd name="connsiteX376" fmla="*/ 1197 w 9981"/>
                <a:gd name="connsiteY376" fmla="*/ 3453 h 9942"/>
                <a:gd name="connsiteX377" fmla="*/ 1237 w 9981"/>
                <a:gd name="connsiteY377" fmla="*/ 3453 h 9942"/>
                <a:gd name="connsiteX378" fmla="*/ 1297 w 9981"/>
                <a:gd name="connsiteY378" fmla="*/ 3453 h 9942"/>
                <a:gd name="connsiteX379" fmla="*/ 1338 w 9981"/>
                <a:gd name="connsiteY379" fmla="*/ 3453 h 9942"/>
                <a:gd name="connsiteX380" fmla="*/ 1400 w 9981"/>
                <a:gd name="connsiteY380" fmla="*/ 3453 h 9942"/>
                <a:gd name="connsiteX381" fmla="*/ 1442 w 9981"/>
                <a:gd name="connsiteY381" fmla="*/ 3432 h 9942"/>
                <a:gd name="connsiteX382" fmla="*/ 1462 w 9981"/>
                <a:gd name="connsiteY382" fmla="*/ 3393 h 9942"/>
                <a:gd name="connsiteX383" fmla="*/ 1501 w 9981"/>
                <a:gd name="connsiteY383" fmla="*/ 3333 h 9942"/>
                <a:gd name="connsiteX384" fmla="*/ 1462 w 9981"/>
                <a:gd name="connsiteY384" fmla="*/ 3255 h 9942"/>
                <a:gd name="connsiteX385" fmla="*/ 1442 w 9981"/>
                <a:gd name="connsiteY385" fmla="*/ 3195 h 9942"/>
                <a:gd name="connsiteX386" fmla="*/ 1400 w 9981"/>
                <a:gd name="connsiteY386" fmla="*/ 3155 h 9942"/>
                <a:gd name="connsiteX387" fmla="*/ 1359 w 9981"/>
                <a:gd name="connsiteY387" fmla="*/ 3098 h 9942"/>
                <a:gd name="connsiteX388" fmla="*/ 1359 w 9981"/>
                <a:gd name="connsiteY388" fmla="*/ 3039 h 9942"/>
                <a:gd name="connsiteX389" fmla="*/ 1359 w 9981"/>
                <a:gd name="connsiteY389" fmla="*/ 3000 h 9942"/>
                <a:gd name="connsiteX390" fmla="*/ 1359 w 9981"/>
                <a:gd name="connsiteY390" fmla="*/ 3000 h 9942"/>
                <a:gd name="connsiteX391" fmla="*/ 1400 w 9981"/>
                <a:gd name="connsiteY391" fmla="*/ 3000 h 9942"/>
                <a:gd name="connsiteX392" fmla="*/ 1442 w 9981"/>
                <a:gd name="connsiteY392" fmla="*/ 3000 h 9942"/>
                <a:gd name="connsiteX393" fmla="*/ 1462 w 9981"/>
                <a:gd name="connsiteY393" fmla="*/ 3000 h 9942"/>
                <a:gd name="connsiteX394" fmla="*/ 1462 w 9981"/>
                <a:gd name="connsiteY394" fmla="*/ 2981 h 9942"/>
                <a:gd name="connsiteX395" fmla="*/ 1462 w 9981"/>
                <a:gd name="connsiteY395" fmla="*/ 2981 h 9942"/>
                <a:gd name="connsiteX396" fmla="*/ 1462 w 9981"/>
                <a:gd name="connsiteY396" fmla="*/ 2943 h 9942"/>
                <a:gd name="connsiteX397" fmla="*/ 1462 w 9981"/>
                <a:gd name="connsiteY397" fmla="*/ 2943 h 9942"/>
                <a:gd name="connsiteX398" fmla="*/ 1462 w 9981"/>
                <a:gd name="connsiteY398" fmla="*/ 2900 h 9942"/>
                <a:gd name="connsiteX399" fmla="*/ 1542 w 9981"/>
                <a:gd name="connsiteY399" fmla="*/ 2882 h 9942"/>
                <a:gd name="connsiteX400" fmla="*/ 1562 w 9981"/>
                <a:gd name="connsiteY400" fmla="*/ 2843 h 9942"/>
                <a:gd name="connsiteX401" fmla="*/ 1601 w 9981"/>
                <a:gd name="connsiteY401" fmla="*/ 2805 h 9942"/>
                <a:gd name="connsiteX402" fmla="*/ 1643 w 9981"/>
                <a:gd name="connsiteY402" fmla="*/ 2805 h 9942"/>
                <a:gd name="connsiteX403" fmla="*/ 1665 w 9981"/>
                <a:gd name="connsiteY403" fmla="*/ 2745 h 9942"/>
                <a:gd name="connsiteX404" fmla="*/ 1704 w 9981"/>
                <a:gd name="connsiteY404" fmla="*/ 2706 h 9942"/>
                <a:gd name="connsiteX405" fmla="*/ 1745 w 9981"/>
                <a:gd name="connsiteY405" fmla="*/ 2686 h 9942"/>
                <a:gd name="connsiteX406" fmla="*/ 1765 w 9981"/>
                <a:gd name="connsiteY406" fmla="*/ 2686 h 9942"/>
                <a:gd name="connsiteX407" fmla="*/ 1804 w 9981"/>
                <a:gd name="connsiteY407" fmla="*/ 2686 h 9942"/>
                <a:gd name="connsiteX408" fmla="*/ 1824 w 9981"/>
                <a:gd name="connsiteY408" fmla="*/ 2706 h 9942"/>
                <a:gd name="connsiteX409" fmla="*/ 1804 w 9981"/>
                <a:gd name="connsiteY409" fmla="*/ 2706 h 9942"/>
                <a:gd name="connsiteX410" fmla="*/ 1804 w 9981"/>
                <a:gd name="connsiteY410" fmla="*/ 2745 h 9942"/>
                <a:gd name="connsiteX411" fmla="*/ 1765 w 9981"/>
                <a:gd name="connsiteY411" fmla="*/ 2745 h 9942"/>
                <a:gd name="connsiteX412" fmla="*/ 1745 w 9981"/>
                <a:gd name="connsiteY412" fmla="*/ 2783 h 9942"/>
                <a:gd name="connsiteX413" fmla="*/ 1765 w 9981"/>
                <a:gd name="connsiteY413" fmla="*/ 2783 h 9942"/>
                <a:gd name="connsiteX414" fmla="*/ 1765 w 9981"/>
                <a:gd name="connsiteY414" fmla="*/ 2783 h 9942"/>
                <a:gd name="connsiteX415" fmla="*/ 1804 w 9981"/>
                <a:gd name="connsiteY415" fmla="*/ 2783 h 9942"/>
                <a:gd name="connsiteX416" fmla="*/ 1824 w 9981"/>
                <a:gd name="connsiteY416" fmla="*/ 2805 h 9942"/>
                <a:gd name="connsiteX417" fmla="*/ 1907 w 9981"/>
                <a:gd name="connsiteY417" fmla="*/ 2805 h 9942"/>
                <a:gd name="connsiteX418" fmla="*/ 1969 w 9981"/>
                <a:gd name="connsiteY418" fmla="*/ 2843 h 9942"/>
                <a:gd name="connsiteX419" fmla="*/ 2028 w 9981"/>
                <a:gd name="connsiteY419" fmla="*/ 2900 h 9942"/>
                <a:gd name="connsiteX420" fmla="*/ 2108 w 9981"/>
                <a:gd name="connsiteY420" fmla="*/ 2981 h 9942"/>
                <a:gd name="connsiteX421" fmla="*/ 2172 w 9981"/>
                <a:gd name="connsiteY421" fmla="*/ 3000 h 9942"/>
                <a:gd name="connsiteX422" fmla="*/ 2232 w 9981"/>
                <a:gd name="connsiteY422" fmla="*/ 3039 h 9942"/>
                <a:gd name="connsiteX423" fmla="*/ 2272 w 9981"/>
                <a:gd name="connsiteY423" fmla="*/ 3000 h 9942"/>
                <a:gd name="connsiteX424" fmla="*/ 2272 w 9981"/>
                <a:gd name="connsiteY424" fmla="*/ 2981 h 9942"/>
                <a:gd name="connsiteX425" fmla="*/ 2272 w 9981"/>
                <a:gd name="connsiteY425" fmla="*/ 2981 h 9942"/>
                <a:gd name="connsiteX426" fmla="*/ 2272 w 9981"/>
                <a:gd name="connsiteY426" fmla="*/ 2943 h 9942"/>
                <a:gd name="connsiteX427" fmla="*/ 2272 w 9981"/>
                <a:gd name="connsiteY427" fmla="*/ 2943 h 9942"/>
                <a:gd name="connsiteX428" fmla="*/ 2272 w 9981"/>
                <a:gd name="connsiteY428" fmla="*/ 2900 h 9942"/>
                <a:gd name="connsiteX429" fmla="*/ 2332 w 9981"/>
                <a:gd name="connsiteY429" fmla="*/ 2900 h 9942"/>
                <a:gd name="connsiteX430" fmla="*/ 2476 w 9981"/>
                <a:gd name="connsiteY430" fmla="*/ 2900 h 9942"/>
                <a:gd name="connsiteX431" fmla="*/ 2476 w 9981"/>
                <a:gd name="connsiteY431" fmla="*/ 2882 h 9942"/>
                <a:gd name="connsiteX432" fmla="*/ 2476 w 9981"/>
                <a:gd name="connsiteY432" fmla="*/ 2843 h 9942"/>
                <a:gd name="connsiteX433" fmla="*/ 2476 w 9981"/>
                <a:gd name="connsiteY433" fmla="*/ 2843 h 9942"/>
                <a:gd name="connsiteX434" fmla="*/ 2476 w 9981"/>
                <a:gd name="connsiteY434" fmla="*/ 2783 h 9942"/>
                <a:gd name="connsiteX435" fmla="*/ 2476 w 9981"/>
                <a:gd name="connsiteY435" fmla="*/ 2549 h 9942"/>
                <a:gd name="connsiteX436" fmla="*/ 2476 w 9981"/>
                <a:gd name="connsiteY436" fmla="*/ 2491 h 9942"/>
                <a:gd name="connsiteX437" fmla="*/ 2476 w 9981"/>
                <a:gd name="connsiteY437" fmla="*/ 2450 h 9942"/>
                <a:gd name="connsiteX438" fmla="*/ 2476 w 9981"/>
                <a:gd name="connsiteY438" fmla="*/ 2450 h 9942"/>
                <a:gd name="connsiteX439" fmla="*/ 2536 w 9981"/>
                <a:gd name="connsiteY439" fmla="*/ 2491 h 9942"/>
                <a:gd name="connsiteX440" fmla="*/ 2596 w 9981"/>
                <a:gd name="connsiteY440" fmla="*/ 2530 h 9942"/>
                <a:gd name="connsiteX441" fmla="*/ 2678 w 9981"/>
                <a:gd name="connsiteY441" fmla="*/ 2549 h 9942"/>
                <a:gd name="connsiteX442" fmla="*/ 2739 w 9981"/>
                <a:gd name="connsiteY442" fmla="*/ 2588 h 9942"/>
                <a:gd name="connsiteX443" fmla="*/ 2779 w 9981"/>
                <a:gd name="connsiteY443" fmla="*/ 2588 h 9942"/>
                <a:gd name="connsiteX444" fmla="*/ 2839 w 9981"/>
                <a:gd name="connsiteY444" fmla="*/ 2549 h 9942"/>
                <a:gd name="connsiteX445" fmla="*/ 2839 w 9981"/>
                <a:gd name="connsiteY445" fmla="*/ 2491 h 9942"/>
                <a:gd name="connsiteX446" fmla="*/ 2859 w 9981"/>
                <a:gd name="connsiteY446" fmla="*/ 2450 h 9942"/>
                <a:gd name="connsiteX447" fmla="*/ 2859 w 9981"/>
                <a:gd name="connsiteY447" fmla="*/ 2390 h 9942"/>
                <a:gd name="connsiteX448" fmla="*/ 2859 w 9981"/>
                <a:gd name="connsiteY448" fmla="*/ 2332 h 9942"/>
                <a:gd name="connsiteX449" fmla="*/ 2859 w 9981"/>
                <a:gd name="connsiteY449" fmla="*/ 2256 h 9942"/>
                <a:gd name="connsiteX450" fmla="*/ 2899 w 9981"/>
                <a:gd name="connsiteY450" fmla="*/ 2196 h 9942"/>
                <a:gd name="connsiteX451" fmla="*/ 2963 w 9981"/>
                <a:gd name="connsiteY451" fmla="*/ 2136 h 9942"/>
                <a:gd name="connsiteX452" fmla="*/ 3103 w 9981"/>
                <a:gd name="connsiteY452" fmla="*/ 2039 h 9942"/>
                <a:gd name="connsiteX453" fmla="*/ 3143 w 9981"/>
                <a:gd name="connsiteY453" fmla="*/ 2000 h 9942"/>
                <a:gd name="connsiteX454" fmla="*/ 3206 w 9981"/>
                <a:gd name="connsiteY454" fmla="*/ 1980 h 9942"/>
                <a:gd name="connsiteX455" fmla="*/ 3246 w 9981"/>
                <a:gd name="connsiteY455" fmla="*/ 1941 h 9942"/>
                <a:gd name="connsiteX456" fmla="*/ 3306 w 9981"/>
                <a:gd name="connsiteY456" fmla="*/ 1902 h 9942"/>
                <a:gd name="connsiteX457" fmla="*/ 3327 w 9981"/>
                <a:gd name="connsiteY457" fmla="*/ 1902 h 9942"/>
                <a:gd name="connsiteX458" fmla="*/ 3406 w 9981"/>
                <a:gd name="connsiteY458" fmla="*/ 1941 h 9942"/>
                <a:gd name="connsiteX459" fmla="*/ 3429 w 9981"/>
                <a:gd name="connsiteY459" fmla="*/ 1980 h 9942"/>
                <a:gd name="connsiteX460" fmla="*/ 3510 w 9981"/>
                <a:gd name="connsiteY460" fmla="*/ 2000 h 9942"/>
                <a:gd name="connsiteX461" fmla="*/ 3570 w 9981"/>
                <a:gd name="connsiteY461" fmla="*/ 2039 h 9942"/>
                <a:gd name="connsiteX462" fmla="*/ 3631 w 9981"/>
                <a:gd name="connsiteY462" fmla="*/ 2078 h 9942"/>
                <a:gd name="connsiteX463" fmla="*/ 3714 w 9981"/>
                <a:gd name="connsiteY463" fmla="*/ 2078 h 9942"/>
                <a:gd name="connsiteX464" fmla="*/ 3734 w 9981"/>
                <a:gd name="connsiteY464" fmla="*/ 2039 h 9942"/>
                <a:gd name="connsiteX465" fmla="*/ 3773 w 9981"/>
                <a:gd name="connsiteY465" fmla="*/ 1980 h 9942"/>
                <a:gd name="connsiteX466" fmla="*/ 3773 w 9981"/>
                <a:gd name="connsiteY466" fmla="*/ 1881 h 9942"/>
                <a:gd name="connsiteX467" fmla="*/ 3773 w 9981"/>
                <a:gd name="connsiteY467" fmla="*/ 1804 h 9942"/>
                <a:gd name="connsiteX468" fmla="*/ 3773 w 9981"/>
                <a:gd name="connsiteY468" fmla="*/ 1745 h 9942"/>
                <a:gd name="connsiteX469" fmla="*/ 3793 w 9981"/>
                <a:gd name="connsiteY469" fmla="*/ 1687 h 9942"/>
                <a:gd name="connsiteX470" fmla="*/ 3976 w 9981"/>
                <a:gd name="connsiteY470" fmla="*/ 1587 h 9942"/>
                <a:gd name="connsiteX471" fmla="*/ 4199 w 9981"/>
                <a:gd name="connsiteY471" fmla="*/ 1530 h 9942"/>
                <a:gd name="connsiteX472" fmla="*/ 4462 w 9981"/>
                <a:gd name="connsiteY472" fmla="*/ 1451 h 9942"/>
                <a:gd name="connsiteX473" fmla="*/ 4664 w 9981"/>
                <a:gd name="connsiteY473" fmla="*/ 1430 h 9942"/>
                <a:gd name="connsiteX474" fmla="*/ 4767 w 9981"/>
                <a:gd name="connsiteY474" fmla="*/ 1353 h 9942"/>
                <a:gd name="connsiteX475" fmla="*/ 4867 w 9981"/>
                <a:gd name="connsiteY475" fmla="*/ 1293 h 9942"/>
                <a:gd name="connsiteX476" fmla="*/ 4969 w 9981"/>
                <a:gd name="connsiteY476" fmla="*/ 1195 h 9942"/>
                <a:gd name="connsiteX477" fmla="*/ 5070 w 9981"/>
                <a:gd name="connsiteY477" fmla="*/ 1154 h 9942"/>
                <a:gd name="connsiteX478" fmla="*/ 5172 w 9981"/>
                <a:gd name="connsiteY478" fmla="*/ 1137 h 9942"/>
                <a:gd name="connsiteX479" fmla="*/ 5235 w 9981"/>
                <a:gd name="connsiteY479" fmla="*/ 1154 h 9942"/>
                <a:gd name="connsiteX480" fmla="*/ 5294 w 9981"/>
                <a:gd name="connsiteY480" fmla="*/ 1195 h 9942"/>
                <a:gd name="connsiteX481" fmla="*/ 5375 w 9981"/>
                <a:gd name="connsiteY481" fmla="*/ 1195 h 9942"/>
                <a:gd name="connsiteX482" fmla="*/ 5436 w 9981"/>
                <a:gd name="connsiteY482" fmla="*/ 1235 h 9942"/>
                <a:gd name="connsiteX483" fmla="*/ 5477 w 9981"/>
                <a:gd name="connsiteY483" fmla="*/ 1195 h 9942"/>
                <a:gd name="connsiteX484" fmla="*/ 5498 w 9981"/>
                <a:gd name="connsiteY484" fmla="*/ 1154 h 9942"/>
                <a:gd name="connsiteX485" fmla="*/ 5538 w 9981"/>
                <a:gd name="connsiteY485" fmla="*/ 1154 h 9942"/>
                <a:gd name="connsiteX486" fmla="*/ 5598 w 9981"/>
                <a:gd name="connsiteY486" fmla="*/ 1195 h 9942"/>
                <a:gd name="connsiteX487" fmla="*/ 5700 w 9981"/>
                <a:gd name="connsiteY487" fmla="*/ 1235 h 9942"/>
                <a:gd name="connsiteX488" fmla="*/ 5762 w 9981"/>
                <a:gd name="connsiteY488" fmla="*/ 1255 h 9942"/>
                <a:gd name="connsiteX489" fmla="*/ 5842 w 9981"/>
                <a:gd name="connsiteY489" fmla="*/ 1293 h 9942"/>
                <a:gd name="connsiteX490" fmla="*/ 5964 w 9981"/>
                <a:gd name="connsiteY490" fmla="*/ 1293 h 9942"/>
                <a:gd name="connsiteX491" fmla="*/ 6145 w 9981"/>
                <a:gd name="connsiteY491" fmla="*/ 1255 h 9942"/>
                <a:gd name="connsiteX492" fmla="*/ 6269 w 9981"/>
                <a:gd name="connsiteY492" fmla="*/ 1255 h 9942"/>
                <a:gd name="connsiteX493" fmla="*/ 6329 w 9981"/>
                <a:gd name="connsiteY493" fmla="*/ 1293 h 9942"/>
                <a:gd name="connsiteX494" fmla="*/ 6409 w 9981"/>
                <a:gd name="connsiteY494" fmla="*/ 1293 h 9942"/>
                <a:gd name="connsiteX495" fmla="*/ 6471 w 9981"/>
                <a:gd name="connsiteY495" fmla="*/ 1332 h 9942"/>
                <a:gd name="connsiteX496" fmla="*/ 6672 w 9981"/>
                <a:gd name="connsiteY496" fmla="*/ 1293 h 9942"/>
                <a:gd name="connsiteX497" fmla="*/ 6797 w 9981"/>
                <a:gd name="connsiteY497" fmla="*/ 1195 h 9942"/>
                <a:gd name="connsiteX498" fmla="*/ 6936 w 9981"/>
                <a:gd name="connsiteY498" fmla="*/ 1098 h 9942"/>
                <a:gd name="connsiteX499" fmla="*/ 7100 w 9981"/>
                <a:gd name="connsiteY499" fmla="*/ 1000 h 9942"/>
                <a:gd name="connsiteX500" fmla="*/ 7262 w 9981"/>
                <a:gd name="connsiteY500" fmla="*/ 980 h 9942"/>
                <a:gd name="connsiteX501" fmla="*/ 7464 w 9981"/>
                <a:gd name="connsiteY501" fmla="*/ 980 h 9942"/>
                <a:gd name="connsiteX502" fmla="*/ 7666 w 9981"/>
                <a:gd name="connsiteY502" fmla="*/ 980 h 9942"/>
                <a:gd name="connsiteX503" fmla="*/ 7972 w 9981"/>
                <a:gd name="connsiteY503" fmla="*/ 980 h 9942"/>
                <a:gd name="connsiteX504" fmla="*/ 8338 w 9981"/>
                <a:gd name="connsiteY504" fmla="*/ 943 h 9942"/>
                <a:gd name="connsiteX505" fmla="*/ 8701 w 9981"/>
                <a:gd name="connsiteY505" fmla="*/ 901 h 9942"/>
                <a:gd name="connsiteX506" fmla="*/ 9047 w 9981"/>
                <a:gd name="connsiteY506" fmla="*/ 901 h 9942"/>
                <a:gd name="connsiteX507" fmla="*/ 9271 w 9981"/>
                <a:gd name="connsiteY507" fmla="*/ 980 h 9942"/>
                <a:gd name="connsiteX508" fmla="*/ 9311 w 9981"/>
                <a:gd name="connsiteY508" fmla="*/ 980 h 9942"/>
                <a:gd name="connsiteX509" fmla="*/ 9271 w 9981"/>
                <a:gd name="connsiteY509" fmla="*/ 943 h 9942"/>
                <a:gd name="connsiteX510" fmla="*/ 9271 w 9981"/>
                <a:gd name="connsiteY510" fmla="*/ 901 h 9942"/>
                <a:gd name="connsiteX511" fmla="*/ 9271 w 9981"/>
                <a:gd name="connsiteY511" fmla="*/ 901 h 9942"/>
                <a:gd name="connsiteX512" fmla="*/ 9271 w 9981"/>
                <a:gd name="connsiteY512" fmla="*/ 882 h 9942"/>
                <a:gd name="connsiteX513" fmla="*/ 9311 w 9981"/>
                <a:gd name="connsiteY513" fmla="*/ 843 h 9942"/>
                <a:gd name="connsiteX514" fmla="*/ 9311 w 9981"/>
                <a:gd name="connsiteY514" fmla="*/ 803 h 9942"/>
                <a:gd name="connsiteX515" fmla="*/ 9311 w 9981"/>
                <a:gd name="connsiteY515" fmla="*/ 803 h 9942"/>
                <a:gd name="connsiteX516" fmla="*/ 9372 w 9981"/>
                <a:gd name="connsiteY516" fmla="*/ 783 h 9942"/>
                <a:gd name="connsiteX517" fmla="*/ 9432 w 9981"/>
                <a:gd name="connsiteY517" fmla="*/ 744 h 9942"/>
                <a:gd name="connsiteX518" fmla="*/ 9474 w 9981"/>
                <a:gd name="connsiteY518" fmla="*/ 705 h 9942"/>
                <a:gd name="connsiteX519" fmla="*/ 9534 w 9981"/>
                <a:gd name="connsiteY519" fmla="*/ 705 h 9942"/>
                <a:gd name="connsiteX520" fmla="*/ 9615 w 9981"/>
                <a:gd name="connsiteY520" fmla="*/ 685 h 9942"/>
                <a:gd name="connsiteX521" fmla="*/ 9676 w 9981"/>
                <a:gd name="connsiteY521" fmla="*/ 588 h 9942"/>
                <a:gd name="connsiteX522" fmla="*/ 9736 w 9981"/>
                <a:gd name="connsiteY522" fmla="*/ 429 h 9942"/>
                <a:gd name="connsiteX523" fmla="*/ 9797 w 9981"/>
                <a:gd name="connsiteY523" fmla="*/ 234 h 9942"/>
                <a:gd name="connsiteX524" fmla="*/ 9838 w 9981"/>
                <a:gd name="connsiteY524" fmla="*/ 97 h 9942"/>
                <a:gd name="connsiteX525" fmla="*/ 9879 w 9981"/>
                <a:gd name="connsiteY525" fmla="*/ 38 h 9942"/>
                <a:gd name="connsiteX526" fmla="*/ 9898 w 9981"/>
                <a:gd name="connsiteY526" fmla="*/ 0 h 9942"/>
                <a:gd name="connsiteX527" fmla="*/ 9981 w 9981"/>
                <a:gd name="connsiteY527" fmla="*/ 0 h 9942"/>
                <a:gd name="connsiteX0" fmla="*/ 8089 w 9917"/>
                <a:gd name="connsiteY0" fmla="*/ 10000 h 10000"/>
                <a:gd name="connsiteX1" fmla="*/ 8089 w 9917"/>
                <a:gd name="connsiteY1" fmla="*/ 9941 h 10000"/>
                <a:gd name="connsiteX2" fmla="*/ 8089 w 9917"/>
                <a:gd name="connsiteY2" fmla="*/ 9842 h 10000"/>
                <a:gd name="connsiteX3" fmla="*/ 8129 w 9917"/>
                <a:gd name="connsiteY3" fmla="*/ 9763 h 10000"/>
                <a:gd name="connsiteX4" fmla="*/ 8149 w 9917"/>
                <a:gd name="connsiteY4" fmla="*/ 9744 h 10000"/>
                <a:gd name="connsiteX5" fmla="*/ 8149 w 9917"/>
                <a:gd name="connsiteY5" fmla="*/ 9704 h 10000"/>
                <a:gd name="connsiteX6" fmla="*/ 8190 w 9917"/>
                <a:gd name="connsiteY6" fmla="*/ 9704 h 10000"/>
                <a:gd name="connsiteX7" fmla="*/ 8190 w 9917"/>
                <a:gd name="connsiteY7" fmla="*/ 9645 h 10000"/>
                <a:gd name="connsiteX8" fmla="*/ 8149 w 9917"/>
                <a:gd name="connsiteY8" fmla="*/ 9546 h 10000"/>
                <a:gd name="connsiteX9" fmla="*/ 8129 w 9917"/>
                <a:gd name="connsiteY9" fmla="*/ 9488 h 10000"/>
                <a:gd name="connsiteX10" fmla="*/ 8129 w 9917"/>
                <a:gd name="connsiteY10" fmla="*/ 9409 h 10000"/>
                <a:gd name="connsiteX11" fmla="*/ 8149 w 9917"/>
                <a:gd name="connsiteY11" fmla="*/ 9388 h 10000"/>
                <a:gd name="connsiteX12" fmla="*/ 8190 w 9917"/>
                <a:gd name="connsiteY12" fmla="*/ 9388 h 10000"/>
                <a:gd name="connsiteX13" fmla="*/ 8190 w 9917"/>
                <a:gd name="connsiteY13" fmla="*/ 9349 h 10000"/>
                <a:gd name="connsiteX14" fmla="*/ 8190 w 9917"/>
                <a:gd name="connsiteY14" fmla="*/ 9289 h 10000"/>
                <a:gd name="connsiteX15" fmla="*/ 8190 w 9917"/>
                <a:gd name="connsiteY15" fmla="*/ 9211 h 10000"/>
                <a:gd name="connsiteX16" fmla="*/ 8149 w 9917"/>
                <a:gd name="connsiteY16" fmla="*/ 9151 h 10000"/>
                <a:gd name="connsiteX17" fmla="*/ 8149 w 9917"/>
                <a:gd name="connsiteY17" fmla="*/ 9093 h 10000"/>
                <a:gd name="connsiteX18" fmla="*/ 8149 w 9917"/>
                <a:gd name="connsiteY18" fmla="*/ 8996 h 10000"/>
                <a:gd name="connsiteX19" fmla="*/ 8149 w 9917"/>
                <a:gd name="connsiteY19" fmla="*/ 8952 h 10000"/>
                <a:gd name="connsiteX20" fmla="*/ 8190 w 9917"/>
                <a:gd name="connsiteY20" fmla="*/ 8952 h 10000"/>
                <a:gd name="connsiteX21" fmla="*/ 8190 w 9917"/>
                <a:gd name="connsiteY21" fmla="*/ 8952 h 10000"/>
                <a:gd name="connsiteX22" fmla="*/ 8231 w 9917"/>
                <a:gd name="connsiteY22" fmla="*/ 8952 h 10000"/>
                <a:gd name="connsiteX23" fmla="*/ 8231 w 9917"/>
                <a:gd name="connsiteY23" fmla="*/ 8896 h 10000"/>
                <a:gd name="connsiteX24" fmla="*/ 8190 w 9917"/>
                <a:gd name="connsiteY24" fmla="*/ 8836 h 10000"/>
                <a:gd name="connsiteX25" fmla="*/ 8149 w 9917"/>
                <a:gd name="connsiteY25" fmla="*/ 8797 h 10000"/>
                <a:gd name="connsiteX26" fmla="*/ 8149 w 9917"/>
                <a:gd name="connsiteY26" fmla="*/ 8736 h 10000"/>
                <a:gd name="connsiteX27" fmla="*/ 8149 w 9917"/>
                <a:gd name="connsiteY27" fmla="*/ 8659 h 10000"/>
                <a:gd name="connsiteX28" fmla="*/ 8149 w 9917"/>
                <a:gd name="connsiteY28" fmla="*/ 8600 h 10000"/>
                <a:gd name="connsiteX29" fmla="*/ 8149 w 9917"/>
                <a:gd name="connsiteY29" fmla="*/ 8541 h 10000"/>
                <a:gd name="connsiteX30" fmla="*/ 8149 w 9917"/>
                <a:gd name="connsiteY30" fmla="*/ 8541 h 10000"/>
                <a:gd name="connsiteX31" fmla="*/ 8129 w 9917"/>
                <a:gd name="connsiteY31" fmla="*/ 8500 h 10000"/>
                <a:gd name="connsiteX32" fmla="*/ 8129 w 9917"/>
                <a:gd name="connsiteY32" fmla="*/ 8483 h 10000"/>
                <a:gd name="connsiteX33" fmla="*/ 8129 w 9917"/>
                <a:gd name="connsiteY33" fmla="*/ 8483 h 10000"/>
                <a:gd name="connsiteX34" fmla="*/ 8129 w 9917"/>
                <a:gd name="connsiteY34" fmla="*/ 8383 h 10000"/>
                <a:gd name="connsiteX35" fmla="*/ 8129 w 9917"/>
                <a:gd name="connsiteY35" fmla="*/ 8306 h 10000"/>
                <a:gd name="connsiteX36" fmla="*/ 8149 w 9917"/>
                <a:gd name="connsiteY36" fmla="*/ 8205 h 10000"/>
                <a:gd name="connsiteX37" fmla="*/ 8149 w 9917"/>
                <a:gd name="connsiteY37" fmla="*/ 8144 h 10000"/>
                <a:gd name="connsiteX38" fmla="*/ 8190 w 9917"/>
                <a:gd name="connsiteY38" fmla="*/ 7948 h 10000"/>
                <a:gd name="connsiteX39" fmla="*/ 8190 w 9917"/>
                <a:gd name="connsiteY39" fmla="*/ 7692 h 10000"/>
                <a:gd name="connsiteX40" fmla="*/ 8231 w 9917"/>
                <a:gd name="connsiteY40" fmla="*/ 7436 h 10000"/>
                <a:gd name="connsiteX41" fmla="*/ 8251 w 9917"/>
                <a:gd name="connsiteY41" fmla="*/ 7297 h 10000"/>
                <a:gd name="connsiteX42" fmla="*/ 8292 w 9917"/>
                <a:gd name="connsiteY42" fmla="*/ 7278 h 10000"/>
                <a:gd name="connsiteX43" fmla="*/ 8313 w 9917"/>
                <a:gd name="connsiteY43" fmla="*/ 7278 h 10000"/>
                <a:gd name="connsiteX44" fmla="*/ 8394 w 9917"/>
                <a:gd name="connsiteY44" fmla="*/ 7297 h 10000"/>
                <a:gd name="connsiteX45" fmla="*/ 8454 w 9917"/>
                <a:gd name="connsiteY45" fmla="*/ 7297 h 10000"/>
                <a:gd name="connsiteX46" fmla="*/ 8516 w 9917"/>
                <a:gd name="connsiteY46" fmla="*/ 7297 h 10000"/>
                <a:gd name="connsiteX47" fmla="*/ 8556 w 9917"/>
                <a:gd name="connsiteY47" fmla="*/ 7278 h 10000"/>
                <a:gd name="connsiteX48" fmla="*/ 8617 w 9917"/>
                <a:gd name="connsiteY48" fmla="*/ 7139 h 10000"/>
                <a:gd name="connsiteX49" fmla="*/ 8657 w 9917"/>
                <a:gd name="connsiteY49" fmla="*/ 7021 h 10000"/>
                <a:gd name="connsiteX50" fmla="*/ 8657 w 9917"/>
                <a:gd name="connsiteY50" fmla="*/ 6844 h 10000"/>
                <a:gd name="connsiteX51" fmla="*/ 8759 w 9917"/>
                <a:gd name="connsiteY51" fmla="*/ 6723 h 10000"/>
                <a:gd name="connsiteX52" fmla="*/ 8821 w 9917"/>
                <a:gd name="connsiteY52" fmla="*/ 6685 h 10000"/>
                <a:gd name="connsiteX53" fmla="*/ 8821 w 9917"/>
                <a:gd name="connsiteY53" fmla="*/ 6668 h 10000"/>
                <a:gd name="connsiteX54" fmla="*/ 8862 w 9917"/>
                <a:gd name="connsiteY54" fmla="*/ 6627 h 10000"/>
                <a:gd name="connsiteX55" fmla="*/ 8821 w 9917"/>
                <a:gd name="connsiteY55" fmla="*/ 6627 h 10000"/>
                <a:gd name="connsiteX56" fmla="*/ 8821 w 9917"/>
                <a:gd name="connsiteY56" fmla="*/ 6587 h 10000"/>
                <a:gd name="connsiteX57" fmla="*/ 8821 w 9917"/>
                <a:gd name="connsiteY57" fmla="*/ 6587 h 10000"/>
                <a:gd name="connsiteX58" fmla="*/ 8821 w 9917"/>
                <a:gd name="connsiteY58" fmla="*/ 6568 h 10000"/>
                <a:gd name="connsiteX59" fmla="*/ 8862 w 9917"/>
                <a:gd name="connsiteY59" fmla="*/ 6529 h 10000"/>
                <a:gd name="connsiteX60" fmla="*/ 8882 w 9917"/>
                <a:gd name="connsiteY60" fmla="*/ 6529 h 10000"/>
                <a:gd name="connsiteX61" fmla="*/ 8922 w 9917"/>
                <a:gd name="connsiteY61" fmla="*/ 6490 h 10000"/>
                <a:gd name="connsiteX62" fmla="*/ 8982 w 9917"/>
                <a:gd name="connsiteY62" fmla="*/ 6490 h 10000"/>
                <a:gd name="connsiteX63" fmla="*/ 9064 w 9917"/>
                <a:gd name="connsiteY63" fmla="*/ 6469 h 10000"/>
                <a:gd name="connsiteX64" fmla="*/ 9125 w 9917"/>
                <a:gd name="connsiteY64" fmla="*/ 6430 h 10000"/>
                <a:gd name="connsiteX65" fmla="*/ 9165 w 9917"/>
                <a:gd name="connsiteY65" fmla="*/ 6371 h 10000"/>
                <a:gd name="connsiteX66" fmla="*/ 9185 w 9917"/>
                <a:gd name="connsiteY66" fmla="*/ 6291 h 10000"/>
                <a:gd name="connsiteX67" fmla="*/ 9185 w 9917"/>
                <a:gd name="connsiteY67" fmla="*/ 6194 h 10000"/>
                <a:gd name="connsiteX68" fmla="*/ 9185 w 9917"/>
                <a:gd name="connsiteY68" fmla="*/ 6172 h 10000"/>
                <a:gd name="connsiteX69" fmla="*/ 9165 w 9917"/>
                <a:gd name="connsiteY69" fmla="*/ 6114 h 10000"/>
                <a:gd name="connsiteX70" fmla="*/ 9125 w 9917"/>
                <a:gd name="connsiteY70" fmla="*/ 6075 h 10000"/>
                <a:gd name="connsiteX71" fmla="*/ 9125 w 9917"/>
                <a:gd name="connsiteY71" fmla="*/ 6035 h 10000"/>
                <a:gd name="connsiteX72" fmla="*/ 9125 w 9917"/>
                <a:gd name="connsiteY72" fmla="*/ 6016 h 10000"/>
                <a:gd name="connsiteX73" fmla="*/ 9165 w 9917"/>
                <a:gd name="connsiteY73" fmla="*/ 5936 h 10000"/>
                <a:gd name="connsiteX74" fmla="*/ 9185 w 9917"/>
                <a:gd name="connsiteY74" fmla="*/ 5917 h 10000"/>
                <a:gd name="connsiteX75" fmla="*/ 9226 w 9917"/>
                <a:gd name="connsiteY75" fmla="*/ 5917 h 10000"/>
                <a:gd name="connsiteX76" fmla="*/ 9289 w 9917"/>
                <a:gd name="connsiteY76" fmla="*/ 5917 h 10000"/>
                <a:gd name="connsiteX77" fmla="*/ 9329 w 9917"/>
                <a:gd name="connsiteY77" fmla="*/ 5878 h 10000"/>
                <a:gd name="connsiteX78" fmla="*/ 9349 w 9917"/>
                <a:gd name="connsiteY78" fmla="*/ 5838 h 10000"/>
                <a:gd name="connsiteX79" fmla="*/ 9390 w 9917"/>
                <a:gd name="connsiteY79" fmla="*/ 5780 h 10000"/>
                <a:gd name="connsiteX80" fmla="*/ 9390 w 9917"/>
                <a:gd name="connsiteY80" fmla="*/ 5719 h 10000"/>
                <a:gd name="connsiteX81" fmla="*/ 9349 w 9917"/>
                <a:gd name="connsiteY81" fmla="*/ 5680 h 10000"/>
                <a:gd name="connsiteX82" fmla="*/ 9349 w 9917"/>
                <a:gd name="connsiteY82" fmla="*/ 5659 h 10000"/>
                <a:gd name="connsiteX83" fmla="*/ 9329 w 9917"/>
                <a:gd name="connsiteY83" fmla="*/ 5622 h 10000"/>
                <a:gd name="connsiteX84" fmla="*/ 9289 w 9917"/>
                <a:gd name="connsiteY84" fmla="*/ 5563 h 10000"/>
                <a:gd name="connsiteX85" fmla="*/ 9289 w 9917"/>
                <a:gd name="connsiteY85" fmla="*/ 5522 h 10000"/>
                <a:gd name="connsiteX86" fmla="*/ 9289 w 9917"/>
                <a:gd name="connsiteY86" fmla="*/ 5483 h 10000"/>
                <a:gd name="connsiteX87" fmla="*/ 9289 w 9917"/>
                <a:gd name="connsiteY87" fmla="*/ 5326 h 10000"/>
                <a:gd name="connsiteX88" fmla="*/ 9289 w 9917"/>
                <a:gd name="connsiteY88" fmla="*/ 5266 h 10000"/>
                <a:gd name="connsiteX89" fmla="*/ 9289 w 9917"/>
                <a:gd name="connsiteY89" fmla="*/ 5226 h 10000"/>
                <a:gd name="connsiteX90" fmla="*/ 9247 w 9917"/>
                <a:gd name="connsiteY90" fmla="*/ 5167 h 10000"/>
                <a:gd name="connsiteX91" fmla="*/ 9185 w 9917"/>
                <a:gd name="connsiteY91" fmla="*/ 5129 h 10000"/>
                <a:gd name="connsiteX92" fmla="*/ 9125 w 9917"/>
                <a:gd name="connsiteY92" fmla="*/ 5069 h 10000"/>
                <a:gd name="connsiteX93" fmla="*/ 9064 w 9917"/>
                <a:gd name="connsiteY93" fmla="*/ 4970 h 10000"/>
                <a:gd name="connsiteX94" fmla="*/ 9064 w 9917"/>
                <a:gd name="connsiteY94" fmla="*/ 4911 h 10000"/>
                <a:gd name="connsiteX95" fmla="*/ 9064 w 9917"/>
                <a:gd name="connsiteY95" fmla="*/ 4832 h 10000"/>
                <a:gd name="connsiteX96" fmla="*/ 9125 w 9917"/>
                <a:gd name="connsiteY96" fmla="*/ 4773 h 10000"/>
                <a:gd name="connsiteX97" fmla="*/ 9165 w 9917"/>
                <a:gd name="connsiteY97" fmla="*/ 4713 h 10000"/>
                <a:gd name="connsiteX98" fmla="*/ 9185 w 9917"/>
                <a:gd name="connsiteY98" fmla="*/ 4655 h 10000"/>
                <a:gd name="connsiteX99" fmla="*/ 9165 w 9917"/>
                <a:gd name="connsiteY99" fmla="*/ 4576 h 10000"/>
                <a:gd name="connsiteX100" fmla="*/ 9125 w 9917"/>
                <a:gd name="connsiteY100" fmla="*/ 4556 h 10000"/>
                <a:gd name="connsiteX101" fmla="*/ 9064 w 9917"/>
                <a:gd name="connsiteY101" fmla="*/ 4516 h 10000"/>
                <a:gd name="connsiteX102" fmla="*/ 8982 w 9917"/>
                <a:gd name="connsiteY102" fmla="*/ 4516 h 10000"/>
                <a:gd name="connsiteX103" fmla="*/ 8962 w 9917"/>
                <a:gd name="connsiteY103" fmla="*/ 4477 h 10000"/>
                <a:gd name="connsiteX104" fmla="*/ 8882 w 9917"/>
                <a:gd name="connsiteY104" fmla="*/ 4457 h 10000"/>
                <a:gd name="connsiteX105" fmla="*/ 8821 w 9917"/>
                <a:gd name="connsiteY105" fmla="*/ 4379 h 10000"/>
                <a:gd name="connsiteX106" fmla="*/ 8759 w 9917"/>
                <a:gd name="connsiteY106" fmla="*/ 4261 h 10000"/>
                <a:gd name="connsiteX107" fmla="*/ 8617 w 9917"/>
                <a:gd name="connsiteY107" fmla="*/ 4103 h 10000"/>
                <a:gd name="connsiteX108" fmla="*/ 8516 w 9917"/>
                <a:gd name="connsiteY108" fmla="*/ 3964 h 10000"/>
                <a:gd name="connsiteX109" fmla="*/ 8454 w 9917"/>
                <a:gd name="connsiteY109" fmla="*/ 3926 h 10000"/>
                <a:gd name="connsiteX110" fmla="*/ 8394 w 9917"/>
                <a:gd name="connsiteY110" fmla="*/ 3964 h 10000"/>
                <a:gd name="connsiteX111" fmla="*/ 8354 w 9917"/>
                <a:gd name="connsiteY111" fmla="*/ 4004 h 10000"/>
                <a:gd name="connsiteX112" fmla="*/ 8313 w 9917"/>
                <a:gd name="connsiteY112" fmla="*/ 4023 h 10000"/>
                <a:gd name="connsiteX113" fmla="*/ 8292 w 9917"/>
                <a:gd name="connsiteY113" fmla="*/ 4064 h 10000"/>
                <a:gd name="connsiteX114" fmla="*/ 8251 w 9917"/>
                <a:gd name="connsiteY114" fmla="*/ 4064 h 10000"/>
                <a:gd name="connsiteX115" fmla="*/ 8190 w 9917"/>
                <a:gd name="connsiteY115" fmla="*/ 4064 h 10000"/>
                <a:gd name="connsiteX116" fmla="*/ 8089 w 9917"/>
                <a:gd name="connsiteY116" fmla="*/ 4064 h 10000"/>
                <a:gd name="connsiteX117" fmla="*/ 8028 w 9917"/>
                <a:gd name="connsiteY117" fmla="*/ 4064 h 10000"/>
                <a:gd name="connsiteX118" fmla="*/ 7987 w 9917"/>
                <a:gd name="connsiteY118" fmla="*/ 4103 h 10000"/>
                <a:gd name="connsiteX119" fmla="*/ 7946 w 9917"/>
                <a:gd name="connsiteY119" fmla="*/ 4160 h 10000"/>
                <a:gd name="connsiteX120" fmla="*/ 7987 w 9917"/>
                <a:gd name="connsiteY120" fmla="*/ 4181 h 10000"/>
                <a:gd name="connsiteX121" fmla="*/ 8028 w 9917"/>
                <a:gd name="connsiteY121" fmla="*/ 4261 h 10000"/>
                <a:gd name="connsiteX122" fmla="*/ 8048 w 9917"/>
                <a:gd name="connsiteY122" fmla="*/ 4320 h 10000"/>
                <a:gd name="connsiteX123" fmla="*/ 8048 w 9917"/>
                <a:gd name="connsiteY123" fmla="*/ 4357 h 10000"/>
                <a:gd name="connsiteX124" fmla="*/ 7946 w 9917"/>
                <a:gd name="connsiteY124" fmla="*/ 4379 h 10000"/>
                <a:gd name="connsiteX125" fmla="*/ 7946 w 9917"/>
                <a:gd name="connsiteY125" fmla="*/ 4457 h 10000"/>
                <a:gd name="connsiteX126" fmla="*/ 7946 w 9917"/>
                <a:gd name="connsiteY126" fmla="*/ 4516 h 10000"/>
                <a:gd name="connsiteX127" fmla="*/ 7926 w 9917"/>
                <a:gd name="connsiteY127" fmla="*/ 4576 h 10000"/>
                <a:gd name="connsiteX128" fmla="*/ 7885 w 9917"/>
                <a:gd name="connsiteY128" fmla="*/ 4655 h 10000"/>
                <a:gd name="connsiteX129" fmla="*/ 7723 w 9917"/>
                <a:gd name="connsiteY129" fmla="*/ 4813 h 10000"/>
                <a:gd name="connsiteX130" fmla="*/ 7560 w 9917"/>
                <a:gd name="connsiteY130" fmla="*/ 4871 h 10000"/>
                <a:gd name="connsiteX131" fmla="*/ 7318 w 9917"/>
                <a:gd name="connsiteY131" fmla="*/ 4911 h 10000"/>
                <a:gd name="connsiteX132" fmla="*/ 7276 w 9917"/>
                <a:gd name="connsiteY132" fmla="*/ 4911 h 10000"/>
                <a:gd name="connsiteX133" fmla="*/ 7215 w 9917"/>
                <a:gd name="connsiteY133" fmla="*/ 4930 h 10000"/>
                <a:gd name="connsiteX134" fmla="*/ 7194 w 9917"/>
                <a:gd name="connsiteY134" fmla="*/ 4930 h 10000"/>
                <a:gd name="connsiteX135" fmla="*/ 7114 w 9917"/>
                <a:gd name="connsiteY135" fmla="*/ 4930 h 10000"/>
                <a:gd name="connsiteX136" fmla="*/ 7114 w 9917"/>
                <a:gd name="connsiteY136" fmla="*/ 4911 h 10000"/>
                <a:gd name="connsiteX137" fmla="*/ 7093 w 9917"/>
                <a:gd name="connsiteY137" fmla="*/ 4871 h 10000"/>
                <a:gd name="connsiteX138" fmla="*/ 7052 w 9917"/>
                <a:gd name="connsiteY138" fmla="*/ 4871 h 10000"/>
                <a:gd name="connsiteX139" fmla="*/ 7012 w 9917"/>
                <a:gd name="connsiteY139" fmla="*/ 4871 h 10000"/>
                <a:gd name="connsiteX140" fmla="*/ 6949 w 9917"/>
                <a:gd name="connsiteY140" fmla="*/ 4871 h 10000"/>
                <a:gd name="connsiteX141" fmla="*/ 6910 w 9917"/>
                <a:gd name="connsiteY141" fmla="*/ 4911 h 10000"/>
                <a:gd name="connsiteX142" fmla="*/ 6910 w 9917"/>
                <a:gd name="connsiteY142" fmla="*/ 4970 h 10000"/>
                <a:gd name="connsiteX143" fmla="*/ 6889 w 9917"/>
                <a:gd name="connsiteY143" fmla="*/ 5010 h 10000"/>
                <a:gd name="connsiteX144" fmla="*/ 6849 w 9917"/>
                <a:gd name="connsiteY144" fmla="*/ 5029 h 10000"/>
                <a:gd name="connsiteX145" fmla="*/ 6810 w 9917"/>
                <a:gd name="connsiteY145" fmla="*/ 5029 h 10000"/>
                <a:gd name="connsiteX146" fmla="*/ 6789 w 9917"/>
                <a:gd name="connsiteY146" fmla="*/ 5029 h 10000"/>
                <a:gd name="connsiteX147" fmla="*/ 6748 w 9917"/>
                <a:gd name="connsiteY147" fmla="*/ 5029 h 10000"/>
                <a:gd name="connsiteX148" fmla="*/ 6685 w 9917"/>
                <a:gd name="connsiteY148" fmla="*/ 5029 h 10000"/>
                <a:gd name="connsiteX149" fmla="*/ 6685 w 9917"/>
                <a:gd name="connsiteY149" fmla="*/ 5069 h 10000"/>
                <a:gd name="connsiteX150" fmla="*/ 6685 w 9917"/>
                <a:gd name="connsiteY150" fmla="*/ 5108 h 10000"/>
                <a:gd name="connsiteX151" fmla="*/ 6685 w 9917"/>
                <a:gd name="connsiteY151" fmla="*/ 5129 h 10000"/>
                <a:gd name="connsiteX152" fmla="*/ 6685 w 9917"/>
                <a:gd name="connsiteY152" fmla="*/ 5167 h 10000"/>
                <a:gd name="connsiteX153" fmla="*/ 6625 w 9917"/>
                <a:gd name="connsiteY153" fmla="*/ 5189 h 10000"/>
                <a:gd name="connsiteX154" fmla="*/ 6625 w 9917"/>
                <a:gd name="connsiteY154" fmla="*/ 5189 h 10000"/>
                <a:gd name="connsiteX155" fmla="*/ 6625 w 9917"/>
                <a:gd name="connsiteY155" fmla="*/ 5226 h 10000"/>
                <a:gd name="connsiteX156" fmla="*/ 6645 w 9917"/>
                <a:gd name="connsiteY156" fmla="*/ 5266 h 10000"/>
                <a:gd name="connsiteX157" fmla="*/ 6645 w 9917"/>
                <a:gd name="connsiteY157" fmla="*/ 5287 h 10000"/>
                <a:gd name="connsiteX158" fmla="*/ 6625 w 9917"/>
                <a:gd name="connsiteY158" fmla="*/ 5266 h 10000"/>
                <a:gd name="connsiteX159" fmla="*/ 6585 w 9917"/>
                <a:gd name="connsiteY159" fmla="*/ 5266 h 10000"/>
                <a:gd name="connsiteX160" fmla="*/ 6544 w 9917"/>
                <a:gd name="connsiteY160" fmla="*/ 5226 h 10000"/>
                <a:gd name="connsiteX161" fmla="*/ 6524 w 9917"/>
                <a:gd name="connsiteY161" fmla="*/ 5226 h 10000"/>
                <a:gd name="connsiteX162" fmla="*/ 6524 w 9917"/>
                <a:gd name="connsiteY162" fmla="*/ 5326 h 10000"/>
                <a:gd name="connsiteX163" fmla="*/ 6441 w 9917"/>
                <a:gd name="connsiteY163" fmla="*/ 5326 h 10000"/>
                <a:gd name="connsiteX164" fmla="*/ 6421 w 9917"/>
                <a:gd name="connsiteY164" fmla="*/ 5326 h 10000"/>
                <a:gd name="connsiteX165" fmla="*/ 6281 w 9917"/>
                <a:gd name="connsiteY165" fmla="*/ 5287 h 10000"/>
                <a:gd name="connsiteX166" fmla="*/ 6219 w 9917"/>
                <a:gd name="connsiteY166" fmla="*/ 5287 h 10000"/>
                <a:gd name="connsiteX167" fmla="*/ 6178 w 9917"/>
                <a:gd name="connsiteY167" fmla="*/ 5326 h 10000"/>
                <a:gd name="connsiteX168" fmla="*/ 6157 w 9917"/>
                <a:gd name="connsiteY168" fmla="*/ 5326 h 10000"/>
                <a:gd name="connsiteX169" fmla="*/ 6077 w 9917"/>
                <a:gd name="connsiteY169" fmla="*/ 5364 h 10000"/>
                <a:gd name="connsiteX170" fmla="*/ 6057 w 9917"/>
                <a:gd name="connsiteY170" fmla="*/ 5364 h 10000"/>
                <a:gd name="connsiteX171" fmla="*/ 6016 w 9917"/>
                <a:gd name="connsiteY171" fmla="*/ 5364 h 10000"/>
                <a:gd name="connsiteX172" fmla="*/ 6016 w 9917"/>
                <a:gd name="connsiteY172" fmla="*/ 5364 h 10000"/>
                <a:gd name="connsiteX173" fmla="*/ 6057 w 9917"/>
                <a:gd name="connsiteY173" fmla="*/ 5326 h 10000"/>
                <a:gd name="connsiteX174" fmla="*/ 6057 w 9917"/>
                <a:gd name="connsiteY174" fmla="*/ 5287 h 10000"/>
                <a:gd name="connsiteX175" fmla="*/ 5975 w 9917"/>
                <a:gd name="connsiteY175" fmla="*/ 5287 h 10000"/>
                <a:gd name="connsiteX176" fmla="*/ 5954 w 9917"/>
                <a:gd name="connsiteY176" fmla="*/ 5266 h 10000"/>
                <a:gd name="connsiteX177" fmla="*/ 5873 w 9917"/>
                <a:gd name="connsiteY177" fmla="*/ 5266 h 10000"/>
                <a:gd name="connsiteX178" fmla="*/ 5690 w 9917"/>
                <a:gd name="connsiteY178" fmla="*/ 5189 h 10000"/>
                <a:gd name="connsiteX179" fmla="*/ 5446 w 9917"/>
                <a:gd name="connsiteY179" fmla="*/ 5129 h 10000"/>
                <a:gd name="connsiteX180" fmla="*/ 5245 w 9917"/>
                <a:gd name="connsiteY180" fmla="*/ 5129 h 10000"/>
                <a:gd name="connsiteX181" fmla="*/ 5245 w 9917"/>
                <a:gd name="connsiteY181" fmla="*/ 5129 h 10000"/>
                <a:gd name="connsiteX182" fmla="*/ 5224 w 9917"/>
                <a:gd name="connsiteY182" fmla="*/ 5189 h 10000"/>
                <a:gd name="connsiteX183" fmla="*/ 5224 w 9917"/>
                <a:gd name="connsiteY183" fmla="*/ 5226 h 10000"/>
                <a:gd name="connsiteX184" fmla="*/ 5182 w 9917"/>
                <a:gd name="connsiteY184" fmla="*/ 5226 h 10000"/>
                <a:gd name="connsiteX185" fmla="*/ 5182 w 9917"/>
                <a:gd name="connsiteY185" fmla="*/ 5189 h 10000"/>
                <a:gd name="connsiteX186" fmla="*/ 5182 w 9917"/>
                <a:gd name="connsiteY186" fmla="*/ 5189 h 10000"/>
                <a:gd name="connsiteX187" fmla="*/ 5142 w 9917"/>
                <a:gd name="connsiteY187" fmla="*/ 5167 h 10000"/>
                <a:gd name="connsiteX188" fmla="*/ 5122 w 9917"/>
                <a:gd name="connsiteY188" fmla="*/ 5189 h 10000"/>
                <a:gd name="connsiteX189" fmla="*/ 5122 w 9917"/>
                <a:gd name="connsiteY189" fmla="*/ 5226 h 10000"/>
                <a:gd name="connsiteX190" fmla="*/ 5080 w 9917"/>
                <a:gd name="connsiteY190" fmla="*/ 5266 h 10000"/>
                <a:gd name="connsiteX191" fmla="*/ 5041 w 9917"/>
                <a:gd name="connsiteY191" fmla="*/ 5287 h 10000"/>
                <a:gd name="connsiteX192" fmla="*/ 5021 w 9917"/>
                <a:gd name="connsiteY192" fmla="*/ 5287 h 10000"/>
                <a:gd name="connsiteX193" fmla="*/ 4978 w 9917"/>
                <a:gd name="connsiteY193" fmla="*/ 5287 h 10000"/>
                <a:gd name="connsiteX194" fmla="*/ 4938 w 9917"/>
                <a:gd name="connsiteY194" fmla="*/ 5287 h 10000"/>
                <a:gd name="connsiteX195" fmla="*/ 4938 w 9917"/>
                <a:gd name="connsiteY195" fmla="*/ 5326 h 10000"/>
                <a:gd name="connsiteX196" fmla="*/ 4938 w 9917"/>
                <a:gd name="connsiteY196" fmla="*/ 5364 h 10000"/>
                <a:gd name="connsiteX197" fmla="*/ 4917 w 9917"/>
                <a:gd name="connsiteY197" fmla="*/ 5364 h 10000"/>
                <a:gd name="connsiteX198" fmla="*/ 4876 w 9917"/>
                <a:gd name="connsiteY198" fmla="*/ 5364 h 10000"/>
                <a:gd name="connsiteX199" fmla="*/ 4876 w 9917"/>
                <a:gd name="connsiteY199" fmla="*/ 5364 h 10000"/>
                <a:gd name="connsiteX200" fmla="*/ 4837 w 9917"/>
                <a:gd name="connsiteY200" fmla="*/ 5326 h 10000"/>
                <a:gd name="connsiteX201" fmla="*/ 4817 w 9917"/>
                <a:gd name="connsiteY201" fmla="*/ 5287 h 10000"/>
                <a:gd name="connsiteX202" fmla="*/ 4776 w 9917"/>
                <a:gd name="connsiteY202" fmla="*/ 5287 h 10000"/>
                <a:gd name="connsiteX203" fmla="*/ 3780 w 9917"/>
                <a:gd name="connsiteY203" fmla="*/ 5266 h 10000"/>
                <a:gd name="connsiteX204" fmla="*/ 2969 w 9917"/>
                <a:gd name="connsiteY204" fmla="*/ 5266 h 10000"/>
                <a:gd name="connsiteX205" fmla="*/ 2804 w 9917"/>
                <a:gd name="connsiteY205" fmla="*/ 5266 h 10000"/>
                <a:gd name="connsiteX206" fmla="*/ 2744 w 9917"/>
                <a:gd name="connsiteY206" fmla="*/ 5226 h 10000"/>
                <a:gd name="connsiteX207" fmla="*/ 2704 w 9917"/>
                <a:gd name="connsiteY207" fmla="*/ 5266 h 10000"/>
                <a:gd name="connsiteX208" fmla="*/ 2683 w 9917"/>
                <a:gd name="connsiteY208" fmla="*/ 5287 h 10000"/>
                <a:gd name="connsiteX209" fmla="*/ 2641 w 9917"/>
                <a:gd name="connsiteY209" fmla="*/ 5384 h 10000"/>
                <a:gd name="connsiteX210" fmla="*/ 2601 w 9917"/>
                <a:gd name="connsiteY210" fmla="*/ 5483 h 10000"/>
                <a:gd name="connsiteX211" fmla="*/ 2601 w 9917"/>
                <a:gd name="connsiteY211" fmla="*/ 5581 h 10000"/>
                <a:gd name="connsiteX212" fmla="*/ 2601 w 9917"/>
                <a:gd name="connsiteY212" fmla="*/ 5680 h 10000"/>
                <a:gd name="connsiteX213" fmla="*/ 2641 w 9917"/>
                <a:gd name="connsiteY213" fmla="*/ 5741 h 10000"/>
                <a:gd name="connsiteX214" fmla="*/ 2683 w 9917"/>
                <a:gd name="connsiteY214" fmla="*/ 5780 h 10000"/>
                <a:gd name="connsiteX215" fmla="*/ 2704 w 9917"/>
                <a:gd name="connsiteY215" fmla="*/ 5780 h 10000"/>
                <a:gd name="connsiteX216" fmla="*/ 2744 w 9917"/>
                <a:gd name="connsiteY216" fmla="*/ 5818 h 10000"/>
                <a:gd name="connsiteX217" fmla="*/ 2744 w 9917"/>
                <a:gd name="connsiteY217" fmla="*/ 5838 h 10000"/>
                <a:gd name="connsiteX218" fmla="*/ 2641 w 9917"/>
                <a:gd name="connsiteY218" fmla="*/ 5917 h 10000"/>
                <a:gd name="connsiteX219" fmla="*/ 2683 w 9917"/>
                <a:gd name="connsiteY219" fmla="*/ 5936 h 10000"/>
                <a:gd name="connsiteX220" fmla="*/ 2704 w 9917"/>
                <a:gd name="connsiteY220" fmla="*/ 5936 h 10000"/>
                <a:gd name="connsiteX221" fmla="*/ 2744 w 9917"/>
                <a:gd name="connsiteY221" fmla="*/ 5977 h 10000"/>
                <a:gd name="connsiteX222" fmla="*/ 2744 w 9917"/>
                <a:gd name="connsiteY222" fmla="*/ 6016 h 10000"/>
                <a:gd name="connsiteX223" fmla="*/ 2744 w 9917"/>
                <a:gd name="connsiteY223" fmla="*/ 6035 h 10000"/>
                <a:gd name="connsiteX224" fmla="*/ 2744 w 9917"/>
                <a:gd name="connsiteY224" fmla="*/ 6114 h 10000"/>
                <a:gd name="connsiteX225" fmla="*/ 2704 w 9917"/>
                <a:gd name="connsiteY225" fmla="*/ 6172 h 10000"/>
                <a:gd name="connsiteX226" fmla="*/ 2683 w 9917"/>
                <a:gd name="connsiteY226" fmla="*/ 6194 h 10000"/>
                <a:gd name="connsiteX227" fmla="*/ 2704 w 9917"/>
                <a:gd name="connsiteY227" fmla="*/ 6291 h 10000"/>
                <a:gd name="connsiteX228" fmla="*/ 2744 w 9917"/>
                <a:gd name="connsiteY228" fmla="*/ 6371 h 10000"/>
                <a:gd name="connsiteX229" fmla="*/ 2744 w 9917"/>
                <a:gd name="connsiteY229" fmla="*/ 6430 h 10000"/>
                <a:gd name="connsiteX230" fmla="*/ 2744 w 9917"/>
                <a:gd name="connsiteY230" fmla="*/ 6469 h 10000"/>
                <a:gd name="connsiteX231" fmla="*/ 2704 w 9917"/>
                <a:gd name="connsiteY231" fmla="*/ 6490 h 10000"/>
                <a:gd name="connsiteX232" fmla="*/ 2683 w 9917"/>
                <a:gd name="connsiteY232" fmla="*/ 6529 h 10000"/>
                <a:gd name="connsiteX233" fmla="*/ 2683 w 9917"/>
                <a:gd name="connsiteY233" fmla="*/ 6529 h 10000"/>
                <a:gd name="connsiteX234" fmla="*/ 2683 w 9917"/>
                <a:gd name="connsiteY234" fmla="*/ 6587 h 10000"/>
                <a:gd name="connsiteX235" fmla="*/ 2704 w 9917"/>
                <a:gd name="connsiteY235" fmla="*/ 6627 h 10000"/>
                <a:gd name="connsiteX236" fmla="*/ 2744 w 9917"/>
                <a:gd name="connsiteY236" fmla="*/ 6685 h 10000"/>
                <a:gd name="connsiteX237" fmla="*/ 2784 w 9917"/>
                <a:gd name="connsiteY237" fmla="*/ 6746 h 10000"/>
                <a:gd name="connsiteX238" fmla="*/ 2784 w 9917"/>
                <a:gd name="connsiteY238" fmla="*/ 6784 h 10000"/>
                <a:gd name="connsiteX239" fmla="*/ 2744 w 9917"/>
                <a:gd name="connsiteY239" fmla="*/ 6844 h 10000"/>
                <a:gd name="connsiteX240" fmla="*/ 2704 w 9917"/>
                <a:gd name="connsiteY240" fmla="*/ 6884 h 10000"/>
                <a:gd name="connsiteX241" fmla="*/ 2683 w 9917"/>
                <a:gd name="connsiteY241" fmla="*/ 6844 h 10000"/>
                <a:gd name="connsiteX242" fmla="*/ 2601 w 9917"/>
                <a:gd name="connsiteY242" fmla="*/ 6784 h 10000"/>
                <a:gd name="connsiteX243" fmla="*/ 2581 w 9917"/>
                <a:gd name="connsiteY243" fmla="*/ 6723 h 10000"/>
                <a:gd name="connsiteX244" fmla="*/ 2541 w 9917"/>
                <a:gd name="connsiteY244" fmla="*/ 6627 h 10000"/>
                <a:gd name="connsiteX245" fmla="*/ 2501 w 9917"/>
                <a:gd name="connsiteY245" fmla="*/ 6568 h 10000"/>
                <a:gd name="connsiteX246" fmla="*/ 2481 w 9917"/>
                <a:gd name="connsiteY246" fmla="*/ 6529 h 10000"/>
                <a:gd name="connsiteX247" fmla="*/ 2481 w 9917"/>
                <a:gd name="connsiteY247" fmla="*/ 6529 h 10000"/>
                <a:gd name="connsiteX248" fmla="*/ 2441 w 9917"/>
                <a:gd name="connsiteY248" fmla="*/ 6568 h 10000"/>
                <a:gd name="connsiteX249" fmla="*/ 2397 w 9917"/>
                <a:gd name="connsiteY249" fmla="*/ 6568 h 10000"/>
                <a:gd name="connsiteX250" fmla="*/ 2377 w 9917"/>
                <a:gd name="connsiteY250" fmla="*/ 6529 h 10000"/>
                <a:gd name="connsiteX251" fmla="*/ 2377 w 9917"/>
                <a:gd name="connsiteY251" fmla="*/ 6490 h 10000"/>
                <a:gd name="connsiteX252" fmla="*/ 2377 w 9917"/>
                <a:gd name="connsiteY252" fmla="*/ 6490 h 10000"/>
                <a:gd name="connsiteX253" fmla="*/ 2336 w 9917"/>
                <a:gd name="connsiteY253" fmla="*/ 6469 h 10000"/>
                <a:gd name="connsiteX254" fmla="*/ 2315 w 9917"/>
                <a:gd name="connsiteY254" fmla="*/ 6430 h 10000"/>
                <a:gd name="connsiteX255" fmla="*/ 2276 w 9917"/>
                <a:gd name="connsiteY255" fmla="*/ 6390 h 10000"/>
                <a:gd name="connsiteX256" fmla="*/ 2315 w 9917"/>
                <a:gd name="connsiteY256" fmla="*/ 6390 h 10000"/>
                <a:gd name="connsiteX257" fmla="*/ 2315 w 9917"/>
                <a:gd name="connsiteY257" fmla="*/ 6371 h 10000"/>
                <a:gd name="connsiteX258" fmla="*/ 2315 w 9917"/>
                <a:gd name="connsiteY258" fmla="*/ 6371 h 10000"/>
                <a:gd name="connsiteX259" fmla="*/ 2315 w 9917"/>
                <a:gd name="connsiteY259" fmla="*/ 6331 h 10000"/>
                <a:gd name="connsiteX260" fmla="*/ 2215 w 9917"/>
                <a:gd name="connsiteY260" fmla="*/ 6390 h 10000"/>
                <a:gd name="connsiteX261" fmla="*/ 2176 w 9917"/>
                <a:gd name="connsiteY261" fmla="*/ 6390 h 10000"/>
                <a:gd name="connsiteX262" fmla="*/ 2176 w 9917"/>
                <a:gd name="connsiteY262" fmla="*/ 6390 h 10000"/>
                <a:gd name="connsiteX263" fmla="*/ 2176 w 9917"/>
                <a:gd name="connsiteY263" fmla="*/ 6390 h 10000"/>
                <a:gd name="connsiteX264" fmla="*/ 2176 w 9917"/>
                <a:gd name="connsiteY264" fmla="*/ 6371 h 10000"/>
                <a:gd name="connsiteX265" fmla="*/ 2176 w 9917"/>
                <a:gd name="connsiteY265" fmla="*/ 6371 h 10000"/>
                <a:gd name="connsiteX266" fmla="*/ 2132 w 9917"/>
                <a:gd name="connsiteY266" fmla="*/ 6331 h 10000"/>
                <a:gd name="connsiteX267" fmla="*/ 2073 w 9917"/>
                <a:gd name="connsiteY267" fmla="*/ 6331 h 10000"/>
                <a:gd name="connsiteX268" fmla="*/ 2032 w 9917"/>
                <a:gd name="connsiteY268" fmla="*/ 6331 h 10000"/>
                <a:gd name="connsiteX269" fmla="*/ 1807 w 9917"/>
                <a:gd name="connsiteY269" fmla="*/ 6331 h 10000"/>
                <a:gd name="connsiteX270" fmla="*/ 1668 w 9917"/>
                <a:gd name="connsiteY270" fmla="*/ 6371 h 10000"/>
                <a:gd name="connsiteX271" fmla="*/ 1604 w 9917"/>
                <a:gd name="connsiteY271" fmla="*/ 6390 h 10000"/>
                <a:gd name="connsiteX272" fmla="*/ 1445 w 9917"/>
                <a:gd name="connsiteY272" fmla="*/ 6430 h 10000"/>
                <a:gd name="connsiteX273" fmla="*/ 1403 w 9917"/>
                <a:gd name="connsiteY273" fmla="*/ 6430 h 10000"/>
                <a:gd name="connsiteX274" fmla="*/ 1403 w 9917"/>
                <a:gd name="connsiteY274" fmla="*/ 6430 h 10000"/>
                <a:gd name="connsiteX275" fmla="*/ 1362 w 9917"/>
                <a:gd name="connsiteY275" fmla="*/ 6390 h 10000"/>
                <a:gd name="connsiteX276" fmla="*/ 1341 w 9917"/>
                <a:gd name="connsiteY276" fmla="*/ 6430 h 10000"/>
                <a:gd name="connsiteX277" fmla="*/ 1280 w 9917"/>
                <a:gd name="connsiteY277" fmla="*/ 6490 h 10000"/>
                <a:gd name="connsiteX278" fmla="*/ 1199 w 9917"/>
                <a:gd name="connsiteY278" fmla="*/ 6568 h 10000"/>
                <a:gd name="connsiteX279" fmla="*/ 1180 w 9917"/>
                <a:gd name="connsiteY279" fmla="*/ 6627 h 10000"/>
                <a:gd name="connsiteX280" fmla="*/ 1136 w 9917"/>
                <a:gd name="connsiteY280" fmla="*/ 6668 h 10000"/>
                <a:gd name="connsiteX281" fmla="*/ 1077 w 9917"/>
                <a:gd name="connsiteY281" fmla="*/ 6668 h 10000"/>
                <a:gd name="connsiteX282" fmla="*/ 996 w 9917"/>
                <a:gd name="connsiteY282" fmla="*/ 6627 h 10000"/>
                <a:gd name="connsiteX283" fmla="*/ 976 w 9917"/>
                <a:gd name="connsiteY283" fmla="*/ 6568 h 10000"/>
                <a:gd name="connsiteX284" fmla="*/ 976 w 9917"/>
                <a:gd name="connsiteY284" fmla="*/ 6529 h 10000"/>
                <a:gd name="connsiteX285" fmla="*/ 976 w 9917"/>
                <a:gd name="connsiteY285" fmla="*/ 6490 h 10000"/>
                <a:gd name="connsiteX286" fmla="*/ 936 w 9917"/>
                <a:gd name="connsiteY286" fmla="*/ 6490 h 10000"/>
                <a:gd name="connsiteX287" fmla="*/ 936 w 9917"/>
                <a:gd name="connsiteY287" fmla="*/ 6490 h 10000"/>
                <a:gd name="connsiteX288" fmla="*/ 936 w 9917"/>
                <a:gd name="connsiteY288" fmla="*/ 6529 h 10000"/>
                <a:gd name="connsiteX289" fmla="*/ 895 w 9917"/>
                <a:gd name="connsiteY289" fmla="*/ 6568 h 10000"/>
                <a:gd name="connsiteX290" fmla="*/ 895 w 9917"/>
                <a:gd name="connsiteY290" fmla="*/ 6568 h 10000"/>
                <a:gd name="connsiteX291" fmla="*/ 895 w 9917"/>
                <a:gd name="connsiteY291" fmla="*/ 6529 h 10000"/>
                <a:gd name="connsiteX292" fmla="*/ 873 w 9917"/>
                <a:gd name="connsiteY292" fmla="*/ 6529 h 10000"/>
                <a:gd name="connsiteX293" fmla="*/ 833 w 9917"/>
                <a:gd name="connsiteY293" fmla="*/ 6529 h 10000"/>
                <a:gd name="connsiteX294" fmla="*/ 813 w 9917"/>
                <a:gd name="connsiteY294" fmla="*/ 6568 h 10000"/>
                <a:gd name="connsiteX295" fmla="*/ 813 w 9917"/>
                <a:gd name="connsiteY295" fmla="*/ 6568 h 10000"/>
                <a:gd name="connsiteX296" fmla="*/ 731 w 9917"/>
                <a:gd name="connsiteY296" fmla="*/ 6529 h 10000"/>
                <a:gd name="connsiteX297" fmla="*/ 711 w 9917"/>
                <a:gd name="connsiteY297" fmla="*/ 6490 h 10000"/>
                <a:gd name="connsiteX298" fmla="*/ 711 w 9917"/>
                <a:gd name="connsiteY298" fmla="*/ 6430 h 10000"/>
                <a:gd name="connsiteX299" fmla="*/ 671 w 9917"/>
                <a:gd name="connsiteY299" fmla="*/ 6390 h 10000"/>
                <a:gd name="connsiteX300" fmla="*/ 608 w 9917"/>
                <a:gd name="connsiteY300" fmla="*/ 6371 h 10000"/>
                <a:gd name="connsiteX301" fmla="*/ 608 w 9917"/>
                <a:gd name="connsiteY301" fmla="*/ 6371 h 10000"/>
                <a:gd name="connsiteX302" fmla="*/ 568 w 9917"/>
                <a:gd name="connsiteY302" fmla="*/ 6371 h 10000"/>
                <a:gd name="connsiteX303" fmla="*/ 528 w 9917"/>
                <a:gd name="connsiteY303" fmla="*/ 6371 h 10000"/>
                <a:gd name="connsiteX304" fmla="*/ 528 w 9917"/>
                <a:gd name="connsiteY304" fmla="*/ 6331 h 10000"/>
                <a:gd name="connsiteX305" fmla="*/ 508 w 9917"/>
                <a:gd name="connsiteY305" fmla="*/ 6232 h 10000"/>
                <a:gd name="connsiteX306" fmla="*/ 508 w 9917"/>
                <a:gd name="connsiteY306" fmla="*/ 6172 h 10000"/>
                <a:gd name="connsiteX307" fmla="*/ 468 w 9917"/>
                <a:gd name="connsiteY307" fmla="*/ 6075 h 10000"/>
                <a:gd name="connsiteX308" fmla="*/ 428 w 9917"/>
                <a:gd name="connsiteY308" fmla="*/ 5977 h 10000"/>
                <a:gd name="connsiteX309" fmla="*/ 365 w 9917"/>
                <a:gd name="connsiteY309" fmla="*/ 5917 h 10000"/>
                <a:gd name="connsiteX310" fmla="*/ 345 w 9917"/>
                <a:gd name="connsiteY310" fmla="*/ 5917 h 10000"/>
                <a:gd name="connsiteX311" fmla="*/ 305 w 9917"/>
                <a:gd name="connsiteY311" fmla="*/ 5878 h 10000"/>
                <a:gd name="connsiteX312" fmla="*/ 243 w 9917"/>
                <a:gd name="connsiteY312" fmla="*/ 5917 h 10000"/>
                <a:gd name="connsiteX313" fmla="*/ 163 w 9917"/>
                <a:gd name="connsiteY313" fmla="*/ 5917 h 10000"/>
                <a:gd name="connsiteX314" fmla="*/ 100 w 9917"/>
                <a:gd name="connsiteY314" fmla="*/ 5917 h 10000"/>
                <a:gd name="connsiteX315" fmla="*/ 60 w 9917"/>
                <a:gd name="connsiteY315" fmla="*/ 5878 h 10000"/>
                <a:gd name="connsiteX316" fmla="*/ 40 w 9917"/>
                <a:gd name="connsiteY316" fmla="*/ 5838 h 10000"/>
                <a:gd name="connsiteX317" fmla="*/ 0 w 9917"/>
                <a:gd name="connsiteY317" fmla="*/ 5780 h 10000"/>
                <a:gd name="connsiteX318" fmla="*/ 0 w 9917"/>
                <a:gd name="connsiteY318" fmla="*/ 5680 h 10000"/>
                <a:gd name="connsiteX319" fmla="*/ 40 w 9917"/>
                <a:gd name="connsiteY319" fmla="*/ 5622 h 10000"/>
                <a:gd name="connsiteX320" fmla="*/ 60 w 9917"/>
                <a:gd name="connsiteY320" fmla="*/ 5522 h 10000"/>
                <a:gd name="connsiteX321" fmla="*/ 100 w 9917"/>
                <a:gd name="connsiteY321" fmla="*/ 5424 h 10000"/>
                <a:gd name="connsiteX322" fmla="*/ 143 w 9917"/>
                <a:gd name="connsiteY322" fmla="*/ 5364 h 10000"/>
                <a:gd name="connsiteX323" fmla="*/ 143 w 9917"/>
                <a:gd name="connsiteY323" fmla="*/ 5326 h 10000"/>
                <a:gd name="connsiteX324" fmla="*/ 100 w 9917"/>
                <a:gd name="connsiteY324" fmla="*/ 5266 h 10000"/>
                <a:gd name="connsiteX325" fmla="*/ 60 w 9917"/>
                <a:gd name="connsiteY325" fmla="*/ 5189 h 10000"/>
                <a:gd name="connsiteX326" fmla="*/ 60 w 9917"/>
                <a:gd name="connsiteY326" fmla="*/ 5129 h 10000"/>
                <a:gd name="connsiteX327" fmla="*/ 60 w 9917"/>
                <a:gd name="connsiteY327" fmla="*/ 5108 h 10000"/>
                <a:gd name="connsiteX328" fmla="*/ 143 w 9917"/>
                <a:gd name="connsiteY328" fmla="*/ 5108 h 10000"/>
                <a:gd name="connsiteX329" fmla="*/ 163 w 9917"/>
                <a:gd name="connsiteY329" fmla="*/ 5108 h 10000"/>
                <a:gd name="connsiteX330" fmla="*/ 243 w 9917"/>
                <a:gd name="connsiteY330" fmla="*/ 5069 h 10000"/>
                <a:gd name="connsiteX331" fmla="*/ 264 w 9917"/>
                <a:gd name="connsiteY331" fmla="*/ 5029 h 10000"/>
                <a:gd name="connsiteX332" fmla="*/ 305 w 9917"/>
                <a:gd name="connsiteY332" fmla="*/ 4970 h 10000"/>
                <a:gd name="connsiteX333" fmla="*/ 345 w 9917"/>
                <a:gd name="connsiteY333" fmla="*/ 4911 h 10000"/>
                <a:gd name="connsiteX334" fmla="*/ 365 w 9917"/>
                <a:gd name="connsiteY334" fmla="*/ 4813 h 10000"/>
                <a:gd name="connsiteX335" fmla="*/ 408 w 9917"/>
                <a:gd name="connsiteY335" fmla="*/ 4773 h 10000"/>
                <a:gd name="connsiteX336" fmla="*/ 408 w 9917"/>
                <a:gd name="connsiteY336" fmla="*/ 4713 h 10000"/>
                <a:gd name="connsiteX337" fmla="*/ 365 w 9917"/>
                <a:gd name="connsiteY337" fmla="*/ 4655 h 10000"/>
                <a:gd name="connsiteX338" fmla="*/ 345 w 9917"/>
                <a:gd name="connsiteY338" fmla="*/ 4616 h 10000"/>
                <a:gd name="connsiteX339" fmla="*/ 305 w 9917"/>
                <a:gd name="connsiteY339" fmla="*/ 4576 h 10000"/>
                <a:gd name="connsiteX340" fmla="*/ 345 w 9917"/>
                <a:gd name="connsiteY340" fmla="*/ 4556 h 10000"/>
                <a:gd name="connsiteX341" fmla="*/ 345 w 9917"/>
                <a:gd name="connsiteY341" fmla="*/ 4477 h 10000"/>
                <a:gd name="connsiteX342" fmla="*/ 345 w 9917"/>
                <a:gd name="connsiteY342" fmla="*/ 4457 h 10000"/>
                <a:gd name="connsiteX343" fmla="*/ 345 w 9917"/>
                <a:gd name="connsiteY343" fmla="*/ 4417 h 10000"/>
                <a:gd name="connsiteX344" fmla="*/ 305 w 9917"/>
                <a:gd name="connsiteY344" fmla="*/ 4417 h 10000"/>
                <a:gd name="connsiteX345" fmla="*/ 264 w 9917"/>
                <a:gd name="connsiteY345" fmla="*/ 4379 h 10000"/>
                <a:gd name="connsiteX346" fmla="*/ 243 w 9917"/>
                <a:gd name="connsiteY346" fmla="*/ 4379 h 10000"/>
                <a:gd name="connsiteX347" fmla="*/ 203 w 9917"/>
                <a:gd name="connsiteY347" fmla="*/ 4357 h 10000"/>
                <a:gd name="connsiteX348" fmla="*/ 243 w 9917"/>
                <a:gd name="connsiteY348" fmla="*/ 4357 h 10000"/>
                <a:gd name="connsiteX349" fmla="*/ 243 w 9917"/>
                <a:gd name="connsiteY349" fmla="*/ 4357 h 10000"/>
                <a:gd name="connsiteX350" fmla="*/ 264 w 9917"/>
                <a:gd name="connsiteY350" fmla="*/ 4357 h 10000"/>
                <a:gd name="connsiteX351" fmla="*/ 408 w 9917"/>
                <a:gd name="connsiteY351" fmla="*/ 4279 h 10000"/>
                <a:gd name="connsiteX352" fmla="*/ 568 w 9917"/>
                <a:gd name="connsiteY352" fmla="*/ 4219 h 10000"/>
                <a:gd name="connsiteX353" fmla="*/ 671 w 9917"/>
                <a:gd name="connsiteY353" fmla="*/ 4181 h 10000"/>
                <a:gd name="connsiteX354" fmla="*/ 833 w 9917"/>
                <a:gd name="connsiteY354" fmla="*/ 4160 h 10000"/>
                <a:gd name="connsiteX355" fmla="*/ 996 w 9917"/>
                <a:gd name="connsiteY355" fmla="*/ 4122 h 10000"/>
                <a:gd name="connsiteX356" fmla="*/ 1096 w 9917"/>
                <a:gd name="connsiteY356" fmla="*/ 4064 h 10000"/>
                <a:gd name="connsiteX357" fmla="*/ 1096 w 9917"/>
                <a:gd name="connsiteY357" fmla="*/ 4023 h 10000"/>
                <a:gd name="connsiteX358" fmla="*/ 1096 w 9917"/>
                <a:gd name="connsiteY358" fmla="*/ 4004 h 10000"/>
                <a:gd name="connsiteX359" fmla="*/ 1096 w 9917"/>
                <a:gd name="connsiteY359" fmla="*/ 3964 h 10000"/>
                <a:gd name="connsiteX360" fmla="*/ 1096 w 9917"/>
                <a:gd name="connsiteY360" fmla="*/ 3926 h 10000"/>
                <a:gd name="connsiteX361" fmla="*/ 1136 w 9917"/>
                <a:gd name="connsiteY361" fmla="*/ 3903 h 10000"/>
                <a:gd name="connsiteX362" fmla="*/ 1199 w 9917"/>
                <a:gd name="connsiteY362" fmla="*/ 3866 h 10000"/>
                <a:gd name="connsiteX363" fmla="*/ 1239 w 9917"/>
                <a:gd name="connsiteY363" fmla="*/ 3866 h 10000"/>
                <a:gd name="connsiteX364" fmla="*/ 1280 w 9917"/>
                <a:gd name="connsiteY364" fmla="*/ 3866 h 10000"/>
                <a:gd name="connsiteX365" fmla="*/ 1239 w 9917"/>
                <a:gd name="connsiteY365" fmla="*/ 3866 h 10000"/>
                <a:gd name="connsiteX366" fmla="*/ 1239 w 9917"/>
                <a:gd name="connsiteY366" fmla="*/ 3806 h 10000"/>
                <a:gd name="connsiteX367" fmla="*/ 1239 w 9917"/>
                <a:gd name="connsiteY367" fmla="*/ 3766 h 10000"/>
                <a:gd name="connsiteX368" fmla="*/ 1199 w 9917"/>
                <a:gd name="connsiteY368" fmla="*/ 3766 h 10000"/>
                <a:gd name="connsiteX369" fmla="*/ 1239 w 9917"/>
                <a:gd name="connsiteY369" fmla="*/ 3706 h 10000"/>
                <a:gd name="connsiteX370" fmla="*/ 1280 w 9917"/>
                <a:gd name="connsiteY370" fmla="*/ 3706 h 10000"/>
                <a:gd name="connsiteX371" fmla="*/ 1299 w 9917"/>
                <a:gd name="connsiteY371" fmla="*/ 3647 h 10000"/>
                <a:gd name="connsiteX372" fmla="*/ 1280 w 9917"/>
                <a:gd name="connsiteY372" fmla="*/ 3647 h 10000"/>
                <a:gd name="connsiteX373" fmla="*/ 1239 w 9917"/>
                <a:gd name="connsiteY373" fmla="*/ 3609 h 10000"/>
                <a:gd name="connsiteX374" fmla="*/ 1199 w 9917"/>
                <a:gd name="connsiteY374" fmla="*/ 3570 h 10000"/>
                <a:gd name="connsiteX375" fmla="*/ 1199 w 9917"/>
                <a:gd name="connsiteY375" fmla="*/ 3511 h 10000"/>
                <a:gd name="connsiteX376" fmla="*/ 1199 w 9917"/>
                <a:gd name="connsiteY376" fmla="*/ 3473 h 10000"/>
                <a:gd name="connsiteX377" fmla="*/ 1239 w 9917"/>
                <a:gd name="connsiteY377" fmla="*/ 3473 h 10000"/>
                <a:gd name="connsiteX378" fmla="*/ 1299 w 9917"/>
                <a:gd name="connsiteY378" fmla="*/ 3473 h 10000"/>
                <a:gd name="connsiteX379" fmla="*/ 1341 w 9917"/>
                <a:gd name="connsiteY379" fmla="*/ 3473 h 10000"/>
                <a:gd name="connsiteX380" fmla="*/ 1403 w 9917"/>
                <a:gd name="connsiteY380" fmla="*/ 3473 h 10000"/>
                <a:gd name="connsiteX381" fmla="*/ 1445 w 9917"/>
                <a:gd name="connsiteY381" fmla="*/ 3452 h 10000"/>
                <a:gd name="connsiteX382" fmla="*/ 1465 w 9917"/>
                <a:gd name="connsiteY382" fmla="*/ 3413 h 10000"/>
                <a:gd name="connsiteX383" fmla="*/ 1504 w 9917"/>
                <a:gd name="connsiteY383" fmla="*/ 3352 h 10000"/>
                <a:gd name="connsiteX384" fmla="*/ 1465 w 9917"/>
                <a:gd name="connsiteY384" fmla="*/ 3274 h 10000"/>
                <a:gd name="connsiteX385" fmla="*/ 1445 w 9917"/>
                <a:gd name="connsiteY385" fmla="*/ 3214 h 10000"/>
                <a:gd name="connsiteX386" fmla="*/ 1403 w 9917"/>
                <a:gd name="connsiteY386" fmla="*/ 3173 h 10000"/>
                <a:gd name="connsiteX387" fmla="*/ 1362 w 9917"/>
                <a:gd name="connsiteY387" fmla="*/ 3116 h 10000"/>
                <a:gd name="connsiteX388" fmla="*/ 1362 w 9917"/>
                <a:gd name="connsiteY388" fmla="*/ 3057 h 10000"/>
                <a:gd name="connsiteX389" fmla="*/ 1362 w 9917"/>
                <a:gd name="connsiteY389" fmla="*/ 3018 h 10000"/>
                <a:gd name="connsiteX390" fmla="*/ 1362 w 9917"/>
                <a:gd name="connsiteY390" fmla="*/ 3018 h 10000"/>
                <a:gd name="connsiteX391" fmla="*/ 1403 w 9917"/>
                <a:gd name="connsiteY391" fmla="*/ 3018 h 10000"/>
                <a:gd name="connsiteX392" fmla="*/ 1445 w 9917"/>
                <a:gd name="connsiteY392" fmla="*/ 3018 h 10000"/>
                <a:gd name="connsiteX393" fmla="*/ 1465 w 9917"/>
                <a:gd name="connsiteY393" fmla="*/ 3018 h 10000"/>
                <a:gd name="connsiteX394" fmla="*/ 1465 w 9917"/>
                <a:gd name="connsiteY394" fmla="*/ 2998 h 10000"/>
                <a:gd name="connsiteX395" fmla="*/ 1465 w 9917"/>
                <a:gd name="connsiteY395" fmla="*/ 2998 h 10000"/>
                <a:gd name="connsiteX396" fmla="*/ 1465 w 9917"/>
                <a:gd name="connsiteY396" fmla="*/ 2960 h 10000"/>
                <a:gd name="connsiteX397" fmla="*/ 1465 w 9917"/>
                <a:gd name="connsiteY397" fmla="*/ 2960 h 10000"/>
                <a:gd name="connsiteX398" fmla="*/ 1465 w 9917"/>
                <a:gd name="connsiteY398" fmla="*/ 2917 h 10000"/>
                <a:gd name="connsiteX399" fmla="*/ 1545 w 9917"/>
                <a:gd name="connsiteY399" fmla="*/ 2899 h 10000"/>
                <a:gd name="connsiteX400" fmla="*/ 1565 w 9917"/>
                <a:gd name="connsiteY400" fmla="*/ 2860 h 10000"/>
                <a:gd name="connsiteX401" fmla="*/ 1604 w 9917"/>
                <a:gd name="connsiteY401" fmla="*/ 2821 h 10000"/>
                <a:gd name="connsiteX402" fmla="*/ 1646 w 9917"/>
                <a:gd name="connsiteY402" fmla="*/ 2821 h 10000"/>
                <a:gd name="connsiteX403" fmla="*/ 1668 w 9917"/>
                <a:gd name="connsiteY403" fmla="*/ 2761 h 10000"/>
                <a:gd name="connsiteX404" fmla="*/ 1707 w 9917"/>
                <a:gd name="connsiteY404" fmla="*/ 2722 h 10000"/>
                <a:gd name="connsiteX405" fmla="*/ 1748 w 9917"/>
                <a:gd name="connsiteY405" fmla="*/ 2702 h 10000"/>
                <a:gd name="connsiteX406" fmla="*/ 1768 w 9917"/>
                <a:gd name="connsiteY406" fmla="*/ 2702 h 10000"/>
                <a:gd name="connsiteX407" fmla="*/ 1807 w 9917"/>
                <a:gd name="connsiteY407" fmla="*/ 2702 h 10000"/>
                <a:gd name="connsiteX408" fmla="*/ 1827 w 9917"/>
                <a:gd name="connsiteY408" fmla="*/ 2722 h 10000"/>
                <a:gd name="connsiteX409" fmla="*/ 1807 w 9917"/>
                <a:gd name="connsiteY409" fmla="*/ 2722 h 10000"/>
                <a:gd name="connsiteX410" fmla="*/ 1807 w 9917"/>
                <a:gd name="connsiteY410" fmla="*/ 2761 h 10000"/>
                <a:gd name="connsiteX411" fmla="*/ 1768 w 9917"/>
                <a:gd name="connsiteY411" fmla="*/ 2761 h 10000"/>
                <a:gd name="connsiteX412" fmla="*/ 1748 w 9917"/>
                <a:gd name="connsiteY412" fmla="*/ 2799 h 10000"/>
                <a:gd name="connsiteX413" fmla="*/ 1768 w 9917"/>
                <a:gd name="connsiteY413" fmla="*/ 2799 h 10000"/>
                <a:gd name="connsiteX414" fmla="*/ 1768 w 9917"/>
                <a:gd name="connsiteY414" fmla="*/ 2799 h 10000"/>
                <a:gd name="connsiteX415" fmla="*/ 1807 w 9917"/>
                <a:gd name="connsiteY415" fmla="*/ 2799 h 10000"/>
                <a:gd name="connsiteX416" fmla="*/ 1827 w 9917"/>
                <a:gd name="connsiteY416" fmla="*/ 2821 h 10000"/>
                <a:gd name="connsiteX417" fmla="*/ 1911 w 9917"/>
                <a:gd name="connsiteY417" fmla="*/ 2821 h 10000"/>
                <a:gd name="connsiteX418" fmla="*/ 1973 w 9917"/>
                <a:gd name="connsiteY418" fmla="*/ 2860 h 10000"/>
                <a:gd name="connsiteX419" fmla="*/ 2032 w 9917"/>
                <a:gd name="connsiteY419" fmla="*/ 2917 h 10000"/>
                <a:gd name="connsiteX420" fmla="*/ 2112 w 9917"/>
                <a:gd name="connsiteY420" fmla="*/ 2998 h 10000"/>
                <a:gd name="connsiteX421" fmla="*/ 2176 w 9917"/>
                <a:gd name="connsiteY421" fmla="*/ 3018 h 10000"/>
                <a:gd name="connsiteX422" fmla="*/ 2236 w 9917"/>
                <a:gd name="connsiteY422" fmla="*/ 3057 h 10000"/>
                <a:gd name="connsiteX423" fmla="*/ 2276 w 9917"/>
                <a:gd name="connsiteY423" fmla="*/ 3018 h 10000"/>
                <a:gd name="connsiteX424" fmla="*/ 2276 w 9917"/>
                <a:gd name="connsiteY424" fmla="*/ 2998 h 10000"/>
                <a:gd name="connsiteX425" fmla="*/ 2276 w 9917"/>
                <a:gd name="connsiteY425" fmla="*/ 2998 h 10000"/>
                <a:gd name="connsiteX426" fmla="*/ 2276 w 9917"/>
                <a:gd name="connsiteY426" fmla="*/ 2960 h 10000"/>
                <a:gd name="connsiteX427" fmla="*/ 2276 w 9917"/>
                <a:gd name="connsiteY427" fmla="*/ 2960 h 10000"/>
                <a:gd name="connsiteX428" fmla="*/ 2276 w 9917"/>
                <a:gd name="connsiteY428" fmla="*/ 2917 h 10000"/>
                <a:gd name="connsiteX429" fmla="*/ 2336 w 9917"/>
                <a:gd name="connsiteY429" fmla="*/ 2917 h 10000"/>
                <a:gd name="connsiteX430" fmla="*/ 2481 w 9917"/>
                <a:gd name="connsiteY430" fmla="*/ 2917 h 10000"/>
                <a:gd name="connsiteX431" fmla="*/ 2481 w 9917"/>
                <a:gd name="connsiteY431" fmla="*/ 2899 h 10000"/>
                <a:gd name="connsiteX432" fmla="*/ 2481 w 9917"/>
                <a:gd name="connsiteY432" fmla="*/ 2860 h 10000"/>
                <a:gd name="connsiteX433" fmla="*/ 2481 w 9917"/>
                <a:gd name="connsiteY433" fmla="*/ 2860 h 10000"/>
                <a:gd name="connsiteX434" fmla="*/ 2481 w 9917"/>
                <a:gd name="connsiteY434" fmla="*/ 2799 h 10000"/>
                <a:gd name="connsiteX435" fmla="*/ 2481 w 9917"/>
                <a:gd name="connsiteY435" fmla="*/ 2564 h 10000"/>
                <a:gd name="connsiteX436" fmla="*/ 2481 w 9917"/>
                <a:gd name="connsiteY436" fmla="*/ 2506 h 10000"/>
                <a:gd name="connsiteX437" fmla="*/ 2481 w 9917"/>
                <a:gd name="connsiteY437" fmla="*/ 2464 h 10000"/>
                <a:gd name="connsiteX438" fmla="*/ 2481 w 9917"/>
                <a:gd name="connsiteY438" fmla="*/ 2464 h 10000"/>
                <a:gd name="connsiteX439" fmla="*/ 2541 w 9917"/>
                <a:gd name="connsiteY439" fmla="*/ 2506 h 10000"/>
                <a:gd name="connsiteX440" fmla="*/ 2601 w 9917"/>
                <a:gd name="connsiteY440" fmla="*/ 2545 h 10000"/>
                <a:gd name="connsiteX441" fmla="*/ 2683 w 9917"/>
                <a:gd name="connsiteY441" fmla="*/ 2564 h 10000"/>
                <a:gd name="connsiteX442" fmla="*/ 2744 w 9917"/>
                <a:gd name="connsiteY442" fmla="*/ 2603 h 10000"/>
                <a:gd name="connsiteX443" fmla="*/ 2784 w 9917"/>
                <a:gd name="connsiteY443" fmla="*/ 2603 h 10000"/>
                <a:gd name="connsiteX444" fmla="*/ 2844 w 9917"/>
                <a:gd name="connsiteY444" fmla="*/ 2564 h 10000"/>
                <a:gd name="connsiteX445" fmla="*/ 2844 w 9917"/>
                <a:gd name="connsiteY445" fmla="*/ 2506 h 10000"/>
                <a:gd name="connsiteX446" fmla="*/ 2864 w 9917"/>
                <a:gd name="connsiteY446" fmla="*/ 2464 h 10000"/>
                <a:gd name="connsiteX447" fmla="*/ 2864 w 9917"/>
                <a:gd name="connsiteY447" fmla="*/ 2404 h 10000"/>
                <a:gd name="connsiteX448" fmla="*/ 2864 w 9917"/>
                <a:gd name="connsiteY448" fmla="*/ 2346 h 10000"/>
                <a:gd name="connsiteX449" fmla="*/ 2864 w 9917"/>
                <a:gd name="connsiteY449" fmla="*/ 2269 h 10000"/>
                <a:gd name="connsiteX450" fmla="*/ 2905 w 9917"/>
                <a:gd name="connsiteY450" fmla="*/ 2209 h 10000"/>
                <a:gd name="connsiteX451" fmla="*/ 2969 w 9917"/>
                <a:gd name="connsiteY451" fmla="*/ 2148 h 10000"/>
                <a:gd name="connsiteX452" fmla="*/ 3109 w 9917"/>
                <a:gd name="connsiteY452" fmla="*/ 2051 h 10000"/>
                <a:gd name="connsiteX453" fmla="*/ 3149 w 9917"/>
                <a:gd name="connsiteY453" fmla="*/ 2012 h 10000"/>
                <a:gd name="connsiteX454" fmla="*/ 3212 w 9917"/>
                <a:gd name="connsiteY454" fmla="*/ 1992 h 10000"/>
                <a:gd name="connsiteX455" fmla="*/ 3252 w 9917"/>
                <a:gd name="connsiteY455" fmla="*/ 1952 h 10000"/>
                <a:gd name="connsiteX456" fmla="*/ 3312 w 9917"/>
                <a:gd name="connsiteY456" fmla="*/ 1913 h 10000"/>
                <a:gd name="connsiteX457" fmla="*/ 3333 w 9917"/>
                <a:gd name="connsiteY457" fmla="*/ 1913 h 10000"/>
                <a:gd name="connsiteX458" fmla="*/ 3412 w 9917"/>
                <a:gd name="connsiteY458" fmla="*/ 1952 h 10000"/>
                <a:gd name="connsiteX459" fmla="*/ 3436 w 9917"/>
                <a:gd name="connsiteY459" fmla="*/ 1992 h 10000"/>
                <a:gd name="connsiteX460" fmla="*/ 3517 w 9917"/>
                <a:gd name="connsiteY460" fmla="*/ 2012 h 10000"/>
                <a:gd name="connsiteX461" fmla="*/ 3577 w 9917"/>
                <a:gd name="connsiteY461" fmla="*/ 2051 h 10000"/>
                <a:gd name="connsiteX462" fmla="*/ 3638 w 9917"/>
                <a:gd name="connsiteY462" fmla="*/ 2090 h 10000"/>
                <a:gd name="connsiteX463" fmla="*/ 3721 w 9917"/>
                <a:gd name="connsiteY463" fmla="*/ 2090 h 10000"/>
                <a:gd name="connsiteX464" fmla="*/ 3741 w 9917"/>
                <a:gd name="connsiteY464" fmla="*/ 2051 h 10000"/>
                <a:gd name="connsiteX465" fmla="*/ 3780 w 9917"/>
                <a:gd name="connsiteY465" fmla="*/ 1992 h 10000"/>
                <a:gd name="connsiteX466" fmla="*/ 3780 w 9917"/>
                <a:gd name="connsiteY466" fmla="*/ 1892 h 10000"/>
                <a:gd name="connsiteX467" fmla="*/ 3780 w 9917"/>
                <a:gd name="connsiteY467" fmla="*/ 1815 h 10000"/>
                <a:gd name="connsiteX468" fmla="*/ 3780 w 9917"/>
                <a:gd name="connsiteY468" fmla="*/ 1755 h 10000"/>
                <a:gd name="connsiteX469" fmla="*/ 3800 w 9917"/>
                <a:gd name="connsiteY469" fmla="*/ 1697 h 10000"/>
                <a:gd name="connsiteX470" fmla="*/ 3984 w 9917"/>
                <a:gd name="connsiteY470" fmla="*/ 1596 h 10000"/>
                <a:gd name="connsiteX471" fmla="*/ 4207 w 9917"/>
                <a:gd name="connsiteY471" fmla="*/ 1539 h 10000"/>
                <a:gd name="connsiteX472" fmla="*/ 4470 w 9917"/>
                <a:gd name="connsiteY472" fmla="*/ 1459 h 10000"/>
                <a:gd name="connsiteX473" fmla="*/ 4673 w 9917"/>
                <a:gd name="connsiteY473" fmla="*/ 1438 h 10000"/>
                <a:gd name="connsiteX474" fmla="*/ 4776 w 9917"/>
                <a:gd name="connsiteY474" fmla="*/ 1361 h 10000"/>
                <a:gd name="connsiteX475" fmla="*/ 4876 w 9917"/>
                <a:gd name="connsiteY475" fmla="*/ 1301 h 10000"/>
                <a:gd name="connsiteX476" fmla="*/ 4978 w 9917"/>
                <a:gd name="connsiteY476" fmla="*/ 1202 h 10000"/>
                <a:gd name="connsiteX477" fmla="*/ 5080 w 9917"/>
                <a:gd name="connsiteY477" fmla="*/ 1161 h 10000"/>
                <a:gd name="connsiteX478" fmla="*/ 5182 w 9917"/>
                <a:gd name="connsiteY478" fmla="*/ 1144 h 10000"/>
                <a:gd name="connsiteX479" fmla="*/ 5245 w 9917"/>
                <a:gd name="connsiteY479" fmla="*/ 1161 h 10000"/>
                <a:gd name="connsiteX480" fmla="*/ 5304 w 9917"/>
                <a:gd name="connsiteY480" fmla="*/ 1202 h 10000"/>
                <a:gd name="connsiteX481" fmla="*/ 5385 w 9917"/>
                <a:gd name="connsiteY481" fmla="*/ 1202 h 10000"/>
                <a:gd name="connsiteX482" fmla="*/ 5446 w 9917"/>
                <a:gd name="connsiteY482" fmla="*/ 1242 h 10000"/>
                <a:gd name="connsiteX483" fmla="*/ 5487 w 9917"/>
                <a:gd name="connsiteY483" fmla="*/ 1202 h 10000"/>
                <a:gd name="connsiteX484" fmla="*/ 5508 w 9917"/>
                <a:gd name="connsiteY484" fmla="*/ 1161 h 10000"/>
                <a:gd name="connsiteX485" fmla="*/ 5549 w 9917"/>
                <a:gd name="connsiteY485" fmla="*/ 1161 h 10000"/>
                <a:gd name="connsiteX486" fmla="*/ 5609 w 9917"/>
                <a:gd name="connsiteY486" fmla="*/ 1202 h 10000"/>
                <a:gd name="connsiteX487" fmla="*/ 5711 w 9917"/>
                <a:gd name="connsiteY487" fmla="*/ 1242 h 10000"/>
                <a:gd name="connsiteX488" fmla="*/ 5773 w 9917"/>
                <a:gd name="connsiteY488" fmla="*/ 1262 h 10000"/>
                <a:gd name="connsiteX489" fmla="*/ 5853 w 9917"/>
                <a:gd name="connsiteY489" fmla="*/ 1301 h 10000"/>
                <a:gd name="connsiteX490" fmla="*/ 5975 w 9917"/>
                <a:gd name="connsiteY490" fmla="*/ 1301 h 10000"/>
                <a:gd name="connsiteX491" fmla="*/ 6157 w 9917"/>
                <a:gd name="connsiteY491" fmla="*/ 1262 h 10000"/>
                <a:gd name="connsiteX492" fmla="*/ 6281 w 9917"/>
                <a:gd name="connsiteY492" fmla="*/ 1262 h 10000"/>
                <a:gd name="connsiteX493" fmla="*/ 6341 w 9917"/>
                <a:gd name="connsiteY493" fmla="*/ 1301 h 10000"/>
                <a:gd name="connsiteX494" fmla="*/ 6421 w 9917"/>
                <a:gd name="connsiteY494" fmla="*/ 1301 h 10000"/>
                <a:gd name="connsiteX495" fmla="*/ 6483 w 9917"/>
                <a:gd name="connsiteY495" fmla="*/ 1340 h 10000"/>
                <a:gd name="connsiteX496" fmla="*/ 6685 w 9917"/>
                <a:gd name="connsiteY496" fmla="*/ 1301 h 10000"/>
                <a:gd name="connsiteX497" fmla="*/ 6810 w 9917"/>
                <a:gd name="connsiteY497" fmla="*/ 1202 h 10000"/>
                <a:gd name="connsiteX498" fmla="*/ 6949 w 9917"/>
                <a:gd name="connsiteY498" fmla="*/ 1104 h 10000"/>
                <a:gd name="connsiteX499" fmla="*/ 7114 w 9917"/>
                <a:gd name="connsiteY499" fmla="*/ 1006 h 10000"/>
                <a:gd name="connsiteX500" fmla="*/ 7276 w 9917"/>
                <a:gd name="connsiteY500" fmla="*/ 986 h 10000"/>
                <a:gd name="connsiteX501" fmla="*/ 7478 w 9917"/>
                <a:gd name="connsiteY501" fmla="*/ 986 h 10000"/>
                <a:gd name="connsiteX502" fmla="*/ 7681 w 9917"/>
                <a:gd name="connsiteY502" fmla="*/ 986 h 10000"/>
                <a:gd name="connsiteX503" fmla="*/ 7987 w 9917"/>
                <a:gd name="connsiteY503" fmla="*/ 986 h 10000"/>
                <a:gd name="connsiteX504" fmla="*/ 8354 w 9917"/>
                <a:gd name="connsiteY504" fmla="*/ 949 h 10000"/>
                <a:gd name="connsiteX505" fmla="*/ 8718 w 9917"/>
                <a:gd name="connsiteY505" fmla="*/ 906 h 10000"/>
                <a:gd name="connsiteX506" fmla="*/ 9064 w 9917"/>
                <a:gd name="connsiteY506" fmla="*/ 906 h 10000"/>
                <a:gd name="connsiteX507" fmla="*/ 9289 w 9917"/>
                <a:gd name="connsiteY507" fmla="*/ 986 h 10000"/>
                <a:gd name="connsiteX508" fmla="*/ 9329 w 9917"/>
                <a:gd name="connsiteY508" fmla="*/ 986 h 10000"/>
                <a:gd name="connsiteX509" fmla="*/ 9289 w 9917"/>
                <a:gd name="connsiteY509" fmla="*/ 949 h 10000"/>
                <a:gd name="connsiteX510" fmla="*/ 9289 w 9917"/>
                <a:gd name="connsiteY510" fmla="*/ 906 h 10000"/>
                <a:gd name="connsiteX511" fmla="*/ 9289 w 9917"/>
                <a:gd name="connsiteY511" fmla="*/ 906 h 10000"/>
                <a:gd name="connsiteX512" fmla="*/ 9289 w 9917"/>
                <a:gd name="connsiteY512" fmla="*/ 887 h 10000"/>
                <a:gd name="connsiteX513" fmla="*/ 9329 w 9917"/>
                <a:gd name="connsiteY513" fmla="*/ 848 h 10000"/>
                <a:gd name="connsiteX514" fmla="*/ 9329 w 9917"/>
                <a:gd name="connsiteY514" fmla="*/ 808 h 10000"/>
                <a:gd name="connsiteX515" fmla="*/ 9329 w 9917"/>
                <a:gd name="connsiteY515" fmla="*/ 808 h 10000"/>
                <a:gd name="connsiteX516" fmla="*/ 9390 w 9917"/>
                <a:gd name="connsiteY516" fmla="*/ 788 h 10000"/>
                <a:gd name="connsiteX517" fmla="*/ 9450 w 9917"/>
                <a:gd name="connsiteY517" fmla="*/ 748 h 10000"/>
                <a:gd name="connsiteX518" fmla="*/ 9492 w 9917"/>
                <a:gd name="connsiteY518" fmla="*/ 709 h 10000"/>
                <a:gd name="connsiteX519" fmla="*/ 9552 w 9917"/>
                <a:gd name="connsiteY519" fmla="*/ 709 h 10000"/>
                <a:gd name="connsiteX520" fmla="*/ 9633 w 9917"/>
                <a:gd name="connsiteY520" fmla="*/ 689 h 10000"/>
                <a:gd name="connsiteX521" fmla="*/ 9694 w 9917"/>
                <a:gd name="connsiteY521" fmla="*/ 591 h 10000"/>
                <a:gd name="connsiteX522" fmla="*/ 9755 w 9917"/>
                <a:gd name="connsiteY522" fmla="*/ 432 h 10000"/>
                <a:gd name="connsiteX523" fmla="*/ 9816 w 9917"/>
                <a:gd name="connsiteY523" fmla="*/ 235 h 10000"/>
                <a:gd name="connsiteX524" fmla="*/ 9857 w 9917"/>
                <a:gd name="connsiteY524" fmla="*/ 98 h 10000"/>
                <a:gd name="connsiteX525" fmla="*/ 9898 w 9917"/>
                <a:gd name="connsiteY525" fmla="*/ 38 h 10000"/>
                <a:gd name="connsiteX526" fmla="*/ 9917 w 9917"/>
                <a:gd name="connsiteY526" fmla="*/ 0 h 10000"/>
                <a:gd name="connsiteX0" fmla="*/ 8157 w 10000"/>
                <a:gd name="connsiteY0" fmla="*/ 10000 h 10000"/>
                <a:gd name="connsiteX1" fmla="*/ 8157 w 10000"/>
                <a:gd name="connsiteY1" fmla="*/ 9941 h 10000"/>
                <a:gd name="connsiteX2" fmla="*/ 8157 w 10000"/>
                <a:gd name="connsiteY2" fmla="*/ 9842 h 10000"/>
                <a:gd name="connsiteX3" fmla="*/ 8197 w 10000"/>
                <a:gd name="connsiteY3" fmla="*/ 9763 h 10000"/>
                <a:gd name="connsiteX4" fmla="*/ 8217 w 10000"/>
                <a:gd name="connsiteY4" fmla="*/ 9744 h 10000"/>
                <a:gd name="connsiteX5" fmla="*/ 8217 w 10000"/>
                <a:gd name="connsiteY5" fmla="*/ 9704 h 10000"/>
                <a:gd name="connsiteX6" fmla="*/ 8259 w 10000"/>
                <a:gd name="connsiteY6" fmla="*/ 9704 h 10000"/>
                <a:gd name="connsiteX7" fmla="*/ 8259 w 10000"/>
                <a:gd name="connsiteY7" fmla="*/ 9645 h 10000"/>
                <a:gd name="connsiteX8" fmla="*/ 8217 w 10000"/>
                <a:gd name="connsiteY8" fmla="*/ 9546 h 10000"/>
                <a:gd name="connsiteX9" fmla="*/ 8197 w 10000"/>
                <a:gd name="connsiteY9" fmla="*/ 9488 h 10000"/>
                <a:gd name="connsiteX10" fmla="*/ 8197 w 10000"/>
                <a:gd name="connsiteY10" fmla="*/ 9409 h 10000"/>
                <a:gd name="connsiteX11" fmla="*/ 8217 w 10000"/>
                <a:gd name="connsiteY11" fmla="*/ 9388 h 10000"/>
                <a:gd name="connsiteX12" fmla="*/ 8259 w 10000"/>
                <a:gd name="connsiteY12" fmla="*/ 9388 h 10000"/>
                <a:gd name="connsiteX13" fmla="*/ 8259 w 10000"/>
                <a:gd name="connsiteY13" fmla="*/ 9349 h 10000"/>
                <a:gd name="connsiteX14" fmla="*/ 8259 w 10000"/>
                <a:gd name="connsiteY14" fmla="*/ 9289 h 10000"/>
                <a:gd name="connsiteX15" fmla="*/ 8259 w 10000"/>
                <a:gd name="connsiteY15" fmla="*/ 9211 h 10000"/>
                <a:gd name="connsiteX16" fmla="*/ 8217 w 10000"/>
                <a:gd name="connsiteY16" fmla="*/ 9151 h 10000"/>
                <a:gd name="connsiteX17" fmla="*/ 8217 w 10000"/>
                <a:gd name="connsiteY17" fmla="*/ 9093 h 10000"/>
                <a:gd name="connsiteX18" fmla="*/ 8217 w 10000"/>
                <a:gd name="connsiteY18" fmla="*/ 8996 h 10000"/>
                <a:gd name="connsiteX19" fmla="*/ 8217 w 10000"/>
                <a:gd name="connsiteY19" fmla="*/ 8952 h 10000"/>
                <a:gd name="connsiteX20" fmla="*/ 8259 w 10000"/>
                <a:gd name="connsiteY20" fmla="*/ 8952 h 10000"/>
                <a:gd name="connsiteX21" fmla="*/ 8259 w 10000"/>
                <a:gd name="connsiteY21" fmla="*/ 8952 h 10000"/>
                <a:gd name="connsiteX22" fmla="*/ 8300 w 10000"/>
                <a:gd name="connsiteY22" fmla="*/ 8952 h 10000"/>
                <a:gd name="connsiteX23" fmla="*/ 8300 w 10000"/>
                <a:gd name="connsiteY23" fmla="*/ 8896 h 10000"/>
                <a:gd name="connsiteX24" fmla="*/ 8259 w 10000"/>
                <a:gd name="connsiteY24" fmla="*/ 8836 h 10000"/>
                <a:gd name="connsiteX25" fmla="*/ 8217 w 10000"/>
                <a:gd name="connsiteY25" fmla="*/ 8797 h 10000"/>
                <a:gd name="connsiteX26" fmla="*/ 8217 w 10000"/>
                <a:gd name="connsiteY26" fmla="*/ 8736 h 10000"/>
                <a:gd name="connsiteX27" fmla="*/ 8217 w 10000"/>
                <a:gd name="connsiteY27" fmla="*/ 8659 h 10000"/>
                <a:gd name="connsiteX28" fmla="*/ 8217 w 10000"/>
                <a:gd name="connsiteY28" fmla="*/ 8600 h 10000"/>
                <a:gd name="connsiteX29" fmla="*/ 8217 w 10000"/>
                <a:gd name="connsiteY29" fmla="*/ 8541 h 10000"/>
                <a:gd name="connsiteX30" fmla="*/ 8217 w 10000"/>
                <a:gd name="connsiteY30" fmla="*/ 8541 h 10000"/>
                <a:gd name="connsiteX31" fmla="*/ 8197 w 10000"/>
                <a:gd name="connsiteY31" fmla="*/ 8500 h 10000"/>
                <a:gd name="connsiteX32" fmla="*/ 8197 w 10000"/>
                <a:gd name="connsiteY32" fmla="*/ 8483 h 10000"/>
                <a:gd name="connsiteX33" fmla="*/ 8197 w 10000"/>
                <a:gd name="connsiteY33" fmla="*/ 8483 h 10000"/>
                <a:gd name="connsiteX34" fmla="*/ 8197 w 10000"/>
                <a:gd name="connsiteY34" fmla="*/ 8383 h 10000"/>
                <a:gd name="connsiteX35" fmla="*/ 8197 w 10000"/>
                <a:gd name="connsiteY35" fmla="*/ 8306 h 10000"/>
                <a:gd name="connsiteX36" fmla="*/ 8217 w 10000"/>
                <a:gd name="connsiteY36" fmla="*/ 8205 h 10000"/>
                <a:gd name="connsiteX37" fmla="*/ 8217 w 10000"/>
                <a:gd name="connsiteY37" fmla="*/ 8144 h 10000"/>
                <a:gd name="connsiteX38" fmla="*/ 8259 w 10000"/>
                <a:gd name="connsiteY38" fmla="*/ 7948 h 10000"/>
                <a:gd name="connsiteX39" fmla="*/ 8259 w 10000"/>
                <a:gd name="connsiteY39" fmla="*/ 7692 h 10000"/>
                <a:gd name="connsiteX40" fmla="*/ 8300 w 10000"/>
                <a:gd name="connsiteY40" fmla="*/ 7436 h 10000"/>
                <a:gd name="connsiteX41" fmla="*/ 8320 w 10000"/>
                <a:gd name="connsiteY41" fmla="*/ 7297 h 10000"/>
                <a:gd name="connsiteX42" fmla="*/ 8361 w 10000"/>
                <a:gd name="connsiteY42" fmla="*/ 7278 h 10000"/>
                <a:gd name="connsiteX43" fmla="*/ 8383 w 10000"/>
                <a:gd name="connsiteY43" fmla="*/ 7278 h 10000"/>
                <a:gd name="connsiteX44" fmla="*/ 8464 w 10000"/>
                <a:gd name="connsiteY44" fmla="*/ 7297 h 10000"/>
                <a:gd name="connsiteX45" fmla="*/ 8525 w 10000"/>
                <a:gd name="connsiteY45" fmla="*/ 7297 h 10000"/>
                <a:gd name="connsiteX46" fmla="*/ 8587 w 10000"/>
                <a:gd name="connsiteY46" fmla="*/ 7297 h 10000"/>
                <a:gd name="connsiteX47" fmla="*/ 8628 w 10000"/>
                <a:gd name="connsiteY47" fmla="*/ 7278 h 10000"/>
                <a:gd name="connsiteX48" fmla="*/ 8689 w 10000"/>
                <a:gd name="connsiteY48" fmla="*/ 7139 h 10000"/>
                <a:gd name="connsiteX49" fmla="*/ 8729 w 10000"/>
                <a:gd name="connsiteY49" fmla="*/ 7021 h 10000"/>
                <a:gd name="connsiteX50" fmla="*/ 8729 w 10000"/>
                <a:gd name="connsiteY50" fmla="*/ 6844 h 10000"/>
                <a:gd name="connsiteX51" fmla="*/ 8832 w 10000"/>
                <a:gd name="connsiteY51" fmla="*/ 6723 h 10000"/>
                <a:gd name="connsiteX52" fmla="*/ 8895 w 10000"/>
                <a:gd name="connsiteY52" fmla="*/ 6685 h 10000"/>
                <a:gd name="connsiteX53" fmla="*/ 8895 w 10000"/>
                <a:gd name="connsiteY53" fmla="*/ 6668 h 10000"/>
                <a:gd name="connsiteX54" fmla="*/ 8936 w 10000"/>
                <a:gd name="connsiteY54" fmla="*/ 6627 h 10000"/>
                <a:gd name="connsiteX55" fmla="*/ 8895 w 10000"/>
                <a:gd name="connsiteY55" fmla="*/ 6627 h 10000"/>
                <a:gd name="connsiteX56" fmla="*/ 8895 w 10000"/>
                <a:gd name="connsiteY56" fmla="*/ 6587 h 10000"/>
                <a:gd name="connsiteX57" fmla="*/ 8895 w 10000"/>
                <a:gd name="connsiteY57" fmla="*/ 6587 h 10000"/>
                <a:gd name="connsiteX58" fmla="*/ 8895 w 10000"/>
                <a:gd name="connsiteY58" fmla="*/ 6568 h 10000"/>
                <a:gd name="connsiteX59" fmla="*/ 8936 w 10000"/>
                <a:gd name="connsiteY59" fmla="*/ 6529 h 10000"/>
                <a:gd name="connsiteX60" fmla="*/ 8956 w 10000"/>
                <a:gd name="connsiteY60" fmla="*/ 6529 h 10000"/>
                <a:gd name="connsiteX61" fmla="*/ 8997 w 10000"/>
                <a:gd name="connsiteY61" fmla="*/ 6490 h 10000"/>
                <a:gd name="connsiteX62" fmla="*/ 9057 w 10000"/>
                <a:gd name="connsiteY62" fmla="*/ 6490 h 10000"/>
                <a:gd name="connsiteX63" fmla="*/ 9140 w 10000"/>
                <a:gd name="connsiteY63" fmla="*/ 6469 h 10000"/>
                <a:gd name="connsiteX64" fmla="*/ 9201 w 10000"/>
                <a:gd name="connsiteY64" fmla="*/ 6430 h 10000"/>
                <a:gd name="connsiteX65" fmla="*/ 9242 w 10000"/>
                <a:gd name="connsiteY65" fmla="*/ 6371 h 10000"/>
                <a:gd name="connsiteX66" fmla="*/ 9262 w 10000"/>
                <a:gd name="connsiteY66" fmla="*/ 6291 h 10000"/>
                <a:gd name="connsiteX67" fmla="*/ 9262 w 10000"/>
                <a:gd name="connsiteY67" fmla="*/ 6194 h 10000"/>
                <a:gd name="connsiteX68" fmla="*/ 9262 w 10000"/>
                <a:gd name="connsiteY68" fmla="*/ 6172 h 10000"/>
                <a:gd name="connsiteX69" fmla="*/ 9242 w 10000"/>
                <a:gd name="connsiteY69" fmla="*/ 6114 h 10000"/>
                <a:gd name="connsiteX70" fmla="*/ 9201 w 10000"/>
                <a:gd name="connsiteY70" fmla="*/ 6075 h 10000"/>
                <a:gd name="connsiteX71" fmla="*/ 9201 w 10000"/>
                <a:gd name="connsiteY71" fmla="*/ 6035 h 10000"/>
                <a:gd name="connsiteX72" fmla="*/ 9201 w 10000"/>
                <a:gd name="connsiteY72" fmla="*/ 6016 h 10000"/>
                <a:gd name="connsiteX73" fmla="*/ 9242 w 10000"/>
                <a:gd name="connsiteY73" fmla="*/ 5936 h 10000"/>
                <a:gd name="connsiteX74" fmla="*/ 9262 w 10000"/>
                <a:gd name="connsiteY74" fmla="*/ 5917 h 10000"/>
                <a:gd name="connsiteX75" fmla="*/ 9303 w 10000"/>
                <a:gd name="connsiteY75" fmla="*/ 5917 h 10000"/>
                <a:gd name="connsiteX76" fmla="*/ 9367 w 10000"/>
                <a:gd name="connsiteY76" fmla="*/ 5917 h 10000"/>
                <a:gd name="connsiteX77" fmla="*/ 9407 w 10000"/>
                <a:gd name="connsiteY77" fmla="*/ 5878 h 10000"/>
                <a:gd name="connsiteX78" fmla="*/ 9427 w 10000"/>
                <a:gd name="connsiteY78" fmla="*/ 5838 h 10000"/>
                <a:gd name="connsiteX79" fmla="*/ 9469 w 10000"/>
                <a:gd name="connsiteY79" fmla="*/ 5780 h 10000"/>
                <a:gd name="connsiteX80" fmla="*/ 9469 w 10000"/>
                <a:gd name="connsiteY80" fmla="*/ 5719 h 10000"/>
                <a:gd name="connsiteX81" fmla="*/ 9427 w 10000"/>
                <a:gd name="connsiteY81" fmla="*/ 5680 h 10000"/>
                <a:gd name="connsiteX82" fmla="*/ 9427 w 10000"/>
                <a:gd name="connsiteY82" fmla="*/ 5659 h 10000"/>
                <a:gd name="connsiteX83" fmla="*/ 9407 w 10000"/>
                <a:gd name="connsiteY83" fmla="*/ 5622 h 10000"/>
                <a:gd name="connsiteX84" fmla="*/ 9367 w 10000"/>
                <a:gd name="connsiteY84" fmla="*/ 5563 h 10000"/>
                <a:gd name="connsiteX85" fmla="*/ 9367 w 10000"/>
                <a:gd name="connsiteY85" fmla="*/ 5522 h 10000"/>
                <a:gd name="connsiteX86" fmla="*/ 9367 w 10000"/>
                <a:gd name="connsiteY86" fmla="*/ 5483 h 10000"/>
                <a:gd name="connsiteX87" fmla="*/ 9367 w 10000"/>
                <a:gd name="connsiteY87" fmla="*/ 5326 h 10000"/>
                <a:gd name="connsiteX88" fmla="*/ 9367 w 10000"/>
                <a:gd name="connsiteY88" fmla="*/ 5266 h 10000"/>
                <a:gd name="connsiteX89" fmla="*/ 9367 w 10000"/>
                <a:gd name="connsiteY89" fmla="*/ 5226 h 10000"/>
                <a:gd name="connsiteX90" fmla="*/ 9324 w 10000"/>
                <a:gd name="connsiteY90" fmla="*/ 5167 h 10000"/>
                <a:gd name="connsiteX91" fmla="*/ 9262 w 10000"/>
                <a:gd name="connsiteY91" fmla="*/ 5129 h 10000"/>
                <a:gd name="connsiteX92" fmla="*/ 9201 w 10000"/>
                <a:gd name="connsiteY92" fmla="*/ 5069 h 10000"/>
                <a:gd name="connsiteX93" fmla="*/ 9140 w 10000"/>
                <a:gd name="connsiteY93" fmla="*/ 4970 h 10000"/>
                <a:gd name="connsiteX94" fmla="*/ 9140 w 10000"/>
                <a:gd name="connsiteY94" fmla="*/ 4911 h 10000"/>
                <a:gd name="connsiteX95" fmla="*/ 9140 w 10000"/>
                <a:gd name="connsiteY95" fmla="*/ 4832 h 10000"/>
                <a:gd name="connsiteX96" fmla="*/ 9201 w 10000"/>
                <a:gd name="connsiteY96" fmla="*/ 4773 h 10000"/>
                <a:gd name="connsiteX97" fmla="*/ 9242 w 10000"/>
                <a:gd name="connsiteY97" fmla="*/ 4713 h 10000"/>
                <a:gd name="connsiteX98" fmla="*/ 9262 w 10000"/>
                <a:gd name="connsiteY98" fmla="*/ 4655 h 10000"/>
                <a:gd name="connsiteX99" fmla="*/ 9242 w 10000"/>
                <a:gd name="connsiteY99" fmla="*/ 4576 h 10000"/>
                <a:gd name="connsiteX100" fmla="*/ 9201 w 10000"/>
                <a:gd name="connsiteY100" fmla="*/ 4556 h 10000"/>
                <a:gd name="connsiteX101" fmla="*/ 9140 w 10000"/>
                <a:gd name="connsiteY101" fmla="*/ 4516 h 10000"/>
                <a:gd name="connsiteX102" fmla="*/ 9057 w 10000"/>
                <a:gd name="connsiteY102" fmla="*/ 4516 h 10000"/>
                <a:gd name="connsiteX103" fmla="*/ 9037 w 10000"/>
                <a:gd name="connsiteY103" fmla="*/ 4477 h 10000"/>
                <a:gd name="connsiteX104" fmla="*/ 8956 w 10000"/>
                <a:gd name="connsiteY104" fmla="*/ 4457 h 10000"/>
                <a:gd name="connsiteX105" fmla="*/ 8895 w 10000"/>
                <a:gd name="connsiteY105" fmla="*/ 4379 h 10000"/>
                <a:gd name="connsiteX106" fmla="*/ 8832 w 10000"/>
                <a:gd name="connsiteY106" fmla="*/ 4261 h 10000"/>
                <a:gd name="connsiteX107" fmla="*/ 8689 w 10000"/>
                <a:gd name="connsiteY107" fmla="*/ 4103 h 10000"/>
                <a:gd name="connsiteX108" fmla="*/ 8587 w 10000"/>
                <a:gd name="connsiteY108" fmla="*/ 3964 h 10000"/>
                <a:gd name="connsiteX109" fmla="*/ 8525 w 10000"/>
                <a:gd name="connsiteY109" fmla="*/ 3926 h 10000"/>
                <a:gd name="connsiteX110" fmla="*/ 8464 w 10000"/>
                <a:gd name="connsiteY110" fmla="*/ 3964 h 10000"/>
                <a:gd name="connsiteX111" fmla="*/ 8424 w 10000"/>
                <a:gd name="connsiteY111" fmla="*/ 4004 h 10000"/>
                <a:gd name="connsiteX112" fmla="*/ 8383 w 10000"/>
                <a:gd name="connsiteY112" fmla="*/ 4023 h 10000"/>
                <a:gd name="connsiteX113" fmla="*/ 8361 w 10000"/>
                <a:gd name="connsiteY113" fmla="*/ 4064 h 10000"/>
                <a:gd name="connsiteX114" fmla="*/ 8320 w 10000"/>
                <a:gd name="connsiteY114" fmla="*/ 4064 h 10000"/>
                <a:gd name="connsiteX115" fmla="*/ 8259 w 10000"/>
                <a:gd name="connsiteY115" fmla="*/ 4064 h 10000"/>
                <a:gd name="connsiteX116" fmla="*/ 8157 w 10000"/>
                <a:gd name="connsiteY116" fmla="*/ 4064 h 10000"/>
                <a:gd name="connsiteX117" fmla="*/ 8095 w 10000"/>
                <a:gd name="connsiteY117" fmla="*/ 4064 h 10000"/>
                <a:gd name="connsiteX118" fmla="*/ 8054 w 10000"/>
                <a:gd name="connsiteY118" fmla="*/ 4103 h 10000"/>
                <a:gd name="connsiteX119" fmla="*/ 8013 w 10000"/>
                <a:gd name="connsiteY119" fmla="*/ 4160 h 10000"/>
                <a:gd name="connsiteX120" fmla="*/ 8054 w 10000"/>
                <a:gd name="connsiteY120" fmla="*/ 4181 h 10000"/>
                <a:gd name="connsiteX121" fmla="*/ 8095 w 10000"/>
                <a:gd name="connsiteY121" fmla="*/ 4261 h 10000"/>
                <a:gd name="connsiteX122" fmla="*/ 8115 w 10000"/>
                <a:gd name="connsiteY122" fmla="*/ 4320 h 10000"/>
                <a:gd name="connsiteX123" fmla="*/ 8115 w 10000"/>
                <a:gd name="connsiteY123" fmla="*/ 4357 h 10000"/>
                <a:gd name="connsiteX124" fmla="*/ 8013 w 10000"/>
                <a:gd name="connsiteY124" fmla="*/ 4379 h 10000"/>
                <a:gd name="connsiteX125" fmla="*/ 8013 w 10000"/>
                <a:gd name="connsiteY125" fmla="*/ 4457 h 10000"/>
                <a:gd name="connsiteX126" fmla="*/ 8013 w 10000"/>
                <a:gd name="connsiteY126" fmla="*/ 4516 h 10000"/>
                <a:gd name="connsiteX127" fmla="*/ 7992 w 10000"/>
                <a:gd name="connsiteY127" fmla="*/ 4576 h 10000"/>
                <a:gd name="connsiteX128" fmla="*/ 7951 w 10000"/>
                <a:gd name="connsiteY128" fmla="*/ 4655 h 10000"/>
                <a:gd name="connsiteX129" fmla="*/ 7788 w 10000"/>
                <a:gd name="connsiteY129" fmla="*/ 4813 h 10000"/>
                <a:gd name="connsiteX130" fmla="*/ 7623 w 10000"/>
                <a:gd name="connsiteY130" fmla="*/ 4871 h 10000"/>
                <a:gd name="connsiteX131" fmla="*/ 7379 w 10000"/>
                <a:gd name="connsiteY131" fmla="*/ 4911 h 10000"/>
                <a:gd name="connsiteX132" fmla="*/ 7337 w 10000"/>
                <a:gd name="connsiteY132" fmla="*/ 4911 h 10000"/>
                <a:gd name="connsiteX133" fmla="*/ 7275 w 10000"/>
                <a:gd name="connsiteY133" fmla="*/ 4930 h 10000"/>
                <a:gd name="connsiteX134" fmla="*/ 7254 w 10000"/>
                <a:gd name="connsiteY134" fmla="*/ 4930 h 10000"/>
                <a:gd name="connsiteX135" fmla="*/ 7174 w 10000"/>
                <a:gd name="connsiteY135" fmla="*/ 4930 h 10000"/>
                <a:gd name="connsiteX136" fmla="*/ 7174 w 10000"/>
                <a:gd name="connsiteY136" fmla="*/ 4911 h 10000"/>
                <a:gd name="connsiteX137" fmla="*/ 7152 w 10000"/>
                <a:gd name="connsiteY137" fmla="*/ 4871 h 10000"/>
                <a:gd name="connsiteX138" fmla="*/ 7111 w 10000"/>
                <a:gd name="connsiteY138" fmla="*/ 4871 h 10000"/>
                <a:gd name="connsiteX139" fmla="*/ 7071 w 10000"/>
                <a:gd name="connsiteY139" fmla="*/ 4871 h 10000"/>
                <a:gd name="connsiteX140" fmla="*/ 7007 w 10000"/>
                <a:gd name="connsiteY140" fmla="*/ 4871 h 10000"/>
                <a:gd name="connsiteX141" fmla="*/ 6968 w 10000"/>
                <a:gd name="connsiteY141" fmla="*/ 4911 h 10000"/>
                <a:gd name="connsiteX142" fmla="*/ 6968 w 10000"/>
                <a:gd name="connsiteY142" fmla="*/ 4970 h 10000"/>
                <a:gd name="connsiteX143" fmla="*/ 6947 w 10000"/>
                <a:gd name="connsiteY143" fmla="*/ 5010 h 10000"/>
                <a:gd name="connsiteX144" fmla="*/ 6906 w 10000"/>
                <a:gd name="connsiteY144" fmla="*/ 5029 h 10000"/>
                <a:gd name="connsiteX145" fmla="*/ 6867 w 10000"/>
                <a:gd name="connsiteY145" fmla="*/ 5029 h 10000"/>
                <a:gd name="connsiteX146" fmla="*/ 6846 w 10000"/>
                <a:gd name="connsiteY146" fmla="*/ 5029 h 10000"/>
                <a:gd name="connsiteX147" fmla="*/ 6804 w 10000"/>
                <a:gd name="connsiteY147" fmla="*/ 5029 h 10000"/>
                <a:gd name="connsiteX148" fmla="*/ 6741 w 10000"/>
                <a:gd name="connsiteY148" fmla="*/ 5029 h 10000"/>
                <a:gd name="connsiteX149" fmla="*/ 6741 w 10000"/>
                <a:gd name="connsiteY149" fmla="*/ 5069 h 10000"/>
                <a:gd name="connsiteX150" fmla="*/ 6741 w 10000"/>
                <a:gd name="connsiteY150" fmla="*/ 5108 h 10000"/>
                <a:gd name="connsiteX151" fmla="*/ 6741 w 10000"/>
                <a:gd name="connsiteY151" fmla="*/ 5129 h 10000"/>
                <a:gd name="connsiteX152" fmla="*/ 6741 w 10000"/>
                <a:gd name="connsiteY152" fmla="*/ 5167 h 10000"/>
                <a:gd name="connsiteX153" fmla="*/ 6680 w 10000"/>
                <a:gd name="connsiteY153" fmla="*/ 5189 h 10000"/>
                <a:gd name="connsiteX154" fmla="*/ 6680 w 10000"/>
                <a:gd name="connsiteY154" fmla="*/ 5189 h 10000"/>
                <a:gd name="connsiteX155" fmla="*/ 6680 w 10000"/>
                <a:gd name="connsiteY155" fmla="*/ 5226 h 10000"/>
                <a:gd name="connsiteX156" fmla="*/ 6701 w 10000"/>
                <a:gd name="connsiteY156" fmla="*/ 5266 h 10000"/>
                <a:gd name="connsiteX157" fmla="*/ 6701 w 10000"/>
                <a:gd name="connsiteY157" fmla="*/ 5287 h 10000"/>
                <a:gd name="connsiteX158" fmla="*/ 6680 w 10000"/>
                <a:gd name="connsiteY158" fmla="*/ 5266 h 10000"/>
                <a:gd name="connsiteX159" fmla="*/ 6640 w 10000"/>
                <a:gd name="connsiteY159" fmla="*/ 5266 h 10000"/>
                <a:gd name="connsiteX160" fmla="*/ 6599 w 10000"/>
                <a:gd name="connsiteY160" fmla="*/ 5226 h 10000"/>
                <a:gd name="connsiteX161" fmla="*/ 6579 w 10000"/>
                <a:gd name="connsiteY161" fmla="*/ 5226 h 10000"/>
                <a:gd name="connsiteX162" fmla="*/ 6579 w 10000"/>
                <a:gd name="connsiteY162" fmla="*/ 5326 h 10000"/>
                <a:gd name="connsiteX163" fmla="*/ 6495 w 10000"/>
                <a:gd name="connsiteY163" fmla="*/ 5326 h 10000"/>
                <a:gd name="connsiteX164" fmla="*/ 6475 w 10000"/>
                <a:gd name="connsiteY164" fmla="*/ 5326 h 10000"/>
                <a:gd name="connsiteX165" fmla="*/ 6334 w 10000"/>
                <a:gd name="connsiteY165" fmla="*/ 5287 h 10000"/>
                <a:gd name="connsiteX166" fmla="*/ 6271 w 10000"/>
                <a:gd name="connsiteY166" fmla="*/ 5287 h 10000"/>
                <a:gd name="connsiteX167" fmla="*/ 6230 w 10000"/>
                <a:gd name="connsiteY167" fmla="*/ 5326 h 10000"/>
                <a:gd name="connsiteX168" fmla="*/ 6209 w 10000"/>
                <a:gd name="connsiteY168" fmla="*/ 5326 h 10000"/>
                <a:gd name="connsiteX169" fmla="*/ 6128 w 10000"/>
                <a:gd name="connsiteY169" fmla="*/ 5364 h 10000"/>
                <a:gd name="connsiteX170" fmla="*/ 6108 w 10000"/>
                <a:gd name="connsiteY170" fmla="*/ 5364 h 10000"/>
                <a:gd name="connsiteX171" fmla="*/ 6066 w 10000"/>
                <a:gd name="connsiteY171" fmla="*/ 5364 h 10000"/>
                <a:gd name="connsiteX172" fmla="*/ 6066 w 10000"/>
                <a:gd name="connsiteY172" fmla="*/ 5364 h 10000"/>
                <a:gd name="connsiteX173" fmla="*/ 6108 w 10000"/>
                <a:gd name="connsiteY173" fmla="*/ 5326 h 10000"/>
                <a:gd name="connsiteX174" fmla="*/ 6108 w 10000"/>
                <a:gd name="connsiteY174" fmla="*/ 5287 h 10000"/>
                <a:gd name="connsiteX175" fmla="*/ 6025 w 10000"/>
                <a:gd name="connsiteY175" fmla="*/ 5287 h 10000"/>
                <a:gd name="connsiteX176" fmla="*/ 6004 w 10000"/>
                <a:gd name="connsiteY176" fmla="*/ 5266 h 10000"/>
                <a:gd name="connsiteX177" fmla="*/ 5922 w 10000"/>
                <a:gd name="connsiteY177" fmla="*/ 5266 h 10000"/>
                <a:gd name="connsiteX178" fmla="*/ 5738 w 10000"/>
                <a:gd name="connsiteY178" fmla="*/ 5189 h 10000"/>
                <a:gd name="connsiteX179" fmla="*/ 5492 w 10000"/>
                <a:gd name="connsiteY179" fmla="*/ 5129 h 10000"/>
                <a:gd name="connsiteX180" fmla="*/ 5289 w 10000"/>
                <a:gd name="connsiteY180" fmla="*/ 5129 h 10000"/>
                <a:gd name="connsiteX181" fmla="*/ 5289 w 10000"/>
                <a:gd name="connsiteY181" fmla="*/ 5129 h 10000"/>
                <a:gd name="connsiteX182" fmla="*/ 5268 w 10000"/>
                <a:gd name="connsiteY182" fmla="*/ 5189 h 10000"/>
                <a:gd name="connsiteX183" fmla="*/ 5268 w 10000"/>
                <a:gd name="connsiteY183" fmla="*/ 5226 h 10000"/>
                <a:gd name="connsiteX184" fmla="*/ 5225 w 10000"/>
                <a:gd name="connsiteY184" fmla="*/ 5226 h 10000"/>
                <a:gd name="connsiteX185" fmla="*/ 5225 w 10000"/>
                <a:gd name="connsiteY185" fmla="*/ 5189 h 10000"/>
                <a:gd name="connsiteX186" fmla="*/ 5225 w 10000"/>
                <a:gd name="connsiteY186" fmla="*/ 5189 h 10000"/>
                <a:gd name="connsiteX187" fmla="*/ 5185 w 10000"/>
                <a:gd name="connsiteY187" fmla="*/ 5167 h 10000"/>
                <a:gd name="connsiteX188" fmla="*/ 5165 w 10000"/>
                <a:gd name="connsiteY188" fmla="*/ 5189 h 10000"/>
                <a:gd name="connsiteX189" fmla="*/ 5165 w 10000"/>
                <a:gd name="connsiteY189" fmla="*/ 5226 h 10000"/>
                <a:gd name="connsiteX190" fmla="*/ 5123 w 10000"/>
                <a:gd name="connsiteY190" fmla="*/ 5266 h 10000"/>
                <a:gd name="connsiteX191" fmla="*/ 5083 w 10000"/>
                <a:gd name="connsiteY191" fmla="*/ 5287 h 10000"/>
                <a:gd name="connsiteX192" fmla="*/ 5063 w 10000"/>
                <a:gd name="connsiteY192" fmla="*/ 5287 h 10000"/>
                <a:gd name="connsiteX193" fmla="*/ 5020 w 10000"/>
                <a:gd name="connsiteY193" fmla="*/ 5287 h 10000"/>
                <a:gd name="connsiteX194" fmla="*/ 4979 w 10000"/>
                <a:gd name="connsiteY194" fmla="*/ 5287 h 10000"/>
                <a:gd name="connsiteX195" fmla="*/ 4979 w 10000"/>
                <a:gd name="connsiteY195" fmla="*/ 5326 h 10000"/>
                <a:gd name="connsiteX196" fmla="*/ 4979 w 10000"/>
                <a:gd name="connsiteY196" fmla="*/ 5364 h 10000"/>
                <a:gd name="connsiteX197" fmla="*/ 4958 w 10000"/>
                <a:gd name="connsiteY197" fmla="*/ 5364 h 10000"/>
                <a:gd name="connsiteX198" fmla="*/ 4917 w 10000"/>
                <a:gd name="connsiteY198" fmla="*/ 5364 h 10000"/>
                <a:gd name="connsiteX199" fmla="*/ 4917 w 10000"/>
                <a:gd name="connsiteY199" fmla="*/ 5364 h 10000"/>
                <a:gd name="connsiteX200" fmla="*/ 4877 w 10000"/>
                <a:gd name="connsiteY200" fmla="*/ 5326 h 10000"/>
                <a:gd name="connsiteX201" fmla="*/ 4857 w 10000"/>
                <a:gd name="connsiteY201" fmla="*/ 5287 h 10000"/>
                <a:gd name="connsiteX202" fmla="*/ 4816 w 10000"/>
                <a:gd name="connsiteY202" fmla="*/ 5287 h 10000"/>
                <a:gd name="connsiteX203" fmla="*/ 3812 w 10000"/>
                <a:gd name="connsiteY203" fmla="*/ 5266 h 10000"/>
                <a:gd name="connsiteX204" fmla="*/ 2994 w 10000"/>
                <a:gd name="connsiteY204" fmla="*/ 5266 h 10000"/>
                <a:gd name="connsiteX205" fmla="*/ 2827 w 10000"/>
                <a:gd name="connsiteY205" fmla="*/ 5266 h 10000"/>
                <a:gd name="connsiteX206" fmla="*/ 2767 w 10000"/>
                <a:gd name="connsiteY206" fmla="*/ 5226 h 10000"/>
                <a:gd name="connsiteX207" fmla="*/ 2727 w 10000"/>
                <a:gd name="connsiteY207" fmla="*/ 5266 h 10000"/>
                <a:gd name="connsiteX208" fmla="*/ 2705 w 10000"/>
                <a:gd name="connsiteY208" fmla="*/ 5287 h 10000"/>
                <a:gd name="connsiteX209" fmla="*/ 2663 w 10000"/>
                <a:gd name="connsiteY209" fmla="*/ 5384 h 10000"/>
                <a:gd name="connsiteX210" fmla="*/ 2623 w 10000"/>
                <a:gd name="connsiteY210" fmla="*/ 5483 h 10000"/>
                <a:gd name="connsiteX211" fmla="*/ 2623 w 10000"/>
                <a:gd name="connsiteY211" fmla="*/ 5581 h 10000"/>
                <a:gd name="connsiteX212" fmla="*/ 2623 w 10000"/>
                <a:gd name="connsiteY212" fmla="*/ 5680 h 10000"/>
                <a:gd name="connsiteX213" fmla="*/ 2663 w 10000"/>
                <a:gd name="connsiteY213" fmla="*/ 5741 h 10000"/>
                <a:gd name="connsiteX214" fmla="*/ 2705 w 10000"/>
                <a:gd name="connsiteY214" fmla="*/ 5780 h 10000"/>
                <a:gd name="connsiteX215" fmla="*/ 2727 w 10000"/>
                <a:gd name="connsiteY215" fmla="*/ 5780 h 10000"/>
                <a:gd name="connsiteX216" fmla="*/ 2767 w 10000"/>
                <a:gd name="connsiteY216" fmla="*/ 5818 h 10000"/>
                <a:gd name="connsiteX217" fmla="*/ 2767 w 10000"/>
                <a:gd name="connsiteY217" fmla="*/ 5838 h 10000"/>
                <a:gd name="connsiteX218" fmla="*/ 2663 w 10000"/>
                <a:gd name="connsiteY218" fmla="*/ 5917 h 10000"/>
                <a:gd name="connsiteX219" fmla="*/ 2705 w 10000"/>
                <a:gd name="connsiteY219" fmla="*/ 5936 h 10000"/>
                <a:gd name="connsiteX220" fmla="*/ 2727 w 10000"/>
                <a:gd name="connsiteY220" fmla="*/ 5936 h 10000"/>
                <a:gd name="connsiteX221" fmla="*/ 2767 w 10000"/>
                <a:gd name="connsiteY221" fmla="*/ 5977 h 10000"/>
                <a:gd name="connsiteX222" fmla="*/ 2767 w 10000"/>
                <a:gd name="connsiteY222" fmla="*/ 6016 h 10000"/>
                <a:gd name="connsiteX223" fmla="*/ 2767 w 10000"/>
                <a:gd name="connsiteY223" fmla="*/ 6035 h 10000"/>
                <a:gd name="connsiteX224" fmla="*/ 2767 w 10000"/>
                <a:gd name="connsiteY224" fmla="*/ 6114 h 10000"/>
                <a:gd name="connsiteX225" fmla="*/ 2727 w 10000"/>
                <a:gd name="connsiteY225" fmla="*/ 6172 h 10000"/>
                <a:gd name="connsiteX226" fmla="*/ 2705 w 10000"/>
                <a:gd name="connsiteY226" fmla="*/ 6194 h 10000"/>
                <a:gd name="connsiteX227" fmla="*/ 2727 w 10000"/>
                <a:gd name="connsiteY227" fmla="*/ 6291 h 10000"/>
                <a:gd name="connsiteX228" fmla="*/ 2767 w 10000"/>
                <a:gd name="connsiteY228" fmla="*/ 6371 h 10000"/>
                <a:gd name="connsiteX229" fmla="*/ 2767 w 10000"/>
                <a:gd name="connsiteY229" fmla="*/ 6430 h 10000"/>
                <a:gd name="connsiteX230" fmla="*/ 2767 w 10000"/>
                <a:gd name="connsiteY230" fmla="*/ 6469 h 10000"/>
                <a:gd name="connsiteX231" fmla="*/ 2727 w 10000"/>
                <a:gd name="connsiteY231" fmla="*/ 6490 h 10000"/>
                <a:gd name="connsiteX232" fmla="*/ 2705 w 10000"/>
                <a:gd name="connsiteY232" fmla="*/ 6529 h 10000"/>
                <a:gd name="connsiteX233" fmla="*/ 2705 w 10000"/>
                <a:gd name="connsiteY233" fmla="*/ 6529 h 10000"/>
                <a:gd name="connsiteX234" fmla="*/ 2705 w 10000"/>
                <a:gd name="connsiteY234" fmla="*/ 6587 h 10000"/>
                <a:gd name="connsiteX235" fmla="*/ 2727 w 10000"/>
                <a:gd name="connsiteY235" fmla="*/ 6627 h 10000"/>
                <a:gd name="connsiteX236" fmla="*/ 2767 w 10000"/>
                <a:gd name="connsiteY236" fmla="*/ 6685 h 10000"/>
                <a:gd name="connsiteX237" fmla="*/ 2807 w 10000"/>
                <a:gd name="connsiteY237" fmla="*/ 6746 h 10000"/>
                <a:gd name="connsiteX238" fmla="*/ 2807 w 10000"/>
                <a:gd name="connsiteY238" fmla="*/ 6784 h 10000"/>
                <a:gd name="connsiteX239" fmla="*/ 2767 w 10000"/>
                <a:gd name="connsiteY239" fmla="*/ 6844 h 10000"/>
                <a:gd name="connsiteX240" fmla="*/ 2727 w 10000"/>
                <a:gd name="connsiteY240" fmla="*/ 6884 h 10000"/>
                <a:gd name="connsiteX241" fmla="*/ 2705 w 10000"/>
                <a:gd name="connsiteY241" fmla="*/ 6844 h 10000"/>
                <a:gd name="connsiteX242" fmla="*/ 2623 w 10000"/>
                <a:gd name="connsiteY242" fmla="*/ 6784 h 10000"/>
                <a:gd name="connsiteX243" fmla="*/ 2603 w 10000"/>
                <a:gd name="connsiteY243" fmla="*/ 6723 h 10000"/>
                <a:gd name="connsiteX244" fmla="*/ 2562 w 10000"/>
                <a:gd name="connsiteY244" fmla="*/ 6627 h 10000"/>
                <a:gd name="connsiteX245" fmla="*/ 2522 w 10000"/>
                <a:gd name="connsiteY245" fmla="*/ 6568 h 10000"/>
                <a:gd name="connsiteX246" fmla="*/ 2502 w 10000"/>
                <a:gd name="connsiteY246" fmla="*/ 6529 h 10000"/>
                <a:gd name="connsiteX247" fmla="*/ 2502 w 10000"/>
                <a:gd name="connsiteY247" fmla="*/ 6529 h 10000"/>
                <a:gd name="connsiteX248" fmla="*/ 2461 w 10000"/>
                <a:gd name="connsiteY248" fmla="*/ 6568 h 10000"/>
                <a:gd name="connsiteX249" fmla="*/ 2417 w 10000"/>
                <a:gd name="connsiteY249" fmla="*/ 6568 h 10000"/>
                <a:gd name="connsiteX250" fmla="*/ 2397 w 10000"/>
                <a:gd name="connsiteY250" fmla="*/ 6529 h 10000"/>
                <a:gd name="connsiteX251" fmla="*/ 2397 w 10000"/>
                <a:gd name="connsiteY251" fmla="*/ 6490 h 10000"/>
                <a:gd name="connsiteX252" fmla="*/ 2397 w 10000"/>
                <a:gd name="connsiteY252" fmla="*/ 6490 h 10000"/>
                <a:gd name="connsiteX253" fmla="*/ 2356 w 10000"/>
                <a:gd name="connsiteY253" fmla="*/ 6469 h 10000"/>
                <a:gd name="connsiteX254" fmla="*/ 2334 w 10000"/>
                <a:gd name="connsiteY254" fmla="*/ 6430 h 10000"/>
                <a:gd name="connsiteX255" fmla="*/ 2295 w 10000"/>
                <a:gd name="connsiteY255" fmla="*/ 6390 h 10000"/>
                <a:gd name="connsiteX256" fmla="*/ 2334 w 10000"/>
                <a:gd name="connsiteY256" fmla="*/ 6390 h 10000"/>
                <a:gd name="connsiteX257" fmla="*/ 2334 w 10000"/>
                <a:gd name="connsiteY257" fmla="*/ 6371 h 10000"/>
                <a:gd name="connsiteX258" fmla="*/ 2334 w 10000"/>
                <a:gd name="connsiteY258" fmla="*/ 6371 h 10000"/>
                <a:gd name="connsiteX259" fmla="*/ 2334 w 10000"/>
                <a:gd name="connsiteY259" fmla="*/ 6331 h 10000"/>
                <a:gd name="connsiteX260" fmla="*/ 2234 w 10000"/>
                <a:gd name="connsiteY260" fmla="*/ 6390 h 10000"/>
                <a:gd name="connsiteX261" fmla="*/ 2194 w 10000"/>
                <a:gd name="connsiteY261" fmla="*/ 6390 h 10000"/>
                <a:gd name="connsiteX262" fmla="*/ 2194 w 10000"/>
                <a:gd name="connsiteY262" fmla="*/ 6390 h 10000"/>
                <a:gd name="connsiteX263" fmla="*/ 2194 w 10000"/>
                <a:gd name="connsiteY263" fmla="*/ 6390 h 10000"/>
                <a:gd name="connsiteX264" fmla="*/ 2194 w 10000"/>
                <a:gd name="connsiteY264" fmla="*/ 6371 h 10000"/>
                <a:gd name="connsiteX265" fmla="*/ 2194 w 10000"/>
                <a:gd name="connsiteY265" fmla="*/ 6371 h 10000"/>
                <a:gd name="connsiteX266" fmla="*/ 2150 w 10000"/>
                <a:gd name="connsiteY266" fmla="*/ 6331 h 10000"/>
                <a:gd name="connsiteX267" fmla="*/ 2090 w 10000"/>
                <a:gd name="connsiteY267" fmla="*/ 6331 h 10000"/>
                <a:gd name="connsiteX268" fmla="*/ 2049 w 10000"/>
                <a:gd name="connsiteY268" fmla="*/ 6331 h 10000"/>
                <a:gd name="connsiteX269" fmla="*/ 1822 w 10000"/>
                <a:gd name="connsiteY269" fmla="*/ 6331 h 10000"/>
                <a:gd name="connsiteX270" fmla="*/ 1682 w 10000"/>
                <a:gd name="connsiteY270" fmla="*/ 6371 h 10000"/>
                <a:gd name="connsiteX271" fmla="*/ 1617 w 10000"/>
                <a:gd name="connsiteY271" fmla="*/ 6390 h 10000"/>
                <a:gd name="connsiteX272" fmla="*/ 1457 w 10000"/>
                <a:gd name="connsiteY272" fmla="*/ 6430 h 10000"/>
                <a:gd name="connsiteX273" fmla="*/ 1415 w 10000"/>
                <a:gd name="connsiteY273" fmla="*/ 6430 h 10000"/>
                <a:gd name="connsiteX274" fmla="*/ 1415 w 10000"/>
                <a:gd name="connsiteY274" fmla="*/ 6430 h 10000"/>
                <a:gd name="connsiteX275" fmla="*/ 1373 w 10000"/>
                <a:gd name="connsiteY275" fmla="*/ 6390 h 10000"/>
                <a:gd name="connsiteX276" fmla="*/ 1352 w 10000"/>
                <a:gd name="connsiteY276" fmla="*/ 6430 h 10000"/>
                <a:gd name="connsiteX277" fmla="*/ 1291 w 10000"/>
                <a:gd name="connsiteY277" fmla="*/ 6490 h 10000"/>
                <a:gd name="connsiteX278" fmla="*/ 1209 w 10000"/>
                <a:gd name="connsiteY278" fmla="*/ 6568 h 10000"/>
                <a:gd name="connsiteX279" fmla="*/ 1190 w 10000"/>
                <a:gd name="connsiteY279" fmla="*/ 6627 h 10000"/>
                <a:gd name="connsiteX280" fmla="*/ 1146 w 10000"/>
                <a:gd name="connsiteY280" fmla="*/ 6668 h 10000"/>
                <a:gd name="connsiteX281" fmla="*/ 1086 w 10000"/>
                <a:gd name="connsiteY281" fmla="*/ 6668 h 10000"/>
                <a:gd name="connsiteX282" fmla="*/ 1004 w 10000"/>
                <a:gd name="connsiteY282" fmla="*/ 6627 h 10000"/>
                <a:gd name="connsiteX283" fmla="*/ 984 w 10000"/>
                <a:gd name="connsiteY283" fmla="*/ 6568 h 10000"/>
                <a:gd name="connsiteX284" fmla="*/ 984 w 10000"/>
                <a:gd name="connsiteY284" fmla="*/ 6529 h 10000"/>
                <a:gd name="connsiteX285" fmla="*/ 984 w 10000"/>
                <a:gd name="connsiteY285" fmla="*/ 6490 h 10000"/>
                <a:gd name="connsiteX286" fmla="*/ 944 w 10000"/>
                <a:gd name="connsiteY286" fmla="*/ 6490 h 10000"/>
                <a:gd name="connsiteX287" fmla="*/ 944 w 10000"/>
                <a:gd name="connsiteY287" fmla="*/ 6490 h 10000"/>
                <a:gd name="connsiteX288" fmla="*/ 944 w 10000"/>
                <a:gd name="connsiteY288" fmla="*/ 6529 h 10000"/>
                <a:gd name="connsiteX289" fmla="*/ 902 w 10000"/>
                <a:gd name="connsiteY289" fmla="*/ 6568 h 10000"/>
                <a:gd name="connsiteX290" fmla="*/ 902 w 10000"/>
                <a:gd name="connsiteY290" fmla="*/ 6568 h 10000"/>
                <a:gd name="connsiteX291" fmla="*/ 902 w 10000"/>
                <a:gd name="connsiteY291" fmla="*/ 6529 h 10000"/>
                <a:gd name="connsiteX292" fmla="*/ 880 w 10000"/>
                <a:gd name="connsiteY292" fmla="*/ 6529 h 10000"/>
                <a:gd name="connsiteX293" fmla="*/ 840 w 10000"/>
                <a:gd name="connsiteY293" fmla="*/ 6529 h 10000"/>
                <a:gd name="connsiteX294" fmla="*/ 820 w 10000"/>
                <a:gd name="connsiteY294" fmla="*/ 6568 h 10000"/>
                <a:gd name="connsiteX295" fmla="*/ 820 w 10000"/>
                <a:gd name="connsiteY295" fmla="*/ 6568 h 10000"/>
                <a:gd name="connsiteX296" fmla="*/ 737 w 10000"/>
                <a:gd name="connsiteY296" fmla="*/ 6529 h 10000"/>
                <a:gd name="connsiteX297" fmla="*/ 717 w 10000"/>
                <a:gd name="connsiteY297" fmla="*/ 6490 h 10000"/>
                <a:gd name="connsiteX298" fmla="*/ 717 w 10000"/>
                <a:gd name="connsiteY298" fmla="*/ 6430 h 10000"/>
                <a:gd name="connsiteX299" fmla="*/ 677 w 10000"/>
                <a:gd name="connsiteY299" fmla="*/ 6390 h 10000"/>
                <a:gd name="connsiteX300" fmla="*/ 613 w 10000"/>
                <a:gd name="connsiteY300" fmla="*/ 6371 h 10000"/>
                <a:gd name="connsiteX301" fmla="*/ 613 w 10000"/>
                <a:gd name="connsiteY301" fmla="*/ 6371 h 10000"/>
                <a:gd name="connsiteX302" fmla="*/ 573 w 10000"/>
                <a:gd name="connsiteY302" fmla="*/ 6371 h 10000"/>
                <a:gd name="connsiteX303" fmla="*/ 532 w 10000"/>
                <a:gd name="connsiteY303" fmla="*/ 6371 h 10000"/>
                <a:gd name="connsiteX304" fmla="*/ 532 w 10000"/>
                <a:gd name="connsiteY304" fmla="*/ 6331 h 10000"/>
                <a:gd name="connsiteX305" fmla="*/ 512 w 10000"/>
                <a:gd name="connsiteY305" fmla="*/ 6232 h 10000"/>
                <a:gd name="connsiteX306" fmla="*/ 512 w 10000"/>
                <a:gd name="connsiteY306" fmla="*/ 6172 h 10000"/>
                <a:gd name="connsiteX307" fmla="*/ 472 w 10000"/>
                <a:gd name="connsiteY307" fmla="*/ 6075 h 10000"/>
                <a:gd name="connsiteX308" fmla="*/ 432 w 10000"/>
                <a:gd name="connsiteY308" fmla="*/ 5977 h 10000"/>
                <a:gd name="connsiteX309" fmla="*/ 368 w 10000"/>
                <a:gd name="connsiteY309" fmla="*/ 5917 h 10000"/>
                <a:gd name="connsiteX310" fmla="*/ 348 w 10000"/>
                <a:gd name="connsiteY310" fmla="*/ 5917 h 10000"/>
                <a:gd name="connsiteX311" fmla="*/ 308 w 10000"/>
                <a:gd name="connsiteY311" fmla="*/ 5878 h 10000"/>
                <a:gd name="connsiteX312" fmla="*/ 245 w 10000"/>
                <a:gd name="connsiteY312" fmla="*/ 5917 h 10000"/>
                <a:gd name="connsiteX313" fmla="*/ 164 w 10000"/>
                <a:gd name="connsiteY313" fmla="*/ 5917 h 10000"/>
                <a:gd name="connsiteX314" fmla="*/ 101 w 10000"/>
                <a:gd name="connsiteY314" fmla="*/ 5917 h 10000"/>
                <a:gd name="connsiteX315" fmla="*/ 61 w 10000"/>
                <a:gd name="connsiteY315" fmla="*/ 5878 h 10000"/>
                <a:gd name="connsiteX316" fmla="*/ 40 w 10000"/>
                <a:gd name="connsiteY316" fmla="*/ 5838 h 10000"/>
                <a:gd name="connsiteX317" fmla="*/ 0 w 10000"/>
                <a:gd name="connsiteY317" fmla="*/ 5780 h 10000"/>
                <a:gd name="connsiteX318" fmla="*/ 0 w 10000"/>
                <a:gd name="connsiteY318" fmla="*/ 5680 h 10000"/>
                <a:gd name="connsiteX319" fmla="*/ 40 w 10000"/>
                <a:gd name="connsiteY319" fmla="*/ 5622 h 10000"/>
                <a:gd name="connsiteX320" fmla="*/ 61 w 10000"/>
                <a:gd name="connsiteY320" fmla="*/ 5522 h 10000"/>
                <a:gd name="connsiteX321" fmla="*/ 101 w 10000"/>
                <a:gd name="connsiteY321" fmla="*/ 5424 h 10000"/>
                <a:gd name="connsiteX322" fmla="*/ 144 w 10000"/>
                <a:gd name="connsiteY322" fmla="*/ 5364 h 10000"/>
                <a:gd name="connsiteX323" fmla="*/ 144 w 10000"/>
                <a:gd name="connsiteY323" fmla="*/ 5326 h 10000"/>
                <a:gd name="connsiteX324" fmla="*/ 101 w 10000"/>
                <a:gd name="connsiteY324" fmla="*/ 5266 h 10000"/>
                <a:gd name="connsiteX325" fmla="*/ 61 w 10000"/>
                <a:gd name="connsiteY325" fmla="*/ 5189 h 10000"/>
                <a:gd name="connsiteX326" fmla="*/ 61 w 10000"/>
                <a:gd name="connsiteY326" fmla="*/ 5129 h 10000"/>
                <a:gd name="connsiteX327" fmla="*/ 61 w 10000"/>
                <a:gd name="connsiteY327" fmla="*/ 5108 h 10000"/>
                <a:gd name="connsiteX328" fmla="*/ 144 w 10000"/>
                <a:gd name="connsiteY328" fmla="*/ 5108 h 10000"/>
                <a:gd name="connsiteX329" fmla="*/ 164 w 10000"/>
                <a:gd name="connsiteY329" fmla="*/ 5108 h 10000"/>
                <a:gd name="connsiteX330" fmla="*/ 245 w 10000"/>
                <a:gd name="connsiteY330" fmla="*/ 5069 h 10000"/>
                <a:gd name="connsiteX331" fmla="*/ 266 w 10000"/>
                <a:gd name="connsiteY331" fmla="*/ 5029 h 10000"/>
                <a:gd name="connsiteX332" fmla="*/ 308 w 10000"/>
                <a:gd name="connsiteY332" fmla="*/ 4970 h 10000"/>
                <a:gd name="connsiteX333" fmla="*/ 348 w 10000"/>
                <a:gd name="connsiteY333" fmla="*/ 4911 h 10000"/>
                <a:gd name="connsiteX334" fmla="*/ 368 w 10000"/>
                <a:gd name="connsiteY334" fmla="*/ 4813 h 10000"/>
                <a:gd name="connsiteX335" fmla="*/ 411 w 10000"/>
                <a:gd name="connsiteY335" fmla="*/ 4773 h 10000"/>
                <a:gd name="connsiteX336" fmla="*/ 411 w 10000"/>
                <a:gd name="connsiteY336" fmla="*/ 4713 h 10000"/>
                <a:gd name="connsiteX337" fmla="*/ 368 w 10000"/>
                <a:gd name="connsiteY337" fmla="*/ 4655 h 10000"/>
                <a:gd name="connsiteX338" fmla="*/ 348 w 10000"/>
                <a:gd name="connsiteY338" fmla="*/ 4616 h 10000"/>
                <a:gd name="connsiteX339" fmla="*/ 308 w 10000"/>
                <a:gd name="connsiteY339" fmla="*/ 4576 h 10000"/>
                <a:gd name="connsiteX340" fmla="*/ 348 w 10000"/>
                <a:gd name="connsiteY340" fmla="*/ 4556 h 10000"/>
                <a:gd name="connsiteX341" fmla="*/ 348 w 10000"/>
                <a:gd name="connsiteY341" fmla="*/ 4477 h 10000"/>
                <a:gd name="connsiteX342" fmla="*/ 348 w 10000"/>
                <a:gd name="connsiteY342" fmla="*/ 4457 h 10000"/>
                <a:gd name="connsiteX343" fmla="*/ 348 w 10000"/>
                <a:gd name="connsiteY343" fmla="*/ 4417 h 10000"/>
                <a:gd name="connsiteX344" fmla="*/ 308 w 10000"/>
                <a:gd name="connsiteY344" fmla="*/ 4417 h 10000"/>
                <a:gd name="connsiteX345" fmla="*/ 266 w 10000"/>
                <a:gd name="connsiteY345" fmla="*/ 4379 h 10000"/>
                <a:gd name="connsiteX346" fmla="*/ 245 w 10000"/>
                <a:gd name="connsiteY346" fmla="*/ 4379 h 10000"/>
                <a:gd name="connsiteX347" fmla="*/ 205 w 10000"/>
                <a:gd name="connsiteY347" fmla="*/ 4357 h 10000"/>
                <a:gd name="connsiteX348" fmla="*/ 245 w 10000"/>
                <a:gd name="connsiteY348" fmla="*/ 4357 h 10000"/>
                <a:gd name="connsiteX349" fmla="*/ 245 w 10000"/>
                <a:gd name="connsiteY349" fmla="*/ 4357 h 10000"/>
                <a:gd name="connsiteX350" fmla="*/ 266 w 10000"/>
                <a:gd name="connsiteY350" fmla="*/ 4357 h 10000"/>
                <a:gd name="connsiteX351" fmla="*/ 411 w 10000"/>
                <a:gd name="connsiteY351" fmla="*/ 4279 h 10000"/>
                <a:gd name="connsiteX352" fmla="*/ 573 w 10000"/>
                <a:gd name="connsiteY352" fmla="*/ 4219 h 10000"/>
                <a:gd name="connsiteX353" fmla="*/ 677 w 10000"/>
                <a:gd name="connsiteY353" fmla="*/ 4181 h 10000"/>
                <a:gd name="connsiteX354" fmla="*/ 840 w 10000"/>
                <a:gd name="connsiteY354" fmla="*/ 4160 h 10000"/>
                <a:gd name="connsiteX355" fmla="*/ 1004 w 10000"/>
                <a:gd name="connsiteY355" fmla="*/ 4122 h 10000"/>
                <a:gd name="connsiteX356" fmla="*/ 1105 w 10000"/>
                <a:gd name="connsiteY356" fmla="*/ 4064 h 10000"/>
                <a:gd name="connsiteX357" fmla="*/ 1105 w 10000"/>
                <a:gd name="connsiteY357" fmla="*/ 4023 h 10000"/>
                <a:gd name="connsiteX358" fmla="*/ 1105 w 10000"/>
                <a:gd name="connsiteY358" fmla="*/ 4004 h 10000"/>
                <a:gd name="connsiteX359" fmla="*/ 1105 w 10000"/>
                <a:gd name="connsiteY359" fmla="*/ 3964 h 10000"/>
                <a:gd name="connsiteX360" fmla="*/ 1105 w 10000"/>
                <a:gd name="connsiteY360" fmla="*/ 3926 h 10000"/>
                <a:gd name="connsiteX361" fmla="*/ 1146 w 10000"/>
                <a:gd name="connsiteY361" fmla="*/ 3903 h 10000"/>
                <a:gd name="connsiteX362" fmla="*/ 1209 w 10000"/>
                <a:gd name="connsiteY362" fmla="*/ 3866 h 10000"/>
                <a:gd name="connsiteX363" fmla="*/ 1249 w 10000"/>
                <a:gd name="connsiteY363" fmla="*/ 3866 h 10000"/>
                <a:gd name="connsiteX364" fmla="*/ 1291 w 10000"/>
                <a:gd name="connsiteY364" fmla="*/ 3866 h 10000"/>
                <a:gd name="connsiteX365" fmla="*/ 1249 w 10000"/>
                <a:gd name="connsiteY365" fmla="*/ 3866 h 10000"/>
                <a:gd name="connsiteX366" fmla="*/ 1249 w 10000"/>
                <a:gd name="connsiteY366" fmla="*/ 3806 h 10000"/>
                <a:gd name="connsiteX367" fmla="*/ 1249 w 10000"/>
                <a:gd name="connsiteY367" fmla="*/ 3766 h 10000"/>
                <a:gd name="connsiteX368" fmla="*/ 1209 w 10000"/>
                <a:gd name="connsiteY368" fmla="*/ 3766 h 10000"/>
                <a:gd name="connsiteX369" fmla="*/ 1249 w 10000"/>
                <a:gd name="connsiteY369" fmla="*/ 3706 h 10000"/>
                <a:gd name="connsiteX370" fmla="*/ 1291 w 10000"/>
                <a:gd name="connsiteY370" fmla="*/ 3706 h 10000"/>
                <a:gd name="connsiteX371" fmla="*/ 1310 w 10000"/>
                <a:gd name="connsiteY371" fmla="*/ 3647 h 10000"/>
                <a:gd name="connsiteX372" fmla="*/ 1291 w 10000"/>
                <a:gd name="connsiteY372" fmla="*/ 3647 h 10000"/>
                <a:gd name="connsiteX373" fmla="*/ 1249 w 10000"/>
                <a:gd name="connsiteY373" fmla="*/ 3609 h 10000"/>
                <a:gd name="connsiteX374" fmla="*/ 1209 w 10000"/>
                <a:gd name="connsiteY374" fmla="*/ 3570 h 10000"/>
                <a:gd name="connsiteX375" fmla="*/ 1209 w 10000"/>
                <a:gd name="connsiteY375" fmla="*/ 3511 h 10000"/>
                <a:gd name="connsiteX376" fmla="*/ 1209 w 10000"/>
                <a:gd name="connsiteY376" fmla="*/ 3473 h 10000"/>
                <a:gd name="connsiteX377" fmla="*/ 1249 w 10000"/>
                <a:gd name="connsiteY377" fmla="*/ 3473 h 10000"/>
                <a:gd name="connsiteX378" fmla="*/ 1310 w 10000"/>
                <a:gd name="connsiteY378" fmla="*/ 3473 h 10000"/>
                <a:gd name="connsiteX379" fmla="*/ 1352 w 10000"/>
                <a:gd name="connsiteY379" fmla="*/ 3473 h 10000"/>
                <a:gd name="connsiteX380" fmla="*/ 1415 w 10000"/>
                <a:gd name="connsiteY380" fmla="*/ 3473 h 10000"/>
                <a:gd name="connsiteX381" fmla="*/ 1457 w 10000"/>
                <a:gd name="connsiteY381" fmla="*/ 3452 h 10000"/>
                <a:gd name="connsiteX382" fmla="*/ 1477 w 10000"/>
                <a:gd name="connsiteY382" fmla="*/ 3413 h 10000"/>
                <a:gd name="connsiteX383" fmla="*/ 1517 w 10000"/>
                <a:gd name="connsiteY383" fmla="*/ 3352 h 10000"/>
                <a:gd name="connsiteX384" fmla="*/ 1477 w 10000"/>
                <a:gd name="connsiteY384" fmla="*/ 3274 h 10000"/>
                <a:gd name="connsiteX385" fmla="*/ 1457 w 10000"/>
                <a:gd name="connsiteY385" fmla="*/ 3214 h 10000"/>
                <a:gd name="connsiteX386" fmla="*/ 1415 w 10000"/>
                <a:gd name="connsiteY386" fmla="*/ 3173 h 10000"/>
                <a:gd name="connsiteX387" fmla="*/ 1373 w 10000"/>
                <a:gd name="connsiteY387" fmla="*/ 3116 h 10000"/>
                <a:gd name="connsiteX388" fmla="*/ 1373 w 10000"/>
                <a:gd name="connsiteY388" fmla="*/ 3057 h 10000"/>
                <a:gd name="connsiteX389" fmla="*/ 1373 w 10000"/>
                <a:gd name="connsiteY389" fmla="*/ 3018 h 10000"/>
                <a:gd name="connsiteX390" fmla="*/ 1373 w 10000"/>
                <a:gd name="connsiteY390" fmla="*/ 3018 h 10000"/>
                <a:gd name="connsiteX391" fmla="*/ 1415 w 10000"/>
                <a:gd name="connsiteY391" fmla="*/ 3018 h 10000"/>
                <a:gd name="connsiteX392" fmla="*/ 1457 w 10000"/>
                <a:gd name="connsiteY392" fmla="*/ 3018 h 10000"/>
                <a:gd name="connsiteX393" fmla="*/ 1477 w 10000"/>
                <a:gd name="connsiteY393" fmla="*/ 3018 h 10000"/>
                <a:gd name="connsiteX394" fmla="*/ 1477 w 10000"/>
                <a:gd name="connsiteY394" fmla="*/ 2998 h 10000"/>
                <a:gd name="connsiteX395" fmla="*/ 1477 w 10000"/>
                <a:gd name="connsiteY395" fmla="*/ 2998 h 10000"/>
                <a:gd name="connsiteX396" fmla="*/ 1477 w 10000"/>
                <a:gd name="connsiteY396" fmla="*/ 2960 h 10000"/>
                <a:gd name="connsiteX397" fmla="*/ 1477 w 10000"/>
                <a:gd name="connsiteY397" fmla="*/ 2960 h 10000"/>
                <a:gd name="connsiteX398" fmla="*/ 1477 w 10000"/>
                <a:gd name="connsiteY398" fmla="*/ 2917 h 10000"/>
                <a:gd name="connsiteX399" fmla="*/ 1558 w 10000"/>
                <a:gd name="connsiteY399" fmla="*/ 2899 h 10000"/>
                <a:gd name="connsiteX400" fmla="*/ 1578 w 10000"/>
                <a:gd name="connsiteY400" fmla="*/ 2860 h 10000"/>
                <a:gd name="connsiteX401" fmla="*/ 1617 w 10000"/>
                <a:gd name="connsiteY401" fmla="*/ 2821 h 10000"/>
                <a:gd name="connsiteX402" fmla="*/ 1660 w 10000"/>
                <a:gd name="connsiteY402" fmla="*/ 2821 h 10000"/>
                <a:gd name="connsiteX403" fmla="*/ 1682 w 10000"/>
                <a:gd name="connsiteY403" fmla="*/ 2761 h 10000"/>
                <a:gd name="connsiteX404" fmla="*/ 1721 w 10000"/>
                <a:gd name="connsiteY404" fmla="*/ 2722 h 10000"/>
                <a:gd name="connsiteX405" fmla="*/ 1763 w 10000"/>
                <a:gd name="connsiteY405" fmla="*/ 2702 h 10000"/>
                <a:gd name="connsiteX406" fmla="*/ 1783 w 10000"/>
                <a:gd name="connsiteY406" fmla="*/ 2702 h 10000"/>
                <a:gd name="connsiteX407" fmla="*/ 1822 w 10000"/>
                <a:gd name="connsiteY407" fmla="*/ 2702 h 10000"/>
                <a:gd name="connsiteX408" fmla="*/ 1842 w 10000"/>
                <a:gd name="connsiteY408" fmla="*/ 2722 h 10000"/>
                <a:gd name="connsiteX409" fmla="*/ 1822 w 10000"/>
                <a:gd name="connsiteY409" fmla="*/ 2722 h 10000"/>
                <a:gd name="connsiteX410" fmla="*/ 1822 w 10000"/>
                <a:gd name="connsiteY410" fmla="*/ 2761 h 10000"/>
                <a:gd name="connsiteX411" fmla="*/ 1783 w 10000"/>
                <a:gd name="connsiteY411" fmla="*/ 2761 h 10000"/>
                <a:gd name="connsiteX412" fmla="*/ 1763 w 10000"/>
                <a:gd name="connsiteY412" fmla="*/ 2799 h 10000"/>
                <a:gd name="connsiteX413" fmla="*/ 1783 w 10000"/>
                <a:gd name="connsiteY413" fmla="*/ 2799 h 10000"/>
                <a:gd name="connsiteX414" fmla="*/ 1783 w 10000"/>
                <a:gd name="connsiteY414" fmla="*/ 2799 h 10000"/>
                <a:gd name="connsiteX415" fmla="*/ 1822 w 10000"/>
                <a:gd name="connsiteY415" fmla="*/ 2799 h 10000"/>
                <a:gd name="connsiteX416" fmla="*/ 1842 w 10000"/>
                <a:gd name="connsiteY416" fmla="*/ 2821 h 10000"/>
                <a:gd name="connsiteX417" fmla="*/ 1927 w 10000"/>
                <a:gd name="connsiteY417" fmla="*/ 2821 h 10000"/>
                <a:gd name="connsiteX418" fmla="*/ 1990 w 10000"/>
                <a:gd name="connsiteY418" fmla="*/ 2860 h 10000"/>
                <a:gd name="connsiteX419" fmla="*/ 2049 w 10000"/>
                <a:gd name="connsiteY419" fmla="*/ 2917 h 10000"/>
                <a:gd name="connsiteX420" fmla="*/ 2130 w 10000"/>
                <a:gd name="connsiteY420" fmla="*/ 2998 h 10000"/>
                <a:gd name="connsiteX421" fmla="*/ 2194 w 10000"/>
                <a:gd name="connsiteY421" fmla="*/ 3018 h 10000"/>
                <a:gd name="connsiteX422" fmla="*/ 2255 w 10000"/>
                <a:gd name="connsiteY422" fmla="*/ 3057 h 10000"/>
                <a:gd name="connsiteX423" fmla="*/ 2295 w 10000"/>
                <a:gd name="connsiteY423" fmla="*/ 3018 h 10000"/>
                <a:gd name="connsiteX424" fmla="*/ 2295 w 10000"/>
                <a:gd name="connsiteY424" fmla="*/ 2998 h 10000"/>
                <a:gd name="connsiteX425" fmla="*/ 2295 w 10000"/>
                <a:gd name="connsiteY425" fmla="*/ 2998 h 10000"/>
                <a:gd name="connsiteX426" fmla="*/ 2295 w 10000"/>
                <a:gd name="connsiteY426" fmla="*/ 2960 h 10000"/>
                <a:gd name="connsiteX427" fmla="*/ 2295 w 10000"/>
                <a:gd name="connsiteY427" fmla="*/ 2960 h 10000"/>
                <a:gd name="connsiteX428" fmla="*/ 2295 w 10000"/>
                <a:gd name="connsiteY428" fmla="*/ 2917 h 10000"/>
                <a:gd name="connsiteX429" fmla="*/ 2356 w 10000"/>
                <a:gd name="connsiteY429" fmla="*/ 2917 h 10000"/>
                <a:gd name="connsiteX430" fmla="*/ 2502 w 10000"/>
                <a:gd name="connsiteY430" fmla="*/ 2917 h 10000"/>
                <a:gd name="connsiteX431" fmla="*/ 2502 w 10000"/>
                <a:gd name="connsiteY431" fmla="*/ 2899 h 10000"/>
                <a:gd name="connsiteX432" fmla="*/ 2502 w 10000"/>
                <a:gd name="connsiteY432" fmla="*/ 2860 h 10000"/>
                <a:gd name="connsiteX433" fmla="*/ 2502 w 10000"/>
                <a:gd name="connsiteY433" fmla="*/ 2860 h 10000"/>
                <a:gd name="connsiteX434" fmla="*/ 2502 w 10000"/>
                <a:gd name="connsiteY434" fmla="*/ 2799 h 10000"/>
                <a:gd name="connsiteX435" fmla="*/ 2502 w 10000"/>
                <a:gd name="connsiteY435" fmla="*/ 2564 h 10000"/>
                <a:gd name="connsiteX436" fmla="*/ 2502 w 10000"/>
                <a:gd name="connsiteY436" fmla="*/ 2506 h 10000"/>
                <a:gd name="connsiteX437" fmla="*/ 2502 w 10000"/>
                <a:gd name="connsiteY437" fmla="*/ 2464 h 10000"/>
                <a:gd name="connsiteX438" fmla="*/ 2502 w 10000"/>
                <a:gd name="connsiteY438" fmla="*/ 2464 h 10000"/>
                <a:gd name="connsiteX439" fmla="*/ 2562 w 10000"/>
                <a:gd name="connsiteY439" fmla="*/ 2506 h 10000"/>
                <a:gd name="connsiteX440" fmla="*/ 2623 w 10000"/>
                <a:gd name="connsiteY440" fmla="*/ 2545 h 10000"/>
                <a:gd name="connsiteX441" fmla="*/ 2705 w 10000"/>
                <a:gd name="connsiteY441" fmla="*/ 2564 h 10000"/>
                <a:gd name="connsiteX442" fmla="*/ 2767 w 10000"/>
                <a:gd name="connsiteY442" fmla="*/ 2603 h 10000"/>
                <a:gd name="connsiteX443" fmla="*/ 2807 w 10000"/>
                <a:gd name="connsiteY443" fmla="*/ 2603 h 10000"/>
                <a:gd name="connsiteX444" fmla="*/ 2868 w 10000"/>
                <a:gd name="connsiteY444" fmla="*/ 2564 h 10000"/>
                <a:gd name="connsiteX445" fmla="*/ 2868 w 10000"/>
                <a:gd name="connsiteY445" fmla="*/ 2506 h 10000"/>
                <a:gd name="connsiteX446" fmla="*/ 2888 w 10000"/>
                <a:gd name="connsiteY446" fmla="*/ 2464 h 10000"/>
                <a:gd name="connsiteX447" fmla="*/ 2888 w 10000"/>
                <a:gd name="connsiteY447" fmla="*/ 2404 h 10000"/>
                <a:gd name="connsiteX448" fmla="*/ 2888 w 10000"/>
                <a:gd name="connsiteY448" fmla="*/ 2346 h 10000"/>
                <a:gd name="connsiteX449" fmla="*/ 2888 w 10000"/>
                <a:gd name="connsiteY449" fmla="*/ 2269 h 10000"/>
                <a:gd name="connsiteX450" fmla="*/ 2929 w 10000"/>
                <a:gd name="connsiteY450" fmla="*/ 2209 h 10000"/>
                <a:gd name="connsiteX451" fmla="*/ 2994 w 10000"/>
                <a:gd name="connsiteY451" fmla="*/ 2148 h 10000"/>
                <a:gd name="connsiteX452" fmla="*/ 3135 w 10000"/>
                <a:gd name="connsiteY452" fmla="*/ 2051 h 10000"/>
                <a:gd name="connsiteX453" fmla="*/ 3175 w 10000"/>
                <a:gd name="connsiteY453" fmla="*/ 2012 h 10000"/>
                <a:gd name="connsiteX454" fmla="*/ 3239 w 10000"/>
                <a:gd name="connsiteY454" fmla="*/ 1992 h 10000"/>
                <a:gd name="connsiteX455" fmla="*/ 3279 w 10000"/>
                <a:gd name="connsiteY455" fmla="*/ 1952 h 10000"/>
                <a:gd name="connsiteX456" fmla="*/ 3340 w 10000"/>
                <a:gd name="connsiteY456" fmla="*/ 1913 h 10000"/>
                <a:gd name="connsiteX457" fmla="*/ 3361 w 10000"/>
                <a:gd name="connsiteY457" fmla="*/ 1913 h 10000"/>
                <a:gd name="connsiteX458" fmla="*/ 3441 w 10000"/>
                <a:gd name="connsiteY458" fmla="*/ 1952 h 10000"/>
                <a:gd name="connsiteX459" fmla="*/ 3465 w 10000"/>
                <a:gd name="connsiteY459" fmla="*/ 1992 h 10000"/>
                <a:gd name="connsiteX460" fmla="*/ 3546 w 10000"/>
                <a:gd name="connsiteY460" fmla="*/ 2012 h 10000"/>
                <a:gd name="connsiteX461" fmla="*/ 3607 w 10000"/>
                <a:gd name="connsiteY461" fmla="*/ 2051 h 10000"/>
                <a:gd name="connsiteX462" fmla="*/ 3668 w 10000"/>
                <a:gd name="connsiteY462" fmla="*/ 2090 h 10000"/>
                <a:gd name="connsiteX463" fmla="*/ 3752 w 10000"/>
                <a:gd name="connsiteY463" fmla="*/ 2090 h 10000"/>
                <a:gd name="connsiteX464" fmla="*/ 3772 w 10000"/>
                <a:gd name="connsiteY464" fmla="*/ 2051 h 10000"/>
                <a:gd name="connsiteX465" fmla="*/ 3812 w 10000"/>
                <a:gd name="connsiteY465" fmla="*/ 1992 h 10000"/>
                <a:gd name="connsiteX466" fmla="*/ 3812 w 10000"/>
                <a:gd name="connsiteY466" fmla="*/ 1892 h 10000"/>
                <a:gd name="connsiteX467" fmla="*/ 3812 w 10000"/>
                <a:gd name="connsiteY467" fmla="*/ 1815 h 10000"/>
                <a:gd name="connsiteX468" fmla="*/ 3812 w 10000"/>
                <a:gd name="connsiteY468" fmla="*/ 1755 h 10000"/>
                <a:gd name="connsiteX469" fmla="*/ 3832 w 10000"/>
                <a:gd name="connsiteY469" fmla="*/ 1697 h 10000"/>
                <a:gd name="connsiteX470" fmla="*/ 4017 w 10000"/>
                <a:gd name="connsiteY470" fmla="*/ 1596 h 10000"/>
                <a:gd name="connsiteX471" fmla="*/ 4242 w 10000"/>
                <a:gd name="connsiteY471" fmla="*/ 1539 h 10000"/>
                <a:gd name="connsiteX472" fmla="*/ 4507 w 10000"/>
                <a:gd name="connsiteY472" fmla="*/ 1459 h 10000"/>
                <a:gd name="connsiteX473" fmla="*/ 4712 w 10000"/>
                <a:gd name="connsiteY473" fmla="*/ 1438 h 10000"/>
                <a:gd name="connsiteX474" fmla="*/ 4816 w 10000"/>
                <a:gd name="connsiteY474" fmla="*/ 1361 h 10000"/>
                <a:gd name="connsiteX475" fmla="*/ 4917 w 10000"/>
                <a:gd name="connsiteY475" fmla="*/ 1301 h 10000"/>
                <a:gd name="connsiteX476" fmla="*/ 5020 w 10000"/>
                <a:gd name="connsiteY476" fmla="*/ 1202 h 10000"/>
                <a:gd name="connsiteX477" fmla="*/ 5123 w 10000"/>
                <a:gd name="connsiteY477" fmla="*/ 1161 h 10000"/>
                <a:gd name="connsiteX478" fmla="*/ 5225 w 10000"/>
                <a:gd name="connsiteY478" fmla="*/ 1144 h 10000"/>
                <a:gd name="connsiteX479" fmla="*/ 5289 w 10000"/>
                <a:gd name="connsiteY479" fmla="*/ 1161 h 10000"/>
                <a:gd name="connsiteX480" fmla="*/ 5348 w 10000"/>
                <a:gd name="connsiteY480" fmla="*/ 1202 h 10000"/>
                <a:gd name="connsiteX481" fmla="*/ 5430 w 10000"/>
                <a:gd name="connsiteY481" fmla="*/ 1202 h 10000"/>
                <a:gd name="connsiteX482" fmla="*/ 5492 w 10000"/>
                <a:gd name="connsiteY482" fmla="*/ 1242 h 10000"/>
                <a:gd name="connsiteX483" fmla="*/ 5533 w 10000"/>
                <a:gd name="connsiteY483" fmla="*/ 1202 h 10000"/>
                <a:gd name="connsiteX484" fmla="*/ 5554 w 10000"/>
                <a:gd name="connsiteY484" fmla="*/ 1161 h 10000"/>
                <a:gd name="connsiteX485" fmla="*/ 5595 w 10000"/>
                <a:gd name="connsiteY485" fmla="*/ 1161 h 10000"/>
                <a:gd name="connsiteX486" fmla="*/ 5656 w 10000"/>
                <a:gd name="connsiteY486" fmla="*/ 1202 h 10000"/>
                <a:gd name="connsiteX487" fmla="*/ 5759 w 10000"/>
                <a:gd name="connsiteY487" fmla="*/ 1242 h 10000"/>
                <a:gd name="connsiteX488" fmla="*/ 5821 w 10000"/>
                <a:gd name="connsiteY488" fmla="*/ 1262 h 10000"/>
                <a:gd name="connsiteX489" fmla="*/ 5902 w 10000"/>
                <a:gd name="connsiteY489" fmla="*/ 1301 h 10000"/>
                <a:gd name="connsiteX490" fmla="*/ 6025 w 10000"/>
                <a:gd name="connsiteY490" fmla="*/ 1301 h 10000"/>
                <a:gd name="connsiteX491" fmla="*/ 6209 w 10000"/>
                <a:gd name="connsiteY491" fmla="*/ 1262 h 10000"/>
                <a:gd name="connsiteX492" fmla="*/ 6334 w 10000"/>
                <a:gd name="connsiteY492" fmla="*/ 1262 h 10000"/>
                <a:gd name="connsiteX493" fmla="*/ 6394 w 10000"/>
                <a:gd name="connsiteY493" fmla="*/ 1301 h 10000"/>
                <a:gd name="connsiteX494" fmla="*/ 6475 w 10000"/>
                <a:gd name="connsiteY494" fmla="*/ 1301 h 10000"/>
                <a:gd name="connsiteX495" fmla="*/ 6537 w 10000"/>
                <a:gd name="connsiteY495" fmla="*/ 1340 h 10000"/>
                <a:gd name="connsiteX496" fmla="*/ 6741 w 10000"/>
                <a:gd name="connsiteY496" fmla="*/ 1301 h 10000"/>
                <a:gd name="connsiteX497" fmla="*/ 6867 w 10000"/>
                <a:gd name="connsiteY497" fmla="*/ 1202 h 10000"/>
                <a:gd name="connsiteX498" fmla="*/ 7007 w 10000"/>
                <a:gd name="connsiteY498" fmla="*/ 1104 h 10000"/>
                <a:gd name="connsiteX499" fmla="*/ 7174 w 10000"/>
                <a:gd name="connsiteY499" fmla="*/ 1006 h 10000"/>
                <a:gd name="connsiteX500" fmla="*/ 7337 w 10000"/>
                <a:gd name="connsiteY500" fmla="*/ 986 h 10000"/>
                <a:gd name="connsiteX501" fmla="*/ 7541 w 10000"/>
                <a:gd name="connsiteY501" fmla="*/ 986 h 10000"/>
                <a:gd name="connsiteX502" fmla="*/ 7745 w 10000"/>
                <a:gd name="connsiteY502" fmla="*/ 986 h 10000"/>
                <a:gd name="connsiteX503" fmla="*/ 8054 w 10000"/>
                <a:gd name="connsiteY503" fmla="*/ 986 h 10000"/>
                <a:gd name="connsiteX504" fmla="*/ 8424 w 10000"/>
                <a:gd name="connsiteY504" fmla="*/ 949 h 10000"/>
                <a:gd name="connsiteX505" fmla="*/ 8791 w 10000"/>
                <a:gd name="connsiteY505" fmla="*/ 906 h 10000"/>
                <a:gd name="connsiteX506" fmla="*/ 9140 w 10000"/>
                <a:gd name="connsiteY506" fmla="*/ 906 h 10000"/>
                <a:gd name="connsiteX507" fmla="*/ 9367 w 10000"/>
                <a:gd name="connsiteY507" fmla="*/ 986 h 10000"/>
                <a:gd name="connsiteX508" fmla="*/ 9407 w 10000"/>
                <a:gd name="connsiteY508" fmla="*/ 986 h 10000"/>
                <a:gd name="connsiteX509" fmla="*/ 9367 w 10000"/>
                <a:gd name="connsiteY509" fmla="*/ 949 h 10000"/>
                <a:gd name="connsiteX510" fmla="*/ 9367 w 10000"/>
                <a:gd name="connsiteY510" fmla="*/ 906 h 10000"/>
                <a:gd name="connsiteX511" fmla="*/ 9367 w 10000"/>
                <a:gd name="connsiteY511" fmla="*/ 906 h 10000"/>
                <a:gd name="connsiteX512" fmla="*/ 9367 w 10000"/>
                <a:gd name="connsiteY512" fmla="*/ 887 h 10000"/>
                <a:gd name="connsiteX513" fmla="*/ 9407 w 10000"/>
                <a:gd name="connsiteY513" fmla="*/ 848 h 10000"/>
                <a:gd name="connsiteX514" fmla="*/ 9407 w 10000"/>
                <a:gd name="connsiteY514" fmla="*/ 808 h 10000"/>
                <a:gd name="connsiteX515" fmla="*/ 9407 w 10000"/>
                <a:gd name="connsiteY515" fmla="*/ 808 h 10000"/>
                <a:gd name="connsiteX516" fmla="*/ 9469 w 10000"/>
                <a:gd name="connsiteY516" fmla="*/ 788 h 10000"/>
                <a:gd name="connsiteX517" fmla="*/ 9529 w 10000"/>
                <a:gd name="connsiteY517" fmla="*/ 748 h 10000"/>
                <a:gd name="connsiteX518" fmla="*/ 9571 w 10000"/>
                <a:gd name="connsiteY518" fmla="*/ 709 h 10000"/>
                <a:gd name="connsiteX519" fmla="*/ 9632 w 10000"/>
                <a:gd name="connsiteY519" fmla="*/ 709 h 10000"/>
                <a:gd name="connsiteX520" fmla="*/ 9714 w 10000"/>
                <a:gd name="connsiteY520" fmla="*/ 689 h 10000"/>
                <a:gd name="connsiteX521" fmla="*/ 9775 w 10000"/>
                <a:gd name="connsiteY521" fmla="*/ 591 h 10000"/>
                <a:gd name="connsiteX522" fmla="*/ 9837 w 10000"/>
                <a:gd name="connsiteY522" fmla="*/ 432 h 10000"/>
                <a:gd name="connsiteX523" fmla="*/ 9898 w 10000"/>
                <a:gd name="connsiteY523" fmla="*/ 235 h 10000"/>
                <a:gd name="connsiteX524" fmla="*/ 9981 w 10000"/>
                <a:gd name="connsiteY524" fmla="*/ 38 h 10000"/>
                <a:gd name="connsiteX525" fmla="*/ 10000 w 10000"/>
                <a:gd name="connsiteY525" fmla="*/ 0 h 10000"/>
                <a:gd name="connsiteX0" fmla="*/ 8157 w 10000"/>
                <a:gd name="connsiteY0" fmla="*/ 10000 h 10000"/>
                <a:gd name="connsiteX1" fmla="*/ 8157 w 10000"/>
                <a:gd name="connsiteY1" fmla="*/ 9941 h 10000"/>
                <a:gd name="connsiteX2" fmla="*/ 8157 w 10000"/>
                <a:gd name="connsiteY2" fmla="*/ 9842 h 10000"/>
                <a:gd name="connsiteX3" fmla="*/ 8197 w 10000"/>
                <a:gd name="connsiteY3" fmla="*/ 9763 h 10000"/>
                <a:gd name="connsiteX4" fmla="*/ 8217 w 10000"/>
                <a:gd name="connsiteY4" fmla="*/ 9744 h 10000"/>
                <a:gd name="connsiteX5" fmla="*/ 8217 w 10000"/>
                <a:gd name="connsiteY5" fmla="*/ 9704 h 10000"/>
                <a:gd name="connsiteX6" fmla="*/ 8259 w 10000"/>
                <a:gd name="connsiteY6" fmla="*/ 9704 h 10000"/>
                <a:gd name="connsiteX7" fmla="*/ 8259 w 10000"/>
                <a:gd name="connsiteY7" fmla="*/ 9645 h 10000"/>
                <a:gd name="connsiteX8" fmla="*/ 8217 w 10000"/>
                <a:gd name="connsiteY8" fmla="*/ 9546 h 10000"/>
                <a:gd name="connsiteX9" fmla="*/ 8197 w 10000"/>
                <a:gd name="connsiteY9" fmla="*/ 9409 h 10000"/>
                <a:gd name="connsiteX10" fmla="*/ 8217 w 10000"/>
                <a:gd name="connsiteY10" fmla="*/ 9388 h 10000"/>
                <a:gd name="connsiteX11" fmla="*/ 8259 w 10000"/>
                <a:gd name="connsiteY11" fmla="*/ 9388 h 10000"/>
                <a:gd name="connsiteX12" fmla="*/ 8259 w 10000"/>
                <a:gd name="connsiteY12" fmla="*/ 9349 h 10000"/>
                <a:gd name="connsiteX13" fmla="*/ 8259 w 10000"/>
                <a:gd name="connsiteY13" fmla="*/ 9289 h 10000"/>
                <a:gd name="connsiteX14" fmla="*/ 8259 w 10000"/>
                <a:gd name="connsiteY14" fmla="*/ 9211 h 10000"/>
                <a:gd name="connsiteX15" fmla="*/ 8217 w 10000"/>
                <a:gd name="connsiteY15" fmla="*/ 9151 h 10000"/>
                <a:gd name="connsiteX16" fmla="*/ 8217 w 10000"/>
                <a:gd name="connsiteY16" fmla="*/ 9093 h 10000"/>
                <a:gd name="connsiteX17" fmla="*/ 8217 w 10000"/>
                <a:gd name="connsiteY17" fmla="*/ 8996 h 10000"/>
                <a:gd name="connsiteX18" fmla="*/ 8217 w 10000"/>
                <a:gd name="connsiteY18" fmla="*/ 8952 h 10000"/>
                <a:gd name="connsiteX19" fmla="*/ 8259 w 10000"/>
                <a:gd name="connsiteY19" fmla="*/ 8952 h 10000"/>
                <a:gd name="connsiteX20" fmla="*/ 8259 w 10000"/>
                <a:gd name="connsiteY20" fmla="*/ 8952 h 10000"/>
                <a:gd name="connsiteX21" fmla="*/ 8300 w 10000"/>
                <a:gd name="connsiteY21" fmla="*/ 8952 h 10000"/>
                <a:gd name="connsiteX22" fmla="*/ 8300 w 10000"/>
                <a:gd name="connsiteY22" fmla="*/ 8896 h 10000"/>
                <a:gd name="connsiteX23" fmla="*/ 8259 w 10000"/>
                <a:gd name="connsiteY23" fmla="*/ 8836 h 10000"/>
                <a:gd name="connsiteX24" fmla="*/ 8217 w 10000"/>
                <a:gd name="connsiteY24" fmla="*/ 8797 h 10000"/>
                <a:gd name="connsiteX25" fmla="*/ 8217 w 10000"/>
                <a:gd name="connsiteY25" fmla="*/ 8736 h 10000"/>
                <a:gd name="connsiteX26" fmla="*/ 8217 w 10000"/>
                <a:gd name="connsiteY26" fmla="*/ 8659 h 10000"/>
                <a:gd name="connsiteX27" fmla="*/ 8217 w 10000"/>
                <a:gd name="connsiteY27" fmla="*/ 8600 h 10000"/>
                <a:gd name="connsiteX28" fmla="*/ 8217 w 10000"/>
                <a:gd name="connsiteY28" fmla="*/ 8541 h 10000"/>
                <a:gd name="connsiteX29" fmla="*/ 8217 w 10000"/>
                <a:gd name="connsiteY29" fmla="*/ 8541 h 10000"/>
                <a:gd name="connsiteX30" fmla="*/ 8197 w 10000"/>
                <a:gd name="connsiteY30" fmla="*/ 8500 h 10000"/>
                <a:gd name="connsiteX31" fmla="*/ 8197 w 10000"/>
                <a:gd name="connsiteY31" fmla="*/ 8483 h 10000"/>
                <a:gd name="connsiteX32" fmla="*/ 8197 w 10000"/>
                <a:gd name="connsiteY32" fmla="*/ 8483 h 10000"/>
                <a:gd name="connsiteX33" fmla="*/ 8197 w 10000"/>
                <a:gd name="connsiteY33" fmla="*/ 8383 h 10000"/>
                <a:gd name="connsiteX34" fmla="*/ 8197 w 10000"/>
                <a:gd name="connsiteY34" fmla="*/ 8306 h 10000"/>
                <a:gd name="connsiteX35" fmla="*/ 8217 w 10000"/>
                <a:gd name="connsiteY35" fmla="*/ 8205 h 10000"/>
                <a:gd name="connsiteX36" fmla="*/ 8217 w 10000"/>
                <a:gd name="connsiteY36" fmla="*/ 8144 h 10000"/>
                <a:gd name="connsiteX37" fmla="*/ 8259 w 10000"/>
                <a:gd name="connsiteY37" fmla="*/ 7948 h 10000"/>
                <a:gd name="connsiteX38" fmla="*/ 8259 w 10000"/>
                <a:gd name="connsiteY38" fmla="*/ 7692 h 10000"/>
                <a:gd name="connsiteX39" fmla="*/ 8300 w 10000"/>
                <a:gd name="connsiteY39" fmla="*/ 7436 h 10000"/>
                <a:gd name="connsiteX40" fmla="*/ 8320 w 10000"/>
                <a:gd name="connsiteY40" fmla="*/ 7297 h 10000"/>
                <a:gd name="connsiteX41" fmla="*/ 8361 w 10000"/>
                <a:gd name="connsiteY41" fmla="*/ 7278 h 10000"/>
                <a:gd name="connsiteX42" fmla="*/ 8383 w 10000"/>
                <a:gd name="connsiteY42" fmla="*/ 7278 h 10000"/>
                <a:gd name="connsiteX43" fmla="*/ 8464 w 10000"/>
                <a:gd name="connsiteY43" fmla="*/ 7297 h 10000"/>
                <a:gd name="connsiteX44" fmla="*/ 8525 w 10000"/>
                <a:gd name="connsiteY44" fmla="*/ 7297 h 10000"/>
                <a:gd name="connsiteX45" fmla="*/ 8587 w 10000"/>
                <a:gd name="connsiteY45" fmla="*/ 7297 h 10000"/>
                <a:gd name="connsiteX46" fmla="*/ 8628 w 10000"/>
                <a:gd name="connsiteY46" fmla="*/ 7278 h 10000"/>
                <a:gd name="connsiteX47" fmla="*/ 8689 w 10000"/>
                <a:gd name="connsiteY47" fmla="*/ 7139 h 10000"/>
                <a:gd name="connsiteX48" fmla="*/ 8729 w 10000"/>
                <a:gd name="connsiteY48" fmla="*/ 7021 h 10000"/>
                <a:gd name="connsiteX49" fmla="*/ 8729 w 10000"/>
                <a:gd name="connsiteY49" fmla="*/ 6844 h 10000"/>
                <a:gd name="connsiteX50" fmla="*/ 8832 w 10000"/>
                <a:gd name="connsiteY50" fmla="*/ 6723 h 10000"/>
                <a:gd name="connsiteX51" fmla="*/ 8895 w 10000"/>
                <a:gd name="connsiteY51" fmla="*/ 6685 h 10000"/>
                <a:gd name="connsiteX52" fmla="*/ 8895 w 10000"/>
                <a:gd name="connsiteY52" fmla="*/ 6668 h 10000"/>
                <a:gd name="connsiteX53" fmla="*/ 8936 w 10000"/>
                <a:gd name="connsiteY53" fmla="*/ 6627 h 10000"/>
                <a:gd name="connsiteX54" fmla="*/ 8895 w 10000"/>
                <a:gd name="connsiteY54" fmla="*/ 6627 h 10000"/>
                <a:gd name="connsiteX55" fmla="*/ 8895 w 10000"/>
                <a:gd name="connsiteY55" fmla="*/ 6587 h 10000"/>
                <a:gd name="connsiteX56" fmla="*/ 8895 w 10000"/>
                <a:gd name="connsiteY56" fmla="*/ 6587 h 10000"/>
                <a:gd name="connsiteX57" fmla="*/ 8895 w 10000"/>
                <a:gd name="connsiteY57" fmla="*/ 6568 h 10000"/>
                <a:gd name="connsiteX58" fmla="*/ 8936 w 10000"/>
                <a:gd name="connsiteY58" fmla="*/ 6529 h 10000"/>
                <a:gd name="connsiteX59" fmla="*/ 8956 w 10000"/>
                <a:gd name="connsiteY59" fmla="*/ 6529 h 10000"/>
                <a:gd name="connsiteX60" fmla="*/ 8997 w 10000"/>
                <a:gd name="connsiteY60" fmla="*/ 6490 h 10000"/>
                <a:gd name="connsiteX61" fmla="*/ 9057 w 10000"/>
                <a:gd name="connsiteY61" fmla="*/ 6490 h 10000"/>
                <a:gd name="connsiteX62" fmla="*/ 9140 w 10000"/>
                <a:gd name="connsiteY62" fmla="*/ 6469 h 10000"/>
                <a:gd name="connsiteX63" fmla="*/ 9201 w 10000"/>
                <a:gd name="connsiteY63" fmla="*/ 6430 h 10000"/>
                <a:gd name="connsiteX64" fmla="*/ 9242 w 10000"/>
                <a:gd name="connsiteY64" fmla="*/ 6371 h 10000"/>
                <a:gd name="connsiteX65" fmla="*/ 9262 w 10000"/>
                <a:gd name="connsiteY65" fmla="*/ 6291 h 10000"/>
                <a:gd name="connsiteX66" fmla="*/ 9262 w 10000"/>
                <a:gd name="connsiteY66" fmla="*/ 6194 h 10000"/>
                <a:gd name="connsiteX67" fmla="*/ 9262 w 10000"/>
                <a:gd name="connsiteY67" fmla="*/ 6172 h 10000"/>
                <a:gd name="connsiteX68" fmla="*/ 9242 w 10000"/>
                <a:gd name="connsiteY68" fmla="*/ 6114 h 10000"/>
                <a:gd name="connsiteX69" fmla="*/ 9201 w 10000"/>
                <a:gd name="connsiteY69" fmla="*/ 6075 h 10000"/>
                <a:gd name="connsiteX70" fmla="*/ 9201 w 10000"/>
                <a:gd name="connsiteY70" fmla="*/ 6035 h 10000"/>
                <a:gd name="connsiteX71" fmla="*/ 9201 w 10000"/>
                <a:gd name="connsiteY71" fmla="*/ 6016 h 10000"/>
                <a:gd name="connsiteX72" fmla="*/ 9242 w 10000"/>
                <a:gd name="connsiteY72" fmla="*/ 5936 h 10000"/>
                <a:gd name="connsiteX73" fmla="*/ 9262 w 10000"/>
                <a:gd name="connsiteY73" fmla="*/ 5917 h 10000"/>
                <a:gd name="connsiteX74" fmla="*/ 9303 w 10000"/>
                <a:gd name="connsiteY74" fmla="*/ 5917 h 10000"/>
                <a:gd name="connsiteX75" fmla="*/ 9367 w 10000"/>
                <a:gd name="connsiteY75" fmla="*/ 5917 h 10000"/>
                <a:gd name="connsiteX76" fmla="*/ 9407 w 10000"/>
                <a:gd name="connsiteY76" fmla="*/ 5878 h 10000"/>
                <a:gd name="connsiteX77" fmla="*/ 9427 w 10000"/>
                <a:gd name="connsiteY77" fmla="*/ 5838 h 10000"/>
                <a:gd name="connsiteX78" fmla="*/ 9469 w 10000"/>
                <a:gd name="connsiteY78" fmla="*/ 5780 h 10000"/>
                <a:gd name="connsiteX79" fmla="*/ 9469 w 10000"/>
                <a:gd name="connsiteY79" fmla="*/ 5719 h 10000"/>
                <a:gd name="connsiteX80" fmla="*/ 9427 w 10000"/>
                <a:gd name="connsiteY80" fmla="*/ 5680 h 10000"/>
                <a:gd name="connsiteX81" fmla="*/ 9427 w 10000"/>
                <a:gd name="connsiteY81" fmla="*/ 5659 h 10000"/>
                <a:gd name="connsiteX82" fmla="*/ 9407 w 10000"/>
                <a:gd name="connsiteY82" fmla="*/ 5622 h 10000"/>
                <a:gd name="connsiteX83" fmla="*/ 9367 w 10000"/>
                <a:gd name="connsiteY83" fmla="*/ 5563 h 10000"/>
                <a:gd name="connsiteX84" fmla="*/ 9367 w 10000"/>
                <a:gd name="connsiteY84" fmla="*/ 5522 h 10000"/>
                <a:gd name="connsiteX85" fmla="*/ 9367 w 10000"/>
                <a:gd name="connsiteY85" fmla="*/ 5483 h 10000"/>
                <a:gd name="connsiteX86" fmla="*/ 9367 w 10000"/>
                <a:gd name="connsiteY86" fmla="*/ 5326 h 10000"/>
                <a:gd name="connsiteX87" fmla="*/ 9367 w 10000"/>
                <a:gd name="connsiteY87" fmla="*/ 5266 h 10000"/>
                <a:gd name="connsiteX88" fmla="*/ 9367 w 10000"/>
                <a:gd name="connsiteY88" fmla="*/ 5226 h 10000"/>
                <a:gd name="connsiteX89" fmla="*/ 9324 w 10000"/>
                <a:gd name="connsiteY89" fmla="*/ 5167 h 10000"/>
                <a:gd name="connsiteX90" fmla="*/ 9262 w 10000"/>
                <a:gd name="connsiteY90" fmla="*/ 5129 h 10000"/>
                <a:gd name="connsiteX91" fmla="*/ 9201 w 10000"/>
                <a:gd name="connsiteY91" fmla="*/ 5069 h 10000"/>
                <a:gd name="connsiteX92" fmla="*/ 9140 w 10000"/>
                <a:gd name="connsiteY92" fmla="*/ 4970 h 10000"/>
                <a:gd name="connsiteX93" fmla="*/ 9140 w 10000"/>
                <a:gd name="connsiteY93" fmla="*/ 4911 h 10000"/>
                <a:gd name="connsiteX94" fmla="*/ 9140 w 10000"/>
                <a:gd name="connsiteY94" fmla="*/ 4832 h 10000"/>
                <a:gd name="connsiteX95" fmla="*/ 9201 w 10000"/>
                <a:gd name="connsiteY95" fmla="*/ 4773 h 10000"/>
                <a:gd name="connsiteX96" fmla="*/ 9242 w 10000"/>
                <a:gd name="connsiteY96" fmla="*/ 4713 h 10000"/>
                <a:gd name="connsiteX97" fmla="*/ 9262 w 10000"/>
                <a:gd name="connsiteY97" fmla="*/ 4655 h 10000"/>
                <a:gd name="connsiteX98" fmla="*/ 9242 w 10000"/>
                <a:gd name="connsiteY98" fmla="*/ 4576 h 10000"/>
                <a:gd name="connsiteX99" fmla="*/ 9201 w 10000"/>
                <a:gd name="connsiteY99" fmla="*/ 4556 h 10000"/>
                <a:gd name="connsiteX100" fmla="*/ 9140 w 10000"/>
                <a:gd name="connsiteY100" fmla="*/ 4516 h 10000"/>
                <a:gd name="connsiteX101" fmla="*/ 9057 w 10000"/>
                <a:gd name="connsiteY101" fmla="*/ 4516 h 10000"/>
                <a:gd name="connsiteX102" fmla="*/ 9037 w 10000"/>
                <a:gd name="connsiteY102" fmla="*/ 4477 h 10000"/>
                <a:gd name="connsiteX103" fmla="*/ 8956 w 10000"/>
                <a:gd name="connsiteY103" fmla="*/ 4457 h 10000"/>
                <a:gd name="connsiteX104" fmla="*/ 8895 w 10000"/>
                <a:gd name="connsiteY104" fmla="*/ 4379 h 10000"/>
                <a:gd name="connsiteX105" fmla="*/ 8832 w 10000"/>
                <a:gd name="connsiteY105" fmla="*/ 4261 h 10000"/>
                <a:gd name="connsiteX106" fmla="*/ 8689 w 10000"/>
                <a:gd name="connsiteY106" fmla="*/ 4103 h 10000"/>
                <a:gd name="connsiteX107" fmla="*/ 8587 w 10000"/>
                <a:gd name="connsiteY107" fmla="*/ 3964 h 10000"/>
                <a:gd name="connsiteX108" fmla="*/ 8525 w 10000"/>
                <a:gd name="connsiteY108" fmla="*/ 3926 h 10000"/>
                <a:gd name="connsiteX109" fmla="*/ 8464 w 10000"/>
                <a:gd name="connsiteY109" fmla="*/ 3964 h 10000"/>
                <a:gd name="connsiteX110" fmla="*/ 8424 w 10000"/>
                <a:gd name="connsiteY110" fmla="*/ 4004 h 10000"/>
                <a:gd name="connsiteX111" fmla="*/ 8383 w 10000"/>
                <a:gd name="connsiteY111" fmla="*/ 4023 h 10000"/>
                <a:gd name="connsiteX112" fmla="*/ 8361 w 10000"/>
                <a:gd name="connsiteY112" fmla="*/ 4064 h 10000"/>
                <a:gd name="connsiteX113" fmla="*/ 8320 w 10000"/>
                <a:gd name="connsiteY113" fmla="*/ 4064 h 10000"/>
                <a:gd name="connsiteX114" fmla="*/ 8259 w 10000"/>
                <a:gd name="connsiteY114" fmla="*/ 4064 h 10000"/>
                <a:gd name="connsiteX115" fmla="*/ 8157 w 10000"/>
                <a:gd name="connsiteY115" fmla="*/ 4064 h 10000"/>
                <a:gd name="connsiteX116" fmla="*/ 8095 w 10000"/>
                <a:gd name="connsiteY116" fmla="*/ 4064 h 10000"/>
                <a:gd name="connsiteX117" fmla="*/ 8054 w 10000"/>
                <a:gd name="connsiteY117" fmla="*/ 4103 h 10000"/>
                <a:gd name="connsiteX118" fmla="*/ 8013 w 10000"/>
                <a:gd name="connsiteY118" fmla="*/ 4160 h 10000"/>
                <a:gd name="connsiteX119" fmla="*/ 8054 w 10000"/>
                <a:gd name="connsiteY119" fmla="*/ 4181 h 10000"/>
                <a:gd name="connsiteX120" fmla="*/ 8095 w 10000"/>
                <a:gd name="connsiteY120" fmla="*/ 4261 h 10000"/>
                <a:gd name="connsiteX121" fmla="*/ 8115 w 10000"/>
                <a:gd name="connsiteY121" fmla="*/ 4320 h 10000"/>
                <a:gd name="connsiteX122" fmla="*/ 8115 w 10000"/>
                <a:gd name="connsiteY122" fmla="*/ 4357 h 10000"/>
                <a:gd name="connsiteX123" fmla="*/ 8013 w 10000"/>
                <a:gd name="connsiteY123" fmla="*/ 4379 h 10000"/>
                <a:gd name="connsiteX124" fmla="*/ 8013 w 10000"/>
                <a:gd name="connsiteY124" fmla="*/ 4457 h 10000"/>
                <a:gd name="connsiteX125" fmla="*/ 8013 w 10000"/>
                <a:gd name="connsiteY125" fmla="*/ 4516 h 10000"/>
                <a:gd name="connsiteX126" fmla="*/ 7992 w 10000"/>
                <a:gd name="connsiteY126" fmla="*/ 4576 h 10000"/>
                <a:gd name="connsiteX127" fmla="*/ 7951 w 10000"/>
                <a:gd name="connsiteY127" fmla="*/ 4655 h 10000"/>
                <a:gd name="connsiteX128" fmla="*/ 7788 w 10000"/>
                <a:gd name="connsiteY128" fmla="*/ 4813 h 10000"/>
                <a:gd name="connsiteX129" fmla="*/ 7623 w 10000"/>
                <a:gd name="connsiteY129" fmla="*/ 4871 h 10000"/>
                <a:gd name="connsiteX130" fmla="*/ 7379 w 10000"/>
                <a:gd name="connsiteY130" fmla="*/ 4911 h 10000"/>
                <a:gd name="connsiteX131" fmla="*/ 7337 w 10000"/>
                <a:gd name="connsiteY131" fmla="*/ 4911 h 10000"/>
                <a:gd name="connsiteX132" fmla="*/ 7275 w 10000"/>
                <a:gd name="connsiteY132" fmla="*/ 4930 h 10000"/>
                <a:gd name="connsiteX133" fmla="*/ 7254 w 10000"/>
                <a:gd name="connsiteY133" fmla="*/ 4930 h 10000"/>
                <a:gd name="connsiteX134" fmla="*/ 7174 w 10000"/>
                <a:gd name="connsiteY134" fmla="*/ 4930 h 10000"/>
                <a:gd name="connsiteX135" fmla="*/ 7174 w 10000"/>
                <a:gd name="connsiteY135" fmla="*/ 4911 h 10000"/>
                <a:gd name="connsiteX136" fmla="*/ 7152 w 10000"/>
                <a:gd name="connsiteY136" fmla="*/ 4871 h 10000"/>
                <a:gd name="connsiteX137" fmla="*/ 7111 w 10000"/>
                <a:gd name="connsiteY137" fmla="*/ 4871 h 10000"/>
                <a:gd name="connsiteX138" fmla="*/ 7071 w 10000"/>
                <a:gd name="connsiteY138" fmla="*/ 4871 h 10000"/>
                <a:gd name="connsiteX139" fmla="*/ 7007 w 10000"/>
                <a:gd name="connsiteY139" fmla="*/ 4871 h 10000"/>
                <a:gd name="connsiteX140" fmla="*/ 6968 w 10000"/>
                <a:gd name="connsiteY140" fmla="*/ 4911 h 10000"/>
                <a:gd name="connsiteX141" fmla="*/ 6968 w 10000"/>
                <a:gd name="connsiteY141" fmla="*/ 4970 h 10000"/>
                <a:gd name="connsiteX142" fmla="*/ 6947 w 10000"/>
                <a:gd name="connsiteY142" fmla="*/ 5010 h 10000"/>
                <a:gd name="connsiteX143" fmla="*/ 6906 w 10000"/>
                <a:gd name="connsiteY143" fmla="*/ 5029 h 10000"/>
                <a:gd name="connsiteX144" fmla="*/ 6867 w 10000"/>
                <a:gd name="connsiteY144" fmla="*/ 5029 h 10000"/>
                <a:gd name="connsiteX145" fmla="*/ 6846 w 10000"/>
                <a:gd name="connsiteY145" fmla="*/ 5029 h 10000"/>
                <a:gd name="connsiteX146" fmla="*/ 6804 w 10000"/>
                <a:gd name="connsiteY146" fmla="*/ 5029 h 10000"/>
                <a:gd name="connsiteX147" fmla="*/ 6741 w 10000"/>
                <a:gd name="connsiteY147" fmla="*/ 5029 h 10000"/>
                <a:gd name="connsiteX148" fmla="*/ 6741 w 10000"/>
                <a:gd name="connsiteY148" fmla="*/ 5069 h 10000"/>
                <a:gd name="connsiteX149" fmla="*/ 6741 w 10000"/>
                <a:gd name="connsiteY149" fmla="*/ 5108 h 10000"/>
                <a:gd name="connsiteX150" fmla="*/ 6741 w 10000"/>
                <a:gd name="connsiteY150" fmla="*/ 5129 h 10000"/>
                <a:gd name="connsiteX151" fmla="*/ 6741 w 10000"/>
                <a:gd name="connsiteY151" fmla="*/ 5167 h 10000"/>
                <a:gd name="connsiteX152" fmla="*/ 6680 w 10000"/>
                <a:gd name="connsiteY152" fmla="*/ 5189 h 10000"/>
                <a:gd name="connsiteX153" fmla="*/ 6680 w 10000"/>
                <a:gd name="connsiteY153" fmla="*/ 5189 h 10000"/>
                <a:gd name="connsiteX154" fmla="*/ 6680 w 10000"/>
                <a:gd name="connsiteY154" fmla="*/ 5226 h 10000"/>
                <a:gd name="connsiteX155" fmla="*/ 6701 w 10000"/>
                <a:gd name="connsiteY155" fmla="*/ 5266 h 10000"/>
                <a:gd name="connsiteX156" fmla="*/ 6701 w 10000"/>
                <a:gd name="connsiteY156" fmla="*/ 5287 h 10000"/>
                <a:gd name="connsiteX157" fmla="*/ 6680 w 10000"/>
                <a:gd name="connsiteY157" fmla="*/ 5266 h 10000"/>
                <a:gd name="connsiteX158" fmla="*/ 6640 w 10000"/>
                <a:gd name="connsiteY158" fmla="*/ 5266 h 10000"/>
                <a:gd name="connsiteX159" fmla="*/ 6599 w 10000"/>
                <a:gd name="connsiteY159" fmla="*/ 5226 h 10000"/>
                <a:gd name="connsiteX160" fmla="*/ 6579 w 10000"/>
                <a:gd name="connsiteY160" fmla="*/ 5226 h 10000"/>
                <a:gd name="connsiteX161" fmla="*/ 6579 w 10000"/>
                <a:gd name="connsiteY161" fmla="*/ 5326 h 10000"/>
                <a:gd name="connsiteX162" fmla="*/ 6495 w 10000"/>
                <a:gd name="connsiteY162" fmla="*/ 5326 h 10000"/>
                <a:gd name="connsiteX163" fmla="*/ 6475 w 10000"/>
                <a:gd name="connsiteY163" fmla="*/ 5326 h 10000"/>
                <a:gd name="connsiteX164" fmla="*/ 6334 w 10000"/>
                <a:gd name="connsiteY164" fmla="*/ 5287 h 10000"/>
                <a:gd name="connsiteX165" fmla="*/ 6271 w 10000"/>
                <a:gd name="connsiteY165" fmla="*/ 5287 h 10000"/>
                <a:gd name="connsiteX166" fmla="*/ 6230 w 10000"/>
                <a:gd name="connsiteY166" fmla="*/ 5326 h 10000"/>
                <a:gd name="connsiteX167" fmla="*/ 6209 w 10000"/>
                <a:gd name="connsiteY167" fmla="*/ 5326 h 10000"/>
                <a:gd name="connsiteX168" fmla="*/ 6128 w 10000"/>
                <a:gd name="connsiteY168" fmla="*/ 5364 h 10000"/>
                <a:gd name="connsiteX169" fmla="*/ 6108 w 10000"/>
                <a:gd name="connsiteY169" fmla="*/ 5364 h 10000"/>
                <a:gd name="connsiteX170" fmla="*/ 6066 w 10000"/>
                <a:gd name="connsiteY170" fmla="*/ 5364 h 10000"/>
                <a:gd name="connsiteX171" fmla="*/ 6066 w 10000"/>
                <a:gd name="connsiteY171" fmla="*/ 5364 h 10000"/>
                <a:gd name="connsiteX172" fmla="*/ 6108 w 10000"/>
                <a:gd name="connsiteY172" fmla="*/ 5326 h 10000"/>
                <a:gd name="connsiteX173" fmla="*/ 6108 w 10000"/>
                <a:gd name="connsiteY173" fmla="*/ 5287 h 10000"/>
                <a:gd name="connsiteX174" fmla="*/ 6025 w 10000"/>
                <a:gd name="connsiteY174" fmla="*/ 5287 h 10000"/>
                <a:gd name="connsiteX175" fmla="*/ 6004 w 10000"/>
                <a:gd name="connsiteY175" fmla="*/ 5266 h 10000"/>
                <a:gd name="connsiteX176" fmla="*/ 5922 w 10000"/>
                <a:gd name="connsiteY176" fmla="*/ 5266 h 10000"/>
                <a:gd name="connsiteX177" fmla="*/ 5738 w 10000"/>
                <a:gd name="connsiteY177" fmla="*/ 5189 h 10000"/>
                <a:gd name="connsiteX178" fmla="*/ 5492 w 10000"/>
                <a:gd name="connsiteY178" fmla="*/ 5129 h 10000"/>
                <a:gd name="connsiteX179" fmla="*/ 5289 w 10000"/>
                <a:gd name="connsiteY179" fmla="*/ 5129 h 10000"/>
                <a:gd name="connsiteX180" fmla="*/ 5289 w 10000"/>
                <a:gd name="connsiteY180" fmla="*/ 5129 h 10000"/>
                <a:gd name="connsiteX181" fmla="*/ 5268 w 10000"/>
                <a:gd name="connsiteY181" fmla="*/ 5189 h 10000"/>
                <a:gd name="connsiteX182" fmla="*/ 5268 w 10000"/>
                <a:gd name="connsiteY182" fmla="*/ 5226 h 10000"/>
                <a:gd name="connsiteX183" fmla="*/ 5225 w 10000"/>
                <a:gd name="connsiteY183" fmla="*/ 5226 h 10000"/>
                <a:gd name="connsiteX184" fmla="*/ 5225 w 10000"/>
                <a:gd name="connsiteY184" fmla="*/ 5189 h 10000"/>
                <a:gd name="connsiteX185" fmla="*/ 5225 w 10000"/>
                <a:gd name="connsiteY185" fmla="*/ 5189 h 10000"/>
                <a:gd name="connsiteX186" fmla="*/ 5185 w 10000"/>
                <a:gd name="connsiteY186" fmla="*/ 5167 h 10000"/>
                <a:gd name="connsiteX187" fmla="*/ 5165 w 10000"/>
                <a:gd name="connsiteY187" fmla="*/ 5189 h 10000"/>
                <a:gd name="connsiteX188" fmla="*/ 5165 w 10000"/>
                <a:gd name="connsiteY188" fmla="*/ 5226 h 10000"/>
                <a:gd name="connsiteX189" fmla="*/ 5123 w 10000"/>
                <a:gd name="connsiteY189" fmla="*/ 5266 h 10000"/>
                <a:gd name="connsiteX190" fmla="*/ 5083 w 10000"/>
                <a:gd name="connsiteY190" fmla="*/ 5287 h 10000"/>
                <a:gd name="connsiteX191" fmla="*/ 5063 w 10000"/>
                <a:gd name="connsiteY191" fmla="*/ 5287 h 10000"/>
                <a:gd name="connsiteX192" fmla="*/ 5020 w 10000"/>
                <a:gd name="connsiteY192" fmla="*/ 5287 h 10000"/>
                <a:gd name="connsiteX193" fmla="*/ 4979 w 10000"/>
                <a:gd name="connsiteY193" fmla="*/ 5287 h 10000"/>
                <a:gd name="connsiteX194" fmla="*/ 4979 w 10000"/>
                <a:gd name="connsiteY194" fmla="*/ 5326 h 10000"/>
                <a:gd name="connsiteX195" fmla="*/ 4979 w 10000"/>
                <a:gd name="connsiteY195" fmla="*/ 5364 h 10000"/>
                <a:gd name="connsiteX196" fmla="*/ 4958 w 10000"/>
                <a:gd name="connsiteY196" fmla="*/ 5364 h 10000"/>
                <a:gd name="connsiteX197" fmla="*/ 4917 w 10000"/>
                <a:gd name="connsiteY197" fmla="*/ 5364 h 10000"/>
                <a:gd name="connsiteX198" fmla="*/ 4917 w 10000"/>
                <a:gd name="connsiteY198" fmla="*/ 5364 h 10000"/>
                <a:gd name="connsiteX199" fmla="*/ 4877 w 10000"/>
                <a:gd name="connsiteY199" fmla="*/ 5326 h 10000"/>
                <a:gd name="connsiteX200" fmla="*/ 4857 w 10000"/>
                <a:gd name="connsiteY200" fmla="*/ 5287 h 10000"/>
                <a:gd name="connsiteX201" fmla="*/ 4816 w 10000"/>
                <a:gd name="connsiteY201" fmla="*/ 5287 h 10000"/>
                <a:gd name="connsiteX202" fmla="*/ 3812 w 10000"/>
                <a:gd name="connsiteY202" fmla="*/ 5266 h 10000"/>
                <a:gd name="connsiteX203" fmla="*/ 2994 w 10000"/>
                <a:gd name="connsiteY203" fmla="*/ 5266 h 10000"/>
                <a:gd name="connsiteX204" fmla="*/ 2827 w 10000"/>
                <a:gd name="connsiteY204" fmla="*/ 5266 h 10000"/>
                <a:gd name="connsiteX205" fmla="*/ 2767 w 10000"/>
                <a:gd name="connsiteY205" fmla="*/ 5226 h 10000"/>
                <a:gd name="connsiteX206" fmla="*/ 2727 w 10000"/>
                <a:gd name="connsiteY206" fmla="*/ 5266 h 10000"/>
                <a:gd name="connsiteX207" fmla="*/ 2705 w 10000"/>
                <a:gd name="connsiteY207" fmla="*/ 5287 h 10000"/>
                <a:gd name="connsiteX208" fmla="*/ 2663 w 10000"/>
                <a:gd name="connsiteY208" fmla="*/ 5384 h 10000"/>
                <a:gd name="connsiteX209" fmla="*/ 2623 w 10000"/>
                <a:gd name="connsiteY209" fmla="*/ 5483 h 10000"/>
                <a:gd name="connsiteX210" fmla="*/ 2623 w 10000"/>
                <a:gd name="connsiteY210" fmla="*/ 5581 h 10000"/>
                <a:gd name="connsiteX211" fmla="*/ 2623 w 10000"/>
                <a:gd name="connsiteY211" fmla="*/ 5680 h 10000"/>
                <a:gd name="connsiteX212" fmla="*/ 2663 w 10000"/>
                <a:gd name="connsiteY212" fmla="*/ 5741 h 10000"/>
                <a:gd name="connsiteX213" fmla="*/ 2705 w 10000"/>
                <a:gd name="connsiteY213" fmla="*/ 5780 h 10000"/>
                <a:gd name="connsiteX214" fmla="*/ 2727 w 10000"/>
                <a:gd name="connsiteY214" fmla="*/ 5780 h 10000"/>
                <a:gd name="connsiteX215" fmla="*/ 2767 w 10000"/>
                <a:gd name="connsiteY215" fmla="*/ 5818 h 10000"/>
                <a:gd name="connsiteX216" fmla="*/ 2767 w 10000"/>
                <a:gd name="connsiteY216" fmla="*/ 5838 h 10000"/>
                <a:gd name="connsiteX217" fmla="*/ 2663 w 10000"/>
                <a:gd name="connsiteY217" fmla="*/ 5917 h 10000"/>
                <a:gd name="connsiteX218" fmla="*/ 2705 w 10000"/>
                <a:gd name="connsiteY218" fmla="*/ 5936 h 10000"/>
                <a:gd name="connsiteX219" fmla="*/ 2727 w 10000"/>
                <a:gd name="connsiteY219" fmla="*/ 5936 h 10000"/>
                <a:gd name="connsiteX220" fmla="*/ 2767 w 10000"/>
                <a:gd name="connsiteY220" fmla="*/ 5977 h 10000"/>
                <a:gd name="connsiteX221" fmla="*/ 2767 w 10000"/>
                <a:gd name="connsiteY221" fmla="*/ 6016 h 10000"/>
                <a:gd name="connsiteX222" fmla="*/ 2767 w 10000"/>
                <a:gd name="connsiteY222" fmla="*/ 6035 h 10000"/>
                <a:gd name="connsiteX223" fmla="*/ 2767 w 10000"/>
                <a:gd name="connsiteY223" fmla="*/ 6114 h 10000"/>
                <a:gd name="connsiteX224" fmla="*/ 2727 w 10000"/>
                <a:gd name="connsiteY224" fmla="*/ 6172 h 10000"/>
                <a:gd name="connsiteX225" fmla="*/ 2705 w 10000"/>
                <a:gd name="connsiteY225" fmla="*/ 6194 h 10000"/>
                <a:gd name="connsiteX226" fmla="*/ 2727 w 10000"/>
                <a:gd name="connsiteY226" fmla="*/ 6291 h 10000"/>
                <a:gd name="connsiteX227" fmla="*/ 2767 w 10000"/>
                <a:gd name="connsiteY227" fmla="*/ 6371 h 10000"/>
                <a:gd name="connsiteX228" fmla="*/ 2767 w 10000"/>
                <a:gd name="connsiteY228" fmla="*/ 6430 h 10000"/>
                <a:gd name="connsiteX229" fmla="*/ 2767 w 10000"/>
                <a:gd name="connsiteY229" fmla="*/ 6469 h 10000"/>
                <a:gd name="connsiteX230" fmla="*/ 2727 w 10000"/>
                <a:gd name="connsiteY230" fmla="*/ 6490 h 10000"/>
                <a:gd name="connsiteX231" fmla="*/ 2705 w 10000"/>
                <a:gd name="connsiteY231" fmla="*/ 6529 h 10000"/>
                <a:gd name="connsiteX232" fmla="*/ 2705 w 10000"/>
                <a:gd name="connsiteY232" fmla="*/ 6529 h 10000"/>
                <a:gd name="connsiteX233" fmla="*/ 2705 w 10000"/>
                <a:gd name="connsiteY233" fmla="*/ 6587 h 10000"/>
                <a:gd name="connsiteX234" fmla="*/ 2727 w 10000"/>
                <a:gd name="connsiteY234" fmla="*/ 6627 h 10000"/>
                <a:gd name="connsiteX235" fmla="*/ 2767 w 10000"/>
                <a:gd name="connsiteY235" fmla="*/ 6685 h 10000"/>
                <a:gd name="connsiteX236" fmla="*/ 2807 w 10000"/>
                <a:gd name="connsiteY236" fmla="*/ 6746 h 10000"/>
                <a:gd name="connsiteX237" fmla="*/ 2807 w 10000"/>
                <a:gd name="connsiteY237" fmla="*/ 6784 h 10000"/>
                <a:gd name="connsiteX238" fmla="*/ 2767 w 10000"/>
                <a:gd name="connsiteY238" fmla="*/ 6844 h 10000"/>
                <a:gd name="connsiteX239" fmla="*/ 2727 w 10000"/>
                <a:gd name="connsiteY239" fmla="*/ 6884 h 10000"/>
                <a:gd name="connsiteX240" fmla="*/ 2705 w 10000"/>
                <a:gd name="connsiteY240" fmla="*/ 6844 h 10000"/>
                <a:gd name="connsiteX241" fmla="*/ 2623 w 10000"/>
                <a:gd name="connsiteY241" fmla="*/ 6784 h 10000"/>
                <a:gd name="connsiteX242" fmla="*/ 2603 w 10000"/>
                <a:gd name="connsiteY242" fmla="*/ 6723 h 10000"/>
                <a:gd name="connsiteX243" fmla="*/ 2562 w 10000"/>
                <a:gd name="connsiteY243" fmla="*/ 6627 h 10000"/>
                <a:gd name="connsiteX244" fmla="*/ 2522 w 10000"/>
                <a:gd name="connsiteY244" fmla="*/ 6568 h 10000"/>
                <a:gd name="connsiteX245" fmla="*/ 2502 w 10000"/>
                <a:gd name="connsiteY245" fmla="*/ 6529 h 10000"/>
                <a:gd name="connsiteX246" fmla="*/ 2502 w 10000"/>
                <a:gd name="connsiteY246" fmla="*/ 6529 h 10000"/>
                <a:gd name="connsiteX247" fmla="*/ 2461 w 10000"/>
                <a:gd name="connsiteY247" fmla="*/ 6568 h 10000"/>
                <a:gd name="connsiteX248" fmla="*/ 2417 w 10000"/>
                <a:gd name="connsiteY248" fmla="*/ 6568 h 10000"/>
                <a:gd name="connsiteX249" fmla="*/ 2397 w 10000"/>
                <a:gd name="connsiteY249" fmla="*/ 6529 h 10000"/>
                <a:gd name="connsiteX250" fmla="*/ 2397 w 10000"/>
                <a:gd name="connsiteY250" fmla="*/ 6490 h 10000"/>
                <a:gd name="connsiteX251" fmla="*/ 2397 w 10000"/>
                <a:gd name="connsiteY251" fmla="*/ 6490 h 10000"/>
                <a:gd name="connsiteX252" fmla="*/ 2356 w 10000"/>
                <a:gd name="connsiteY252" fmla="*/ 6469 h 10000"/>
                <a:gd name="connsiteX253" fmla="*/ 2334 w 10000"/>
                <a:gd name="connsiteY253" fmla="*/ 6430 h 10000"/>
                <a:gd name="connsiteX254" fmla="*/ 2295 w 10000"/>
                <a:gd name="connsiteY254" fmla="*/ 6390 h 10000"/>
                <a:gd name="connsiteX255" fmla="*/ 2334 w 10000"/>
                <a:gd name="connsiteY255" fmla="*/ 6390 h 10000"/>
                <a:gd name="connsiteX256" fmla="*/ 2334 w 10000"/>
                <a:gd name="connsiteY256" fmla="*/ 6371 h 10000"/>
                <a:gd name="connsiteX257" fmla="*/ 2334 w 10000"/>
                <a:gd name="connsiteY257" fmla="*/ 6371 h 10000"/>
                <a:gd name="connsiteX258" fmla="*/ 2334 w 10000"/>
                <a:gd name="connsiteY258" fmla="*/ 6331 h 10000"/>
                <a:gd name="connsiteX259" fmla="*/ 2234 w 10000"/>
                <a:gd name="connsiteY259" fmla="*/ 6390 h 10000"/>
                <a:gd name="connsiteX260" fmla="*/ 2194 w 10000"/>
                <a:gd name="connsiteY260" fmla="*/ 6390 h 10000"/>
                <a:gd name="connsiteX261" fmla="*/ 2194 w 10000"/>
                <a:gd name="connsiteY261" fmla="*/ 6390 h 10000"/>
                <a:gd name="connsiteX262" fmla="*/ 2194 w 10000"/>
                <a:gd name="connsiteY262" fmla="*/ 6390 h 10000"/>
                <a:gd name="connsiteX263" fmla="*/ 2194 w 10000"/>
                <a:gd name="connsiteY263" fmla="*/ 6371 h 10000"/>
                <a:gd name="connsiteX264" fmla="*/ 2194 w 10000"/>
                <a:gd name="connsiteY264" fmla="*/ 6371 h 10000"/>
                <a:gd name="connsiteX265" fmla="*/ 2150 w 10000"/>
                <a:gd name="connsiteY265" fmla="*/ 6331 h 10000"/>
                <a:gd name="connsiteX266" fmla="*/ 2090 w 10000"/>
                <a:gd name="connsiteY266" fmla="*/ 6331 h 10000"/>
                <a:gd name="connsiteX267" fmla="*/ 2049 w 10000"/>
                <a:gd name="connsiteY267" fmla="*/ 6331 h 10000"/>
                <a:gd name="connsiteX268" fmla="*/ 1822 w 10000"/>
                <a:gd name="connsiteY268" fmla="*/ 6331 h 10000"/>
                <a:gd name="connsiteX269" fmla="*/ 1682 w 10000"/>
                <a:gd name="connsiteY269" fmla="*/ 6371 h 10000"/>
                <a:gd name="connsiteX270" fmla="*/ 1617 w 10000"/>
                <a:gd name="connsiteY270" fmla="*/ 6390 h 10000"/>
                <a:gd name="connsiteX271" fmla="*/ 1457 w 10000"/>
                <a:gd name="connsiteY271" fmla="*/ 6430 h 10000"/>
                <a:gd name="connsiteX272" fmla="*/ 1415 w 10000"/>
                <a:gd name="connsiteY272" fmla="*/ 6430 h 10000"/>
                <a:gd name="connsiteX273" fmla="*/ 1415 w 10000"/>
                <a:gd name="connsiteY273" fmla="*/ 6430 h 10000"/>
                <a:gd name="connsiteX274" fmla="*/ 1373 w 10000"/>
                <a:gd name="connsiteY274" fmla="*/ 6390 h 10000"/>
                <a:gd name="connsiteX275" fmla="*/ 1352 w 10000"/>
                <a:gd name="connsiteY275" fmla="*/ 6430 h 10000"/>
                <a:gd name="connsiteX276" fmla="*/ 1291 w 10000"/>
                <a:gd name="connsiteY276" fmla="*/ 6490 h 10000"/>
                <a:gd name="connsiteX277" fmla="*/ 1209 w 10000"/>
                <a:gd name="connsiteY277" fmla="*/ 6568 h 10000"/>
                <a:gd name="connsiteX278" fmla="*/ 1190 w 10000"/>
                <a:gd name="connsiteY278" fmla="*/ 6627 h 10000"/>
                <a:gd name="connsiteX279" fmla="*/ 1146 w 10000"/>
                <a:gd name="connsiteY279" fmla="*/ 6668 h 10000"/>
                <a:gd name="connsiteX280" fmla="*/ 1086 w 10000"/>
                <a:gd name="connsiteY280" fmla="*/ 6668 h 10000"/>
                <a:gd name="connsiteX281" fmla="*/ 1004 w 10000"/>
                <a:gd name="connsiteY281" fmla="*/ 6627 h 10000"/>
                <a:gd name="connsiteX282" fmla="*/ 984 w 10000"/>
                <a:gd name="connsiteY282" fmla="*/ 6568 h 10000"/>
                <a:gd name="connsiteX283" fmla="*/ 984 w 10000"/>
                <a:gd name="connsiteY283" fmla="*/ 6529 h 10000"/>
                <a:gd name="connsiteX284" fmla="*/ 984 w 10000"/>
                <a:gd name="connsiteY284" fmla="*/ 6490 h 10000"/>
                <a:gd name="connsiteX285" fmla="*/ 944 w 10000"/>
                <a:gd name="connsiteY285" fmla="*/ 6490 h 10000"/>
                <a:gd name="connsiteX286" fmla="*/ 944 w 10000"/>
                <a:gd name="connsiteY286" fmla="*/ 6490 h 10000"/>
                <a:gd name="connsiteX287" fmla="*/ 944 w 10000"/>
                <a:gd name="connsiteY287" fmla="*/ 6529 h 10000"/>
                <a:gd name="connsiteX288" fmla="*/ 902 w 10000"/>
                <a:gd name="connsiteY288" fmla="*/ 6568 h 10000"/>
                <a:gd name="connsiteX289" fmla="*/ 902 w 10000"/>
                <a:gd name="connsiteY289" fmla="*/ 6568 h 10000"/>
                <a:gd name="connsiteX290" fmla="*/ 902 w 10000"/>
                <a:gd name="connsiteY290" fmla="*/ 6529 h 10000"/>
                <a:gd name="connsiteX291" fmla="*/ 880 w 10000"/>
                <a:gd name="connsiteY291" fmla="*/ 6529 h 10000"/>
                <a:gd name="connsiteX292" fmla="*/ 840 w 10000"/>
                <a:gd name="connsiteY292" fmla="*/ 6529 h 10000"/>
                <a:gd name="connsiteX293" fmla="*/ 820 w 10000"/>
                <a:gd name="connsiteY293" fmla="*/ 6568 h 10000"/>
                <a:gd name="connsiteX294" fmla="*/ 820 w 10000"/>
                <a:gd name="connsiteY294" fmla="*/ 6568 h 10000"/>
                <a:gd name="connsiteX295" fmla="*/ 737 w 10000"/>
                <a:gd name="connsiteY295" fmla="*/ 6529 h 10000"/>
                <a:gd name="connsiteX296" fmla="*/ 717 w 10000"/>
                <a:gd name="connsiteY296" fmla="*/ 6490 h 10000"/>
                <a:gd name="connsiteX297" fmla="*/ 717 w 10000"/>
                <a:gd name="connsiteY297" fmla="*/ 6430 h 10000"/>
                <a:gd name="connsiteX298" fmla="*/ 677 w 10000"/>
                <a:gd name="connsiteY298" fmla="*/ 6390 h 10000"/>
                <a:gd name="connsiteX299" fmla="*/ 613 w 10000"/>
                <a:gd name="connsiteY299" fmla="*/ 6371 h 10000"/>
                <a:gd name="connsiteX300" fmla="*/ 613 w 10000"/>
                <a:gd name="connsiteY300" fmla="*/ 6371 h 10000"/>
                <a:gd name="connsiteX301" fmla="*/ 573 w 10000"/>
                <a:gd name="connsiteY301" fmla="*/ 6371 h 10000"/>
                <a:gd name="connsiteX302" fmla="*/ 532 w 10000"/>
                <a:gd name="connsiteY302" fmla="*/ 6371 h 10000"/>
                <a:gd name="connsiteX303" fmla="*/ 532 w 10000"/>
                <a:gd name="connsiteY303" fmla="*/ 6331 h 10000"/>
                <a:gd name="connsiteX304" fmla="*/ 512 w 10000"/>
                <a:gd name="connsiteY304" fmla="*/ 6232 h 10000"/>
                <a:gd name="connsiteX305" fmla="*/ 512 w 10000"/>
                <a:gd name="connsiteY305" fmla="*/ 6172 h 10000"/>
                <a:gd name="connsiteX306" fmla="*/ 472 w 10000"/>
                <a:gd name="connsiteY306" fmla="*/ 6075 h 10000"/>
                <a:gd name="connsiteX307" fmla="*/ 432 w 10000"/>
                <a:gd name="connsiteY307" fmla="*/ 5977 h 10000"/>
                <a:gd name="connsiteX308" fmla="*/ 368 w 10000"/>
                <a:gd name="connsiteY308" fmla="*/ 5917 h 10000"/>
                <a:gd name="connsiteX309" fmla="*/ 348 w 10000"/>
                <a:gd name="connsiteY309" fmla="*/ 5917 h 10000"/>
                <a:gd name="connsiteX310" fmla="*/ 308 w 10000"/>
                <a:gd name="connsiteY310" fmla="*/ 5878 h 10000"/>
                <a:gd name="connsiteX311" fmla="*/ 245 w 10000"/>
                <a:gd name="connsiteY311" fmla="*/ 5917 h 10000"/>
                <a:gd name="connsiteX312" fmla="*/ 164 w 10000"/>
                <a:gd name="connsiteY312" fmla="*/ 5917 h 10000"/>
                <a:gd name="connsiteX313" fmla="*/ 101 w 10000"/>
                <a:gd name="connsiteY313" fmla="*/ 5917 h 10000"/>
                <a:gd name="connsiteX314" fmla="*/ 61 w 10000"/>
                <a:gd name="connsiteY314" fmla="*/ 5878 h 10000"/>
                <a:gd name="connsiteX315" fmla="*/ 40 w 10000"/>
                <a:gd name="connsiteY315" fmla="*/ 5838 h 10000"/>
                <a:gd name="connsiteX316" fmla="*/ 0 w 10000"/>
                <a:gd name="connsiteY316" fmla="*/ 5780 h 10000"/>
                <a:gd name="connsiteX317" fmla="*/ 0 w 10000"/>
                <a:gd name="connsiteY317" fmla="*/ 5680 h 10000"/>
                <a:gd name="connsiteX318" fmla="*/ 40 w 10000"/>
                <a:gd name="connsiteY318" fmla="*/ 5622 h 10000"/>
                <a:gd name="connsiteX319" fmla="*/ 61 w 10000"/>
                <a:gd name="connsiteY319" fmla="*/ 5522 h 10000"/>
                <a:gd name="connsiteX320" fmla="*/ 101 w 10000"/>
                <a:gd name="connsiteY320" fmla="*/ 5424 h 10000"/>
                <a:gd name="connsiteX321" fmla="*/ 144 w 10000"/>
                <a:gd name="connsiteY321" fmla="*/ 5364 h 10000"/>
                <a:gd name="connsiteX322" fmla="*/ 144 w 10000"/>
                <a:gd name="connsiteY322" fmla="*/ 5326 h 10000"/>
                <a:gd name="connsiteX323" fmla="*/ 101 w 10000"/>
                <a:gd name="connsiteY323" fmla="*/ 5266 h 10000"/>
                <a:gd name="connsiteX324" fmla="*/ 61 w 10000"/>
                <a:gd name="connsiteY324" fmla="*/ 5189 h 10000"/>
                <a:gd name="connsiteX325" fmla="*/ 61 w 10000"/>
                <a:gd name="connsiteY325" fmla="*/ 5129 h 10000"/>
                <a:gd name="connsiteX326" fmla="*/ 61 w 10000"/>
                <a:gd name="connsiteY326" fmla="*/ 5108 h 10000"/>
                <a:gd name="connsiteX327" fmla="*/ 144 w 10000"/>
                <a:gd name="connsiteY327" fmla="*/ 5108 h 10000"/>
                <a:gd name="connsiteX328" fmla="*/ 164 w 10000"/>
                <a:gd name="connsiteY328" fmla="*/ 5108 h 10000"/>
                <a:gd name="connsiteX329" fmla="*/ 245 w 10000"/>
                <a:gd name="connsiteY329" fmla="*/ 5069 h 10000"/>
                <a:gd name="connsiteX330" fmla="*/ 266 w 10000"/>
                <a:gd name="connsiteY330" fmla="*/ 5029 h 10000"/>
                <a:gd name="connsiteX331" fmla="*/ 308 w 10000"/>
                <a:gd name="connsiteY331" fmla="*/ 4970 h 10000"/>
                <a:gd name="connsiteX332" fmla="*/ 348 w 10000"/>
                <a:gd name="connsiteY332" fmla="*/ 4911 h 10000"/>
                <a:gd name="connsiteX333" fmla="*/ 368 w 10000"/>
                <a:gd name="connsiteY333" fmla="*/ 4813 h 10000"/>
                <a:gd name="connsiteX334" fmla="*/ 411 w 10000"/>
                <a:gd name="connsiteY334" fmla="*/ 4773 h 10000"/>
                <a:gd name="connsiteX335" fmla="*/ 411 w 10000"/>
                <a:gd name="connsiteY335" fmla="*/ 4713 h 10000"/>
                <a:gd name="connsiteX336" fmla="*/ 368 w 10000"/>
                <a:gd name="connsiteY336" fmla="*/ 4655 h 10000"/>
                <a:gd name="connsiteX337" fmla="*/ 348 w 10000"/>
                <a:gd name="connsiteY337" fmla="*/ 4616 h 10000"/>
                <a:gd name="connsiteX338" fmla="*/ 308 w 10000"/>
                <a:gd name="connsiteY338" fmla="*/ 4576 h 10000"/>
                <a:gd name="connsiteX339" fmla="*/ 348 w 10000"/>
                <a:gd name="connsiteY339" fmla="*/ 4556 h 10000"/>
                <a:gd name="connsiteX340" fmla="*/ 348 w 10000"/>
                <a:gd name="connsiteY340" fmla="*/ 4477 h 10000"/>
                <a:gd name="connsiteX341" fmla="*/ 348 w 10000"/>
                <a:gd name="connsiteY341" fmla="*/ 4457 h 10000"/>
                <a:gd name="connsiteX342" fmla="*/ 348 w 10000"/>
                <a:gd name="connsiteY342" fmla="*/ 4417 h 10000"/>
                <a:gd name="connsiteX343" fmla="*/ 308 w 10000"/>
                <a:gd name="connsiteY343" fmla="*/ 4417 h 10000"/>
                <a:gd name="connsiteX344" fmla="*/ 266 w 10000"/>
                <a:gd name="connsiteY344" fmla="*/ 4379 h 10000"/>
                <a:gd name="connsiteX345" fmla="*/ 245 w 10000"/>
                <a:gd name="connsiteY345" fmla="*/ 4379 h 10000"/>
                <a:gd name="connsiteX346" fmla="*/ 205 w 10000"/>
                <a:gd name="connsiteY346" fmla="*/ 4357 h 10000"/>
                <a:gd name="connsiteX347" fmla="*/ 245 w 10000"/>
                <a:gd name="connsiteY347" fmla="*/ 4357 h 10000"/>
                <a:gd name="connsiteX348" fmla="*/ 245 w 10000"/>
                <a:gd name="connsiteY348" fmla="*/ 4357 h 10000"/>
                <a:gd name="connsiteX349" fmla="*/ 266 w 10000"/>
                <a:gd name="connsiteY349" fmla="*/ 4357 h 10000"/>
                <a:gd name="connsiteX350" fmla="*/ 411 w 10000"/>
                <a:gd name="connsiteY350" fmla="*/ 4279 h 10000"/>
                <a:gd name="connsiteX351" fmla="*/ 573 w 10000"/>
                <a:gd name="connsiteY351" fmla="*/ 4219 h 10000"/>
                <a:gd name="connsiteX352" fmla="*/ 677 w 10000"/>
                <a:gd name="connsiteY352" fmla="*/ 4181 h 10000"/>
                <a:gd name="connsiteX353" fmla="*/ 840 w 10000"/>
                <a:gd name="connsiteY353" fmla="*/ 4160 h 10000"/>
                <a:gd name="connsiteX354" fmla="*/ 1004 w 10000"/>
                <a:gd name="connsiteY354" fmla="*/ 4122 h 10000"/>
                <a:gd name="connsiteX355" fmla="*/ 1105 w 10000"/>
                <a:gd name="connsiteY355" fmla="*/ 4064 h 10000"/>
                <a:gd name="connsiteX356" fmla="*/ 1105 w 10000"/>
                <a:gd name="connsiteY356" fmla="*/ 4023 h 10000"/>
                <a:gd name="connsiteX357" fmla="*/ 1105 w 10000"/>
                <a:gd name="connsiteY357" fmla="*/ 4004 h 10000"/>
                <a:gd name="connsiteX358" fmla="*/ 1105 w 10000"/>
                <a:gd name="connsiteY358" fmla="*/ 3964 h 10000"/>
                <a:gd name="connsiteX359" fmla="*/ 1105 w 10000"/>
                <a:gd name="connsiteY359" fmla="*/ 3926 h 10000"/>
                <a:gd name="connsiteX360" fmla="*/ 1146 w 10000"/>
                <a:gd name="connsiteY360" fmla="*/ 3903 h 10000"/>
                <a:gd name="connsiteX361" fmla="*/ 1209 w 10000"/>
                <a:gd name="connsiteY361" fmla="*/ 3866 h 10000"/>
                <a:gd name="connsiteX362" fmla="*/ 1249 w 10000"/>
                <a:gd name="connsiteY362" fmla="*/ 3866 h 10000"/>
                <a:gd name="connsiteX363" fmla="*/ 1291 w 10000"/>
                <a:gd name="connsiteY363" fmla="*/ 3866 h 10000"/>
                <a:gd name="connsiteX364" fmla="*/ 1249 w 10000"/>
                <a:gd name="connsiteY364" fmla="*/ 3866 h 10000"/>
                <a:gd name="connsiteX365" fmla="*/ 1249 w 10000"/>
                <a:gd name="connsiteY365" fmla="*/ 3806 h 10000"/>
                <a:gd name="connsiteX366" fmla="*/ 1249 w 10000"/>
                <a:gd name="connsiteY366" fmla="*/ 3766 h 10000"/>
                <a:gd name="connsiteX367" fmla="*/ 1209 w 10000"/>
                <a:gd name="connsiteY367" fmla="*/ 3766 h 10000"/>
                <a:gd name="connsiteX368" fmla="*/ 1249 w 10000"/>
                <a:gd name="connsiteY368" fmla="*/ 3706 h 10000"/>
                <a:gd name="connsiteX369" fmla="*/ 1291 w 10000"/>
                <a:gd name="connsiteY369" fmla="*/ 3706 h 10000"/>
                <a:gd name="connsiteX370" fmla="*/ 1310 w 10000"/>
                <a:gd name="connsiteY370" fmla="*/ 3647 h 10000"/>
                <a:gd name="connsiteX371" fmla="*/ 1291 w 10000"/>
                <a:gd name="connsiteY371" fmla="*/ 3647 h 10000"/>
                <a:gd name="connsiteX372" fmla="*/ 1249 w 10000"/>
                <a:gd name="connsiteY372" fmla="*/ 3609 h 10000"/>
                <a:gd name="connsiteX373" fmla="*/ 1209 w 10000"/>
                <a:gd name="connsiteY373" fmla="*/ 3570 h 10000"/>
                <a:gd name="connsiteX374" fmla="*/ 1209 w 10000"/>
                <a:gd name="connsiteY374" fmla="*/ 3511 h 10000"/>
                <a:gd name="connsiteX375" fmla="*/ 1209 w 10000"/>
                <a:gd name="connsiteY375" fmla="*/ 3473 h 10000"/>
                <a:gd name="connsiteX376" fmla="*/ 1249 w 10000"/>
                <a:gd name="connsiteY376" fmla="*/ 3473 h 10000"/>
                <a:gd name="connsiteX377" fmla="*/ 1310 w 10000"/>
                <a:gd name="connsiteY377" fmla="*/ 3473 h 10000"/>
                <a:gd name="connsiteX378" fmla="*/ 1352 w 10000"/>
                <a:gd name="connsiteY378" fmla="*/ 3473 h 10000"/>
                <a:gd name="connsiteX379" fmla="*/ 1415 w 10000"/>
                <a:gd name="connsiteY379" fmla="*/ 3473 h 10000"/>
                <a:gd name="connsiteX380" fmla="*/ 1457 w 10000"/>
                <a:gd name="connsiteY380" fmla="*/ 3452 h 10000"/>
                <a:gd name="connsiteX381" fmla="*/ 1477 w 10000"/>
                <a:gd name="connsiteY381" fmla="*/ 3413 h 10000"/>
                <a:gd name="connsiteX382" fmla="*/ 1517 w 10000"/>
                <a:gd name="connsiteY382" fmla="*/ 3352 h 10000"/>
                <a:gd name="connsiteX383" fmla="*/ 1477 w 10000"/>
                <a:gd name="connsiteY383" fmla="*/ 3274 h 10000"/>
                <a:gd name="connsiteX384" fmla="*/ 1457 w 10000"/>
                <a:gd name="connsiteY384" fmla="*/ 3214 h 10000"/>
                <a:gd name="connsiteX385" fmla="*/ 1415 w 10000"/>
                <a:gd name="connsiteY385" fmla="*/ 3173 h 10000"/>
                <a:gd name="connsiteX386" fmla="*/ 1373 w 10000"/>
                <a:gd name="connsiteY386" fmla="*/ 3116 h 10000"/>
                <a:gd name="connsiteX387" fmla="*/ 1373 w 10000"/>
                <a:gd name="connsiteY387" fmla="*/ 3057 h 10000"/>
                <a:gd name="connsiteX388" fmla="*/ 1373 w 10000"/>
                <a:gd name="connsiteY388" fmla="*/ 3018 h 10000"/>
                <a:gd name="connsiteX389" fmla="*/ 1373 w 10000"/>
                <a:gd name="connsiteY389" fmla="*/ 3018 h 10000"/>
                <a:gd name="connsiteX390" fmla="*/ 1415 w 10000"/>
                <a:gd name="connsiteY390" fmla="*/ 3018 h 10000"/>
                <a:gd name="connsiteX391" fmla="*/ 1457 w 10000"/>
                <a:gd name="connsiteY391" fmla="*/ 3018 h 10000"/>
                <a:gd name="connsiteX392" fmla="*/ 1477 w 10000"/>
                <a:gd name="connsiteY392" fmla="*/ 3018 h 10000"/>
                <a:gd name="connsiteX393" fmla="*/ 1477 w 10000"/>
                <a:gd name="connsiteY393" fmla="*/ 2998 h 10000"/>
                <a:gd name="connsiteX394" fmla="*/ 1477 w 10000"/>
                <a:gd name="connsiteY394" fmla="*/ 2998 h 10000"/>
                <a:gd name="connsiteX395" fmla="*/ 1477 w 10000"/>
                <a:gd name="connsiteY395" fmla="*/ 2960 h 10000"/>
                <a:gd name="connsiteX396" fmla="*/ 1477 w 10000"/>
                <a:gd name="connsiteY396" fmla="*/ 2960 h 10000"/>
                <a:gd name="connsiteX397" fmla="*/ 1477 w 10000"/>
                <a:gd name="connsiteY397" fmla="*/ 2917 h 10000"/>
                <a:gd name="connsiteX398" fmla="*/ 1558 w 10000"/>
                <a:gd name="connsiteY398" fmla="*/ 2899 h 10000"/>
                <a:gd name="connsiteX399" fmla="*/ 1578 w 10000"/>
                <a:gd name="connsiteY399" fmla="*/ 2860 h 10000"/>
                <a:gd name="connsiteX400" fmla="*/ 1617 w 10000"/>
                <a:gd name="connsiteY400" fmla="*/ 2821 h 10000"/>
                <a:gd name="connsiteX401" fmla="*/ 1660 w 10000"/>
                <a:gd name="connsiteY401" fmla="*/ 2821 h 10000"/>
                <a:gd name="connsiteX402" fmla="*/ 1682 w 10000"/>
                <a:gd name="connsiteY402" fmla="*/ 2761 h 10000"/>
                <a:gd name="connsiteX403" fmla="*/ 1721 w 10000"/>
                <a:gd name="connsiteY403" fmla="*/ 2722 h 10000"/>
                <a:gd name="connsiteX404" fmla="*/ 1763 w 10000"/>
                <a:gd name="connsiteY404" fmla="*/ 2702 h 10000"/>
                <a:gd name="connsiteX405" fmla="*/ 1783 w 10000"/>
                <a:gd name="connsiteY405" fmla="*/ 2702 h 10000"/>
                <a:gd name="connsiteX406" fmla="*/ 1822 w 10000"/>
                <a:gd name="connsiteY406" fmla="*/ 2702 h 10000"/>
                <a:gd name="connsiteX407" fmla="*/ 1842 w 10000"/>
                <a:gd name="connsiteY407" fmla="*/ 2722 h 10000"/>
                <a:gd name="connsiteX408" fmla="*/ 1822 w 10000"/>
                <a:gd name="connsiteY408" fmla="*/ 2722 h 10000"/>
                <a:gd name="connsiteX409" fmla="*/ 1822 w 10000"/>
                <a:gd name="connsiteY409" fmla="*/ 2761 h 10000"/>
                <a:gd name="connsiteX410" fmla="*/ 1783 w 10000"/>
                <a:gd name="connsiteY410" fmla="*/ 2761 h 10000"/>
                <a:gd name="connsiteX411" fmla="*/ 1763 w 10000"/>
                <a:gd name="connsiteY411" fmla="*/ 2799 h 10000"/>
                <a:gd name="connsiteX412" fmla="*/ 1783 w 10000"/>
                <a:gd name="connsiteY412" fmla="*/ 2799 h 10000"/>
                <a:gd name="connsiteX413" fmla="*/ 1783 w 10000"/>
                <a:gd name="connsiteY413" fmla="*/ 2799 h 10000"/>
                <a:gd name="connsiteX414" fmla="*/ 1822 w 10000"/>
                <a:gd name="connsiteY414" fmla="*/ 2799 h 10000"/>
                <a:gd name="connsiteX415" fmla="*/ 1842 w 10000"/>
                <a:gd name="connsiteY415" fmla="*/ 2821 h 10000"/>
                <a:gd name="connsiteX416" fmla="*/ 1927 w 10000"/>
                <a:gd name="connsiteY416" fmla="*/ 2821 h 10000"/>
                <a:gd name="connsiteX417" fmla="*/ 1990 w 10000"/>
                <a:gd name="connsiteY417" fmla="*/ 2860 h 10000"/>
                <a:gd name="connsiteX418" fmla="*/ 2049 w 10000"/>
                <a:gd name="connsiteY418" fmla="*/ 2917 h 10000"/>
                <a:gd name="connsiteX419" fmla="*/ 2130 w 10000"/>
                <a:gd name="connsiteY419" fmla="*/ 2998 h 10000"/>
                <a:gd name="connsiteX420" fmla="*/ 2194 w 10000"/>
                <a:gd name="connsiteY420" fmla="*/ 3018 h 10000"/>
                <a:gd name="connsiteX421" fmla="*/ 2255 w 10000"/>
                <a:gd name="connsiteY421" fmla="*/ 3057 h 10000"/>
                <a:gd name="connsiteX422" fmla="*/ 2295 w 10000"/>
                <a:gd name="connsiteY422" fmla="*/ 3018 h 10000"/>
                <a:gd name="connsiteX423" fmla="*/ 2295 w 10000"/>
                <a:gd name="connsiteY423" fmla="*/ 2998 h 10000"/>
                <a:gd name="connsiteX424" fmla="*/ 2295 w 10000"/>
                <a:gd name="connsiteY424" fmla="*/ 2998 h 10000"/>
                <a:gd name="connsiteX425" fmla="*/ 2295 w 10000"/>
                <a:gd name="connsiteY425" fmla="*/ 2960 h 10000"/>
                <a:gd name="connsiteX426" fmla="*/ 2295 w 10000"/>
                <a:gd name="connsiteY426" fmla="*/ 2960 h 10000"/>
                <a:gd name="connsiteX427" fmla="*/ 2295 w 10000"/>
                <a:gd name="connsiteY427" fmla="*/ 2917 h 10000"/>
                <a:gd name="connsiteX428" fmla="*/ 2356 w 10000"/>
                <a:gd name="connsiteY428" fmla="*/ 2917 h 10000"/>
                <a:gd name="connsiteX429" fmla="*/ 2502 w 10000"/>
                <a:gd name="connsiteY429" fmla="*/ 2917 h 10000"/>
                <a:gd name="connsiteX430" fmla="*/ 2502 w 10000"/>
                <a:gd name="connsiteY430" fmla="*/ 2899 h 10000"/>
                <a:gd name="connsiteX431" fmla="*/ 2502 w 10000"/>
                <a:gd name="connsiteY431" fmla="*/ 2860 h 10000"/>
                <a:gd name="connsiteX432" fmla="*/ 2502 w 10000"/>
                <a:gd name="connsiteY432" fmla="*/ 2860 h 10000"/>
                <a:gd name="connsiteX433" fmla="*/ 2502 w 10000"/>
                <a:gd name="connsiteY433" fmla="*/ 2799 h 10000"/>
                <a:gd name="connsiteX434" fmla="*/ 2502 w 10000"/>
                <a:gd name="connsiteY434" fmla="*/ 2564 h 10000"/>
                <a:gd name="connsiteX435" fmla="*/ 2502 w 10000"/>
                <a:gd name="connsiteY435" fmla="*/ 2506 h 10000"/>
                <a:gd name="connsiteX436" fmla="*/ 2502 w 10000"/>
                <a:gd name="connsiteY436" fmla="*/ 2464 h 10000"/>
                <a:gd name="connsiteX437" fmla="*/ 2502 w 10000"/>
                <a:gd name="connsiteY437" fmla="*/ 2464 h 10000"/>
                <a:gd name="connsiteX438" fmla="*/ 2562 w 10000"/>
                <a:gd name="connsiteY438" fmla="*/ 2506 h 10000"/>
                <a:gd name="connsiteX439" fmla="*/ 2623 w 10000"/>
                <a:gd name="connsiteY439" fmla="*/ 2545 h 10000"/>
                <a:gd name="connsiteX440" fmla="*/ 2705 w 10000"/>
                <a:gd name="connsiteY440" fmla="*/ 2564 h 10000"/>
                <a:gd name="connsiteX441" fmla="*/ 2767 w 10000"/>
                <a:gd name="connsiteY441" fmla="*/ 2603 h 10000"/>
                <a:gd name="connsiteX442" fmla="*/ 2807 w 10000"/>
                <a:gd name="connsiteY442" fmla="*/ 2603 h 10000"/>
                <a:gd name="connsiteX443" fmla="*/ 2868 w 10000"/>
                <a:gd name="connsiteY443" fmla="*/ 2564 h 10000"/>
                <a:gd name="connsiteX444" fmla="*/ 2868 w 10000"/>
                <a:gd name="connsiteY444" fmla="*/ 2506 h 10000"/>
                <a:gd name="connsiteX445" fmla="*/ 2888 w 10000"/>
                <a:gd name="connsiteY445" fmla="*/ 2464 h 10000"/>
                <a:gd name="connsiteX446" fmla="*/ 2888 w 10000"/>
                <a:gd name="connsiteY446" fmla="*/ 2404 h 10000"/>
                <a:gd name="connsiteX447" fmla="*/ 2888 w 10000"/>
                <a:gd name="connsiteY447" fmla="*/ 2346 h 10000"/>
                <a:gd name="connsiteX448" fmla="*/ 2888 w 10000"/>
                <a:gd name="connsiteY448" fmla="*/ 2269 h 10000"/>
                <a:gd name="connsiteX449" fmla="*/ 2929 w 10000"/>
                <a:gd name="connsiteY449" fmla="*/ 2209 h 10000"/>
                <a:gd name="connsiteX450" fmla="*/ 2994 w 10000"/>
                <a:gd name="connsiteY450" fmla="*/ 2148 h 10000"/>
                <a:gd name="connsiteX451" fmla="*/ 3135 w 10000"/>
                <a:gd name="connsiteY451" fmla="*/ 2051 h 10000"/>
                <a:gd name="connsiteX452" fmla="*/ 3175 w 10000"/>
                <a:gd name="connsiteY452" fmla="*/ 2012 h 10000"/>
                <a:gd name="connsiteX453" fmla="*/ 3239 w 10000"/>
                <a:gd name="connsiteY453" fmla="*/ 1992 h 10000"/>
                <a:gd name="connsiteX454" fmla="*/ 3279 w 10000"/>
                <a:gd name="connsiteY454" fmla="*/ 1952 h 10000"/>
                <a:gd name="connsiteX455" fmla="*/ 3340 w 10000"/>
                <a:gd name="connsiteY455" fmla="*/ 1913 h 10000"/>
                <a:gd name="connsiteX456" fmla="*/ 3361 w 10000"/>
                <a:gd name="connsiteY456" fmla="*/ 1913 h 10000"/>
                <a:gd name="connsiteX457" fmla="*/ 3441 w 10000"/>
                <a:gd name="connsiteY457" fmla="*/ 1952 h 10000"/>
                <a:gd name="connsiteX458" fmla="*/ 3465 w 10000"/>
                <a:gd name="connsiteY458" fmla="*/ 1992 h 10000"/>
                <a:gd name="connsiteX459" fmla="*/ 3546 w 10000"/>
                <a:gd name="connsiteY459" fmla="*/ 2012 h 10000"/>
                <a:gd name="connsiteX460" fmla="*/ 3607 w 10000"/>
                <a:gd name="connsiteY460" fmla="*/ 2051 h 10000"/>
                <a:gd name="connsiteX461" fmla="*/ 3668 w 10000"/>
                <a:gd name="connsiteY461" fmla="*/ 2090 h 10000"/>
                <a:gd name="connsiteX462" fmla="*/ 3752 w 10000"/>
                <a:gd name="connsiteY462" fmla="*/ 2090 h 10000"/>
                <a:gd name="connsiteX463" fmla="*/ 3772 w 10000"/>
                <a:gd name="connsiteY463" fmla="*/ 2051 h 10000"/>
                <a:gd name="connsiteX464" fmla="*/ 3812 w 10000"/>
                <a:gd name="connsiteY464" fmla="*/ 1992 h 10000"/>
                <a:gd name="connsiteX465" fmla="*/ 3812 w 10000"/>
                <a:gd name="connsiteY465" fmla="*/ 1892 h 10000"/>
                <a:gd name="connsiteX466" fmla="*/ 3812 w 10000"/>
                <a:gd name="connsiteY466" fmla="*/ 1815 h 10000"/>
                <a:gd name="connsiteX467" fmla="*/ 3812 w 10000"/>
                <a:gd name="connsiteY467" fmla="*/ 1755 h 10000"/>
                <a:gd name="connsiteX468" fmla="*/ 3832 w 10000"/>
                <a:gd name="connsiteY468" fmla="*/ 1697 h 10000"/>
                <a:gd name="connsiteX469" fmla="*/ 4017 w 10000"/>
                <a:gd name="connsiteY469" fmla="*/ 1596 h 10000"/>
                <a:gd name="connsiteX470" fmla="*/ 4242 w 10000"/>
                <a:gd name="connsiteY470" fmla="*/ 1539 h 10000"/>
                <a:gd name="connsiteX471" fmla="*/ 4507 w 10000"/>
                <a:gd name="connsiteY471" fmla="*/ 1459 h 10000"/>
                <a:gd name="connsiteX472" fmla="*/ 4712 w 10000"/>
                <a:gd name="connsiteY472" fmla="*/ 1438 h 10000"/>
                <a:gd name="connsiteX473" fmla="*/ 4816 w 10000"/>
                <a:gd name="connsiteY473" fmla="*/ 1361 h 10000"/>
                <a:gd name="connsiteX474" fmla="*/ 4917 w 10000"/>
                <a:gd name="connsiteY474" fmla="*/ 1301 h 10000"/>
                <a:gd name="connsiteX475" fmla="*/ 5020 w 10000"/>
                <a:gd name="connsiteY475" fmla="*/ 1202 h 10000"/>
                <a:gd name="connsiteX476" fmla="*/ 5123 w 10000"/>
                <a:gd name="connsiteY476" fmla="*/ 1161 h 10000"/>
                <a:gd name="connsiteX477" fmla="*/ 5225 w 10000"/>
                <a:gd name="connsiteY477" fmla="*/ 1144 h 10000"/>
                <a:gd name="connsiteX478" fmla="*/ 5289 w 10000"/>
                <a:gd name="connsiteY478" fmla="*/ 1161 h 10000"/>
                <a:gd name="connsiteX479" fmla="*/ 5348 w 10000"/>
                <a:gd name="connsiteY479" fmla="*/ 1202 h 10000"/>
                <a:gd name="connsiteX480" fmla="*/ 5430 w 10000"/>
                <a:gd name="connsiteY480" fmla="*/ 1202 h 10000"/>
                <a:gd name="connsiteX481" fmla="*/ 5492 w 10000"/>
                <a:gd name="connsiteY481" fmla="*/ 1242 h 10000"/>
                <a:gd name="connsiteX482" fmla="*/ 5533 w 10000"/>
                <a:gd name="connsiteY482" fmla="*/ 1202 h 10000"/>
                <a:gd name="connsiteX483" fmla="*/ 5554 w 10000"/>
                <a:gd name="connsiteY483" fmla="*/ 1161 h 10000"/>
                <a:gd name="connsiteX484" fmla="*/ 5595 w 10000"/>
                <a:gd name="connsiteY484" fmla="*/ 1161 h 10000"/>
                <a:gd name="connsiteX485" fmla="*/ 5656 w 10000"/>
                <a:gd name="connsiteY485" fmla="*/ 1202 h 10000"/>
                <a:gd name="connsiteX486" fmla="*/ 5759 w 10000"/>
                <a:gd name="connsiteY486" fmla="*/ 1242 h 10000"/>
                <a:gd name="connsiteX487" fmla="*/ 5821 w 10000"/>
                <a:gd name="connsiteY487" fmla="*/ 1262 h 10000"/>
                <a:gd name="connsiteX488" fmla="*/ 5902 w 10000"/>
                <a:gd name="connsiteY488" fmla="*/ 1301 h 10000"/>
                <a:gd name="connsiteX489" fmla="*/ 6025 w 10000"/>
                <a:gd name="connsiteY489" fmla="*/ 1301 h 10000"/>
                <a:gd name="connsiteX490" fmla="*/ 6209 w 10000"/>
                <a:gd name="connsiteY490" fmla="*/ 1262 h 10000"/>
                <a:gd name="connsiteX491" fmla="*/ 6334 w 10000"/>
                <a:gd name="connsiteY491" fmla="*/ 1262 h 10000"/>
                <a:gd name="connsiteX492" fmla="*/ 6394 w 10000"/>
                <a:gd name="connsiteY492" fmla="*/ 1301 h 10000"/>
                <a:gd name="connsiteX493" fmla="*/ 6475 w 10000"/>
                <a:gd name="connsiteY493" fmla="*/ 1301 h 10000"/>
                <a:gd name="connsiteX494" fmla="*/ 6537 w 10000"/>
                <a:gd name="connsiteY494" fmla="*/ 1340 h 10000"/>
                <a:gd name="connsiteX495" fmla="*/ 6741 w 10000"/>
                <a:gd name="connsiteY495" fmla="*/ 1301 h 10000"/>
                <a:gd name="connsiteX496" fmla="*/ 6867 w 10000"/>
                <a:gd name="connsiteY496" fmla="*/ 1202 h 10000"/>
                <a:gd name="connsiteX497" fmla="*/ 7007 w 10000"/>
                <a:gd name="connsiteY497" fmla="*/ 1104 h 10000"/>
                <a:gd name="connsiteX498" fmla="*/ 7174 w 10000"/>
                <a:gd name="connsiteY498" fmla="*/ 1006 h 10000"/>
                <a:gd name="connsiteX499" fmla="*/ 7337 w 10000"/>
                <a:gd name="connsiteY499" fmla="*/ 986 h 10000"/>
                <a:gd name="connsiteX500" fmla="*/ 7541 w 10000"/>
                <a:gd name="connsiteY500" fmla="*/ 986 h 10000"/>
                <a:gd name="connsiteX501" fmla="*/ 7745 w 10000"/>
                <a:gd name="connsiteY501" fmla="*/ 986 h 10000"/>
                <a:gd name="connsiteX502" fmla="*/ 8054 w 10000"/>
                <a:gd name="connsiteY502" fmla="*/ 986 h 10000"/>
                <a:gd name="connsiteX503" fmla="*/ 8424 w 10000"/>
                <a:gd name="connsiteY503" fmla="*/ 949 h 10000"/>
                <a:gd name="connsiteX504" fmla="*/ 8791 w 10000"/>
                <a:gd name="connsiteY504" fmla="*/ 906 h 10000"/>
                <a:gd name="connsiteX505" fmla="*/ 9140 w 10000"/>
                <a:gd name="connsiteY505" fmla="*/ 906 h 10000"/>
                <a:gd name="connsiteX506" fmla="*/ 9367 w 10000"/>
                <a:gd name="connsiteY506" fmla="*/ 986 h 10000"/>
                <a:gd name="connsiteX507" fmla="*/ 9407 w 10000"/>
                <a:gd name="connsiteY507" fmla="*/ 986 h 10000"/>
                <a:gd name="connsiteX508" fmla="*/ 9367 w 10000"/>
                <a:gd name="connsiteY508" fmla="*/ 949 h 10000"/>
                <a:gd name="connsiteX509" fmla="*/ 9367 w 10000"/>
                <a:gd name="connsiteY509" fmla="*/ 906 h 10000"/>
                <a:gd name="connsiteX510" fmla="*/ 9367 w 10000"/>
                <a:gd name="connsiteY510" fmla="*/ 906 h 10000"/>
                <a:gd name="connsiteX511" fmla="*/ 9367 w 10000"/>
                <a:gd name="connsiteY511" fmla="*/ 887 h 10000"/>
                <a:gd name="connsiteX512" fmla="*/ 9407 w 10000"/>
                <a:gd name="connsiteY512" fmla="*/ 848 h 10000"/>
                <a:gd name="connsiteX513" fmla="*/ 9407 w 10000"/>
                <a:gd name="connsiteY513" fmla="*/ 808 h 10000"/>
                <a:gd name="connsiteX514" fmla="*/ 9407 w 10000"/>
                <a:gd name="connsiteY514" fmla="*/ 808 h 10000"/>
                <a:gd name="connsiteX515" fmla="*/ 9469 w 10000"/>
                <a:gd name="connsiteY515" fmla="*/ 788 h 10000"/>
                <a:gd name="connsiteX516" fmla="*/ 9529 w 10000"/>
                <a:gd name="connsiteY516" fmla="*/ 748 h 10000"/>
                <a:gd name="connsiteX517" fmla="*/ 9571 w 10000"/>
                <a:gd name="connsiteY517" fmla="*/ 709 h 10000"/>
                <a:gd name="connsiteX518" fmla="*/ 9632 w 10000"/>
                <a:gd name="connsiteY518" fmla="*/ 709 h 10000"/>
                <a:gd name="connsiteX519" fmla="*/ 9714 w 10000"/>
                <a:gd name="connsiteY519" fmla="*/ 689 h 10000"/>
                <a:gd name="connsiteX520" fmla="*/ 9775 w 10000"/>
                <a:gd name="connsiteY520" fmla="*/ 591 h 10000"/>
                <a:gd name="connsiteX521" fmla="*/ 9837 w 10000"/>
                <a:gd name="connsiteY521" fmla="*/ 432 h 10000"/>
                <a:gd name="connsiteX522" fmla="*/ 9898 w 10000"/>
                <a:gd name="connsiteY522" fmla="*/ 235 h 10000"/>
                <a:gd name="connsiteX523" fmla="*/ 9981 w 10000"/>
                <a:gd name="connsiteY523" fmla="*/ 38 h 10000"/>
                <a:gd name="connsiteX524" fmla="*/ 10000 w 10000"/>
                <a:gd name="connsiteY524" fmla="*/ 0 h 10000"/>
                <a:gd name="connsiteX0" fmla="*/ 8157 w 10000"/>
                <a:gd name="connsiteY0" fmla="*/ 10000 h 10000"/>
                <a:gd name="connsiteX1" fmla="*/ 8157 w 10000"/>
                <a:gd name="connsiteY1" fmla="*/ 9941 h 10000"/>
                <a:gd name="connsiteX2" fmla="*/ 8157 w 10000"/>
                <a:gd name="connsiteY2" fmla="*/ 9842 h 10000"/>
                <a:gd name="connsiteX3" fmla="*/ 8197 w 10000"/>
                <a:gd name="connsiteY3" fmla="*/ 9763 h 10000"/>
                <a:gd name="connsiteX4" fmla="*/ 8217 w 10000"/>
                <a:gd name="connsiteY4" fmla="*/ 9744 h 10000"/>
                <a:gd name="connsiteX5" fmla="*/ 8217 w 10000"/>
                <a:gd name="connsiteY5" fmla="*/ 9704 h 10000"/>
                <a:gd name="connsiteX6" fmla="*/ 8259 w 10000"/>
                <a:gd name="connsiteY6" fmla="*/ 9704 h 10000"/>
                <a:gd name="connsiteX7" fmla="*/ 8259 w 10000"/>
                <a:gd name="connsiteY7" fmla="*/ 9645 h 10000"/>
                <a:gd name="connsiteX8" fmla="*/ 8217 w 10000"/>
                <a:gd name="connsiteY8" fmla="*/ 9546 h 10000"/>
                <a:gd name="connsiteX9" fmla="*/ 8197 w 10000"/>
                <a:gd name="connsiteY9" fmla="*/ 9409 h 10000"/>
                <a:gd name="connsiteX10" fmla="*/ 8217 w 10000"/>
                <a:gd name="connsiteY10" fmla="*/ 9388 h 10000"/>
                <a:gd name="connsiteX11" fmla="*/ 8259 w 10000"/>
                <a:gd name="connsiteY11" fmla="*/ 9388 h 10000"/>
                <a:gd name="connsiteX12" fmla="*/ 8259 w 10000"/>
                <a:gd name="connsiteY12" fmla="*/ 9349 h 10000"/>
                <a:gd name="connsiteX13" fmla="*/ 8259 w 10000"/>
                <a:gd name="connsiteY13" fmla="*/ 9289 h 10000"/>
                <a:gd name="connsiteX14" fmla="*/ 8259 w 10000"/>
                <a:gd name="connsiteY14" fmla="*/ 9211 h 10000"/>
                <a:gd name="connsiteX15" fmla="*/ 8217 w 10000"/>
                <a:gd name="connsiteY15" fmla="*/ 9151 h 10000"/>
                <a:gd name="connsiteX16" fmla="*/ 8217 w 10000"/>
                <a:gd name="connsiteY16" fmla="*/ 9093 h 10000"/>
                <a:gd name="connsiteX17" fmla="*/ 8217 w 10000"/>
                <a:gd name="connsiteY17" fmla="*/ 8996 h 10000"/>
                <a:gd name="connsiteX18" fmla="*/ 8217 w 10000"/>
                <a:gd name="connsiteY18" fmla="*/ 8952 h 10000"/>
                <a:gd name="connsiteX19" fmla="*/ 8259 w 10000"/>
                <a:gd name="connsiteY19" fmla="*/ 8952 h 10000"/>
                <a:gd name="connsiteX20" fmla="*/ 8259 w 10000"/>
                <a:gd name="connsiteY20" fmla="*/ 8952 h 10000"/>
                <a:gd name="connsiteX21" fmla="*/ 8300 w 10000"/>
                <a:gd name="connsiteY21" fmla="*/ 8896 h 10000"/>
                <a:gd name="connsiteX22" fmla="*/ 8259 w 10000"/>
                <a:gd name="connsiteY22" fmla="*/ 8836 h 10000"/>
                <a:gd name="connsiteX23" fmla="*/ 8217 w 10000"/>
                <a:gd name="connsiteY23" fmla="*/ 8797 h 10000"/>
                <a:gd name="connsiteX24" fmla="*/ 8217 w 10000"/>
                <a:gd name="connsiteY24" fmla="*/ 8736 h 10000"/>
                <a:gd name="connsiteX25" fmla="*/ 8217 w 10000"/>
                <a:gd name="connsiteY25" fmla="*/ 8659 h 10000"/>
                <a:gd name="connsiteX26" fmla="*/ 8217 w 10000"/>
                <a:gd name="connsiteY26" fmla="*/ 8600 h 10000"/>
                <a:gd name="connsiteX27" fmla="*/ 8217 w 10000"/>
                <a:gd name="connsiteY27" fmla="*/ 8541 h 10000"/>
                <a:gd name="connsiteX28" fmla="*/ 8217 w 10000"/>
                <a:gd name="connsiteY28" fmla="*/ 8541 h 10000"/>
                <a:gd name="connsiteX29" fmla="*/ 8197 w 10000"/>
                <a:gd name="connsiteY29" fmla="*/ 8500 h 10000"/>
                <a:gd name="connsiteX30" fmla="*/ 8197 w 10000"/>
                <a:gd name="connsiteY30" fmla="*/ 8483 h 10000"/>
                <a:gd name="connsiteX31" fmla="*/ 8197 w 10000"/>
                <a:gd name="connsiteY31" fmla="*/ 8483 h 10000"/>
                <a:gd name="connsiteX32" fmla="*/ 8197 w 10000"/>
                <a:gd name="connsiteY32" fmla="*/ 8383 h 10000"/>
                <a:gd name="connsiteX33" fmla="*/ 8197 w 10000"/>
                <a:gd name="connsiteY33" fmla="*/ 8306 h 10000"/>
                <a:gd name="connsiteX34" fmla="*/ 8217 w 10000"/>
                <a:gd name="connsiteY34" fmla="*/ 8205 h 10000"/>
                <a:gd name="connsiteX35" fmla="*/ 8217 w 10000"/>
                <a:gd name="connsiteY35" fmla="*/ 8144 h 10000"/>
                <a:gd name="connsiteX36" fmla="*/ 8259 w 10000"/>
                <a:gd name="connsiteY36" fmla="*/ 7948 h 10000"/>
                <a:gd name="connsiteX37" fmla="*/ 8259 w 10000"/>
                <a:gd name="connsiteY37" fmla="*/ 7692 h 10000"/>
                <a:gd name="connsiteX38" fmla="*/ 8300 w 10000"/>
                <a:gd name="connsiteY38" fmla="*/ 7436 h 10000"/>
                <a:gd name="connsiteX39" fmla="*/ 8320 w 10000"/>
                <a:gd name="connsiteY39" fmla="*/ 7297 h 10000"/>
                <a:gd name="connsiteX40" fmla="*/ 8361 w 10000"/>
                <a:gd name="connsiteY40" fmla="*/ 7278 h 10000"/>
                <a:gd name="connsiteX41" fmla="*/ 8383 w 10000"/>
                <a:gd name="connsiteY41" fmla="*/ 7278 h 10000"/>
                <a:gd name="connsiteX42" fmla="*/ 8464 w 10000"/>
                <a:gd name="connsiteY42" fmla="*/ 7297 h 10000"/>
                <a:gd name="connsiteX43" fmla="*/ 8525 w 10000"/>
                <a:gd name="connsiteY43" fmla="*/ 7297 h 10000"/>
                <a:gd name="connsiteX44" fmla="*/ 8587 w 10000"/>
                <a:gd name="connsiteY44" fmla="*/ 7297 h 10000"/>
                <a:gd name="connsiteX45" fmla="*/ 8628 w 10000"/>
                <a:gd name="connsiteY45" fmla="*/ 7278 h 10000"/>
                <a:gd name="connsiteX46" fmla="*/ 8689 w 10000"/>
                <a:gd name="connsiteY46" fmla="*/ 7139 h 10000"/>
                <a:gd name="connsiteX47" fmla="*/ 8729 w 10000"/>
                <a:gd name="connsiteY47" fmla="*/ 7021 h 10000"/>
                <a:gd name="connsiteX48" fmla="*/ 8729 w 10000"/>
                <a:gd name="connsiteY48" fmla="*/ 6844 h 10000"/>
                <a:gd name="connsiteX49" fmla="*/ 8832 w 10000"/>
                <a:gd name="connsiteY49" fmla="*/ 6723 h 10000"/>
                <a:gd name="connsiteX50" fmla="*/ 8895 w 10000"/>
                <a:gd name="connsiteY50" fmla="*/ 6685 h 10000"/>
                <a:gd name="connsiteX51" fmla="*/ 8895 w 10000"/>
                <a:gd name="connsiteY51" fmla="*/ 6668 h 10000"/>
                <a:gd name="connsiteX52" fmla="*/ 8936 w 10000"/>
                <a:gd name="connsiteY52" fmla="*/ 6627 h 10000"/>
                <a:gd name="connsiteX53" fmla="*/ 8895 w 10000"/>
                <a:gd name="connsiteY53" fmla="*/ 6627 h 10000"/>
                <a:gd name="connsiteX54" fmla="*/ 8895 w 10000"/>
                <a:gd name="connsiteY54" fmla="*/ 6587 h 10000"/>
                <a:gd name="connsiteX55" fmla="*/ 8895 w 10000"/>
                <a:gd name="connsiteY55" fmla="*/ 6587 h 10000"/>
                <a:gd name="connsiteX56" fmla="*/ 8895 w 10000"/>
                <a:gd name="connsiteY56" fmla="*/ 6568 h 10000"/>
                <a:gd name="connsiteX57" fmla="*/ 8936 w 10000"/>
                <a:gd name="connsiteY57" fmla="*/ 6529 h 10000"/>
                <a:gd name="connsiteX58" fmla="*/ 8956 w 10000"/>
                <a:gd name="connsiteY58" fmla="*/ 6529 h 10000"/>
                <a:gd name="connsiteX59" fmla="*/ 8997 w 10000"/>
                <a:gd name="connsiteY59" fmla="*/ 6490 h 10000"/>
                <a:gd name="connsiteX60" fmla="*/ 9057 w 10000"/>
                <a:gd name="connsiteY60" fmla="*/ 6490 h 10000"/>
                <a:gd name="connsiteX61" fmla="*/ 9140 w 10000"/>
                <a:gd name="connsiteY61" fmla="*/ 6469 h 10000"/>
                <a:gd name="connsiteX62" fmla="*/ 9201 w 10000"/>
                <a:gd name="connsiteY62" fmla="*/ 6430 h 10000"/>
                <a:gd name="connsiteX63" fmla="*/ 9242 w 10000"/>
                <a:gd name="connsiteY63" fmla="*/ 6371 h 10000"/>
                <a:gd name="connsiteX64" fmla="*/ 9262 w 10000"/>
                <a:gd name="connsiteY64" fmla="*/ 6291 h 10000"/>
                <a:gd name="connsiteX65" fmla="*/ 9262 w 10000"/>
                <a:gd name="connsiteY65" fmla="*/ 6194 h 10000"/>
                <a:gd name="connsiteX66" fmla="*/ 9262 w 10000"/>
                <a:gd name="connsiteY66" fmla="*/ 6172 h 10000"/>
                <a:gd name="connsiteX67" fmla="*/ 9242 w 10000"/>
                <a:gd name="connsiteY67" fmla="*/ 6114 h 10000"/>
                <a:gd name="connsiteX68" fmla="*/ 9201 w 10000"/>
                <a:gd name="connsiteY68" fmla="*/ 6075 h 10000"/>
                <a:gd name="connsiteX69" fmla="*/ 9201 w 10000"/>
                <a:gd name="connsiteY69" fmla="*/ 6035 h 10000"/>
                <a:gd name="connsiteX70" fmla="*/ 9201 w 10000"/>
                <a:gd name="connsiteY70" fmla="*/ 6016 h 10000"/>
                <a:gd name="connsiteX71" fmla="*/ 9242 w 10000"/>
                <a:gd name="connsiteY71" fmla="*/ 5936 h 10000"/>
                <a:gd name="connsiteX72" fmla="*/ 9262 w 10000"/>
                <a:gd name="connsiteY72" fmla="*/ 5917 h 10000"/>
                <a:gd name="connsiteX73" fmla="*/ 9303 w 10000"/>
                <a:gd name="connsiteY73" fmla="*/ 5917 h 10000"/>
                <a:gd name="connsiteX74" fmla="*/ 9367 w 10000"/>
                <a:gd name="connsiteY74" fmla="*/ 5917 h 10000"/>
                <a:gd name="connsiteX75" fmla="*/ 9407 w 10000"/>
                <a:gd name="connsiteY75" fmla="*/ 5878 h 10000"/>
                <a:gd name="connsiteX76" fmla="*/ 9427 w 10000"/>
                <a:gd name="connsiteY76" fmla="*/ 5838 h 10000"/>
                <a:gd name="connsiteX77" fmla="*/ 9469 w 10000"/>
                <a:gd name="connsiteY77" fmla="*/ 5780 h 10000"/>
                <a:gd name="connsiteX78" fmla="*/ 9469 w 10000"/>
                <a:gd name="connsiteY78" fmla="*/ 5719 h 10000"/>
                <a:gd name="connsiteX79" fmla="*/ 9427 w 10000"/>
                <a:gd name="connsiteY79" fmla="*/ 5680 h 10000"/>
                <a:gd name="connsiteX80" fmla="*/ 9427 w 10000"/>
                <a:gd name="connsiteY80" fmla="*/ 5659 h 10000"/>
                <a:gd name="connsiteX81" fmla="*/ 9407 w 10000"/>
                <a:gd name="connsiteY81" fmla="*/ 5622 h 10000"/>
                <a:gd name="connsiteX82" fmla="*/ 9367 w 10000"/>
                <a:gd name="connsiteY82" fmla="*/ 5563 h 10000"/>
                <a:gd name="connsiteX83" fmla="*/ 9367 w 10000"/>
                <a:gd name="connsiteY83" fmla="*/ 5522 h 10000"/>
                <a:gd name="connsiteX84" fmla="*/ 9367 w 10000"/>
                <a:gd name="connsiteY84" fmla="*/ 5483 h 10000"/>
                <a:gd name="connsiteX85" fmla="*/ 9367 w 10000"/>
                <a:gd name="connsiteY85" fmla="*/ 5326 h 10000"/>
                <a:gd name="connsiteX86" fmla="*/ 9367 w 10000"/>
                <a:gd name="connsiteY86" fmla="*/ 5266 h 10000"/>
                <a:gd name="connsiteX87" fmla="*/ 9367 w 10000"/>
                <a:gd name="connsiteY87" fmla="*/ 5226 h 10000"/>
                <a:gd name="connsiteX88" fmla="*/ 9324 w 10000"/>
                <a:gd name="connsiteY88" fmla="*/ 5167 h 10000"/>
                <a:gd name="connsiteX89" fmla="*/ 9262 w 10000"/>
                <a:gd name="connsiteY89" fmla="*/ 5129 h 10000"/>
                <a:gd name="connsiteX90" fmla="*/ 9201 w 10000"/>
                <a:gd name="connsiteY90" fmla="*/ 5069 h 10000"/>
                <a:gd name="connsiteX91" fmla="*/ 9140 w 10000"/>
                <a:gd name="connsiteY91" fmla="*/ 4970 h 10000"/>
                <a:gd name="connsiteX92" fmla="*/ 9140 w 10000"/>
                <a:gd name="connsiteY92" fmla="*/ 4911 h 10000"/>
                <a:gd name="connsiteX93" fmla="*/ 9140 w 10000"/>
                <a:gd name="connsiteY93" fmla="*/ 4832 h 10000"/>
                <a:gd name="connsiteX94" fmla="*/ 9201 w 10000"/>
                <a:gd name="connsiteY94" fmla="*/ 4773 h 10000"/>
                <a:gd name="connsiteX95" fmla="*/ 9242 w 10000"/>
                <a:gd name="connsiteY95" fmla="*/ 4713 h 10000"/>
                <a:gd name="connsiteX96" fmla="*/ 9262 w 10000"/>
                <a:gd name="connsiteY96" fmla="*/ 4655 h 10000"/>
                <a:gd name="connsiteX97" fmla="*/ 9242 w 10000"/>
                <a:gd name="connsiteY97" fmla="*/ 4576 h 10000"/>
                <a:gd name="connsiteX98" fmla="*/ 9201 w 10000"/>
                <a:gd name="connsiteY98" fmla="*/ 4556 h 10000"/>
                <a:gd name="connsiteX99" fmla="*/ 9140 w 10000"/>
                <a:gd name="connsiteY99" fmla="*/ 4516 h 10000"/>
                <a:gd name="connsiteX100" fmla="*/ 9057 w 10000"/>
                <a:gd name="connsiteY100" fmla="*/ 4516 h 10000"/>
                <a:gd name="connsiteX101" fmla="*/ 9037 w 10000"/>
                <a:gd name="connsiteY101" fmla="*/ 4477 h 10000"/>
                <a:gd name="connsiteX102" fmla="*/ 8956 w 10000"/>
                <a:gd name="connsiteY102" fmla="*/ 4457 h 10000"/>
                <a:gd name="connsiteX103" fmla="*/ 8895 w 10000"/>
                <a:gd name="connsiteY103" fmla="*/ 4379 h 10000"/>
                <a:gd name="connsiteX104" fmla="*/ 8832 w 10000"/>
                <a:gd name="connsiteY104" fmla="*/ 4261 h 10000"/>
                <a:gd name="connsiteX105" fmla="*/ 8689 w 10000"/>
                <a:gd name="connsiteY105" fmla="*/ 4103 h 10000"/>
                <a:gd name="connsiteX106" fmla="*/ 8587 w 10000"/>
                <a:gd name="connsiteY106" fmla="*/ 3964 h 10000"/>
                <a:gd name="connsiteX107" fmla="*/ 8525 w 10000"/>
                <a:gd name="connsiteY107" fmla="*/ 3926 h 10000"/>
                <a:gd name="connsiteX108" fmla="*/ 8464 w 10000"/>
                <a:gd name="connsiteY108" fmla="*/ 3964 h 10000"/>
                <a:gd name="connsiteX109" fmla="*/ 8424 w 10000"/>
                <a:gd name="connsiteY109" fmla="*/ 4004 h 10000"/>
                <a:gd name="connsiteX110" fmla="*/ 8383 w 10000"/>
                <a:gd name="connsiteY110" fmla="*/ 4023 h 10000"/>
                <a:gd name="connsiteX111" fmla="*/ 8361 w 10000"/>
                <a:gd name="connsiteY111" fmla="*/ 4064 h 10000"/>
                <a:gd name="connsiteX112" fmla="*/ 8320 w 10000"/>
                <a:gd name="connsiteY112" fmla="*/ 4064 h 10000"/>
                <a:gd name="connsiteX113" fmla="*/ 8259 w 10000"/>
                <a:gd name="connsiteY113" fmla="*/ 4064 h 10000"/>
                <a:gd name="connsiteX114" fmla="*/ 8157 w 10000"/>
                <a:gd name="connsiteY114" fmla="*/ 4064 h 10000"/>
                <a:gd name="connsiteX115" fmla="*/ 8095 w 10000"/>
                <a:gd name="connsiteY115" fmla="*/ 4064 h 10000"/>
                <a:gd name="connsiteX116" fmla="*/ 8054 w 10000"/>
                <a:gd name="connsiteY116" fmla="*/ 4103 h 10000"/>
                <a:gd name="connsiteX117" fmla="*/ 8013 w 10000"/>
                <a:gd name="connsiteY117" fmla="*/ 4160 h 10000"/>
                <a:gd name="connsiteX118" fmla="*/ 8054 w 10000"/>
                <a:gd name="connsiteY118" fmla="*/ 4181 h 10000"/>
                <a:gd name="connsiteX119" fmla="*/ 8095 w 10000"/>
                <a:gd name="connsiteY119" fmla="*/ 4261 h 10000"/>
                <a:gd name="connsiteX120" fmla="*/ 8115 w 10000"/>
                <a:gd name="connsiteY120" fmla="*/ 4320 h 10000"/>
                <a:gd name="connsiteX121" fmla="*/ 8115 w 10000"/>
                <a:gd name="connsiteY121" fmla="*/ 4357 h 10000"/>
                <a:gd name="connsiteX122" fmla="*/ 8013 w 10000"/>
                <a:gd name="connsiteY122" fmla="*/ 4379 h 10000"/>
                <a:gd name="connsiteX123" fmla="*/ 8013 w 10000"/>
                <a:gd name="connsiteY123" fmla="*/ 4457 h 10000"/>
                <a:gd name="connsiteX124" fmla="*/ 8013 w 10000"/>
                <a:gd name="connsiteY124" fmla="*/ 4516 h 10000"/>
                <a:gd name="connsiteX125" fmla="*/ 7992 w 10000"/>
                <a:gd name="connsiteY125" fmla="*/ 4576 h 10000"/>
                <a:gd name="connsiteX126" fmla="*/ 7951 w 10000"/>
                <a:gd name="connsiteY126" fmla="*/ 4655 h 10000"/>
                <a:gd name="connsiteX127" fmla="*/ 7788 w 10000"/>
                <a:gd name="connsiteY127" fmla="*/ 4813 h 10000"/>
                <a:gd name="connsiteX128" fmla="*/ 7623 w 10000"/>
                <a:gd name="connsiteY128" fmla="*/ 4871 h 10000"/>
                <a:gd name="connsiteX129" fmla="*/ 7379 w 10000"/>
                <a:gd name="connsiteY129" fmla="*/ 4911 h 10000"/>
                <a:gd name="connsiteX130" fmla="*/ 7337 w 10000"/>
                <a:gd name="connsiteY130" fmla="*/ 4911 h 10000"/>
                <a:gd name="connsiteX131" fmla="*/ 7275 w 10000"/>
                <a:gd name="connsiteY131" fmla="*/ 4930 h 10000"/>
                <a:gd name="connsiteX132" fmla="*/ 7254 w 10000"/>
                <a:gd name="connsiteY132" fmla="*/ 4930 h 10000"/>
                <a:gd name="connsiteX133" fmla="*/ 7174 w 10000"/>
                <a:gd name="connsiteY133" fmla="*/ 4930 h 10000"/>
                <a:gd name="connsiteX134" fmla="*/ 7174 w 10000"/>
                <a:gd name="connsiteY134" fmla="*/ 4911 h 10000"/>
                <a:gd name="connsiteX135" fmla="*/ 7152 w 10000"/>
                <a:gd name="connsiteY135" fmla="*/ 4871 h 10000"/>
                <a:gd name="connsiteX136" fmla="*/ 7111 w 10000"/>
                <a:gd name="connsiteY136" fmla="*/ 4871 h 10000"/>
                <a:gd name="connsiteX137" fmla="*/ 7071 w 10000"/>
                <a:gd name="connsiteY137" fmla="*/ 4871 h 10000"/>
                <a:gd name="connsiteX138" fmla="*/ 7007 w 10000"/>
                <a:gd name="connsiteY138" fmla="*/ 4871 h 10000"/>
                <a:gd name="connsiteX139" fmla="*/ 6968 w 10000"/>
                <a:gd name="connsiteY139" fmla="*/ 4911 h 10000"/>
                <a:gd name="connsiteX140" fmla="*/ 6968 w 10000"/>
                <a:gd name="connsiteY140" fmla="*/ 4970 h 10000"/>
                <a:gd name="connsiteX141" fmla="*/ 6947 w 10000"/>
                <a:gd name="connsiteY141" fmla="*/ 5010 h 10000"/>
                <a:gd name="connsiteX142" fmla="*/ 6906 w 10000"/>
                <a:gd name="connsiteY142" fmla="*/ 5029 h 10000"/>
                <a:gd name="connsiteX143" fmla="*/ 6867 w 10000"/>
                <a:gd name="connsiteY143" fmla="*/ 5029 h 10000"/>
                <a:gd name="connsiteX144" fmla="*/ 6846 w 10000"/>
                <a:gd name="connsiteY144" fmla="*/ 5029 h 10000"/>
                <a:gd name="connsiteX145" fmla="*/ 6804 w 10000"/>
                <a:gd name="connsiteY145" fmla="*/ 5029 h 10000"/>
                <a:gd name="connsiteX146" fmla="*/ 6741 w 10000"/>
                <a:gd name="connsiteY146" fmla="*/ 5029 h 10000"/>
                <a:gd name="connsiteX147" fmla="*/ 6741 w 10000"/>
                <a:gd name="connsiteY147" fmla="*/ 5069 h 10000"/>
                <a:gd name="connsiteX148" fmla="*/ 6741 w 10000"/>
                <a:gd name="connsiteY148" fmla="*/ 5108 h 10000"/>
                <a:gd name="connsiteX149" fmla="*/ 6741 w 10000"/>
                <a:gd name="connsiteY149" fmla="*/ 5129 h 10000"/>
                <a:gd name="connsiteX150" fmla="*/ 6741 w 10000"/>
                <a:gd name="connsiteY150" fmla="*/ 5167 h 10000"/>
                <a:gd name="connsiteX151" fmla="*/ 6680 w 10000"/>
                <a:gd name="connsiteY151" fmla="*/ 5189 h 10000"/>
                <a:gd name="connsiteX152" fmla="*/ 6680 w 10000"/>
                <a:gd name="connsiteY152" fmla="*/ 5189 h 10000"/>
                <a:gd name="connsiteX153" fmla="*/ 6680 w 10000"/>
                <a:gd name="connsiteY153" fmla="*/ 5226 h 10000"/>
                <a:gd name="connsiteX154" fmla="*/ 6701 w 10000"/>
                <a:gd name="connsiteY154" fmla="*/ 5266 h 10000"/>
                <a:gd name="connsiteX155" fmla="*/ 6701 w 10000"/>
                <a:gd name="connsiteY155" fmla="*/ 5287 h 10000"/>
                <a:gd name="connsiteX156" fmla="*/ 6680 w 10000"/>
                <a:gd name="connsiteY156" fmla="*/ 5266 h 10000"/>
                <a:gd name="connsiteX157" fmla="*/ 6640 w 10000"/>
                <a:gd name="connsiteY157" fmla="*/ 5266 h 10000"/>
                <a:gd name="connsiteX158" fmla="*/ 6599 w 10000"/>
                <a:gd name="connsiteY158" fmla="*/ 5226 h 10000"/>
                <a:gd name="connsiteX159" fmla="*/ 6579 w 10000"/>
                <a:gd name="connsiteY159" fmla="*/ 5226 h 10000"/>
                <a:gd name="connsiteX160" fmla="*/ 6579 w 10000"/>
                <a:gd name="connsiteY160" fmla="*/ 5326 h 10000"/>
                <a:gd name="connsiteX161" fmla="*/ 6495 w 10000"/>
                <a:gd name="connsiteY161" fmla="*/ 5326 h 10000"/>
                <a:gd name="connsiteX162" fmla="*/ 6475 w 10000"/>
                <a:gd name="connsiteY162" fmla="*/ 5326 h 10000"/>
                <a:gd name="connsiteX163" fmla="*/ 6334 w 10000"/>
                <a:gd name="connsiteY163" fmla="*/ 5287 h 10000"/>
                <a:gd name="connsiteX164" fmla="*/ 6271 w 10000"/>
                <a:gd name="connsiteY164" fmla="*/ 5287 h 10000"/>
                <a:gd name="connsiteX165" fmla="*/ 6230 w 10000"/>
                <a:gd name="connsiteY165" fmla="*/ 5326 h 10000"/>
                <a:gd name="connsiteX166" fmla="*/ 6209 w 10000"/>
                <a:gd name="connsiteY166" fmla="*/ 5326 h 10000"/>
                <a:gd name="connsiteX167" fmla="*/ 6128 w 10000"/>
                <a:gd name="connsiteY167" fmla="*/ 5364 h 10000"/>
                <a:gd name="connsiteX168" fmla="*/ 6108 w 10000"/>
                <a:gd name="connsiteY168" fmla="*/ 5364 h 10000"/>
                <a:gd name="connsiteX169" fmla="*/ 6066 w 10000"/>
                <a:gd name="connsiteY169" fmla="*/ 5364 h 10000"/>
                <a:gd name="connsiteX170" fmla="*/ 6066 w 10000"/>
                <a:gd name="connsiteY170" fmla="*/ 5364 h 10000"/>
                <a:gd name="connsiteX171" fmla="*/ 6108 w 10000"/>
                <a:gd name="connsiteY171" fmla="*/ 5326 h 10000"/>
                <a:gd name="connsiteX172" fmla="*/ 6108 w 10000"/>
                <a:gd name="connsiteY172" fmla="*/ 5287 h 10000"/>
                <a:gd name="connsiteX173" fmla="*/ 6025 w 10000"/>
                <a:gd name="connsiteY173" fmla="*/ 5287 h 10000"/>
                <a:gd name="connsiteX174" fmla="*/ 6004 w 10000"/>
                <a:gd name="connsiteY174" fmla="*/ 5266 h 10000"/>
                <a:gd name="connsiteX175" fmla="*/ 5922 w 10000"/>
                <a:gd name="connsiteY175" fmla="*/ 5266 h 10000"/>
                <a:gd name="connsiteX176" fmla="*/ 5738 w 10000"/>
                <a:gd name="connsiteY176" fmla="*/ 5189 h 10000"/>
                <a:gd name="connsiteX177" fmla="*/ 5492 w 10000"/>
                <a:gd name="connsiteY177" fmla="*/ 5129 h 10000"/>
                <a:gd name="connsiteX178" fmla="*/ 5289 w 10000"/>
                <a:gd name="connsiteY178" fmla="*/ 5129 h 10000"/>
                <a:gd name="connsiteX179" fmla="*/ 5289 w 10000"/>
                <a:gd name="connsiteY179" fmla="*/ 5129 h 10000"/>
                <a:gd name="connsiteX180" fmla="*/ 5268 w 10000"/>
                <a:gd name="connsiteY180" fmla="*/ 5189 h 10000"/>
                <a:gd name="connsiteX181" fmla="*/ 5268 w 10000"/>
                <a:gd name="connsiteY181" fmla="*/ 5226 h 10000"/>
                <a:gd name="connsiteX182" fmla="*/ 5225 w 10000"/>
                <a:gd name="connsiteY182" fmla="*/ 5226 h 10000"/>
                <a:gd name="connsiteX183" fmla="*/ 5225 w 10000"/>
                <a:gd name="connsiteY183" fmla="*/ 5189 h 10000"/>
                <a:gd name="connsiteX184" fmla="*/ 5225 w 10000"/>
                <a:gd name="connsiteY184" fmla="*/ 5189 h 10000"/>
                <a:gd name="connsiteX185" fmla="*/ 5185 w 10000"/>
                <a:gd name="connsiteY185" fmla="*/ 5167 h 10000"/>
                <a:gd name="connsiteX186" fmla="*/ 5165 w 10000"/>
                <a:gd name="connsiteY186" fmla="*/ 5189 h 10000"/>
                <a:gd name="connsiteX187" fmla="*/ 5165 w 10000"/>
                <a:gd name="connsiteY187" fmla="*/ 5226 h 10000"/>
                <a:gd name="connsiteX188" fmla="*/ 5123 w 10000"/>
                <a:gd name="connsiteY188" fmla="*/ 5266 h 10000"/>
                <a:gd name="connsiteX189" fmla="*/ 5083 w 10000"/>
                <a:gd name="connsiteY189" fmla="*/ 5287 h 10000"/>
                <a:gd name="connsiteX190" fmla="*/ 5063 w 10000"/>
                <a:gd name="connsiteY190" fmla="*/ 5287 h 10000"/>
                <a:gd name="connsiteX191" fmla="*/ 5020 w 10000"/>
                <a:gd name="connsiteY191" fmla="*/ 5287 h 10000"/>
                <a:gd name="connsiteX192" fmla="*/ 4979 w 10000"/>
                <a:gd name="connsiteY192" fmla="*/ 5287 h 10000"/>
                <a:gd name="connsiteX193" fmla="*/ 4979 w 10000"/>
                <a:gd name="connsiteY193" fmla="*/ 5326 h 10000"/>
                <a:gd name="connsiteX194" fmla="*/ 4979 w 10000"/>
                <a:gd name="connsiteY194" fmla="*/ 5364 h 10000"/>
                <a:gd name="connsiteX195" fmla="*/ 4958 w 10000"/>
                <a:gd name="connsiteY195" fmla="*/ 5364 h 10000"/>
                <a:gd name="connsiteX196" fmla="*/ 4917 w 10000"/>
                <a:gd name="connsiteY196" fmla="*/ 5364 h 10000"/>
                <a:gd name="connsiteX197" fmla="*/ 4917 w 10000"/>
                <a:gd name="connsiteY197" fmla="*/ 5364 h 10000"/>
                <a:gd name="connsiteX198" fmla="*/ 4877 w 10000"/>
                <a:gd name="connsiteY198" fmla="*/ 5326 h 10000"/>
                <a:gd name="connsiteX199" fmla="*/ 4857 w 10000"/>
                <a:gd name="connsiteY199" fmla="*/ 5287 h 10000"/>
                <a:gd name="connsiteX200" fmla="*/ 4816 w 10000"/>
                <a:gd name="connsiteY200" fmla="*/ 5287 h 10000"/>
                <a:gd name="connsiteX201" fmla="*/ 3812 w 10000"/>
                <a:gd name="connsiteY201" fmla="*/ 5266 h 10000"/>
                <a:gd name="connsiteX202" fmla="*/ 2994 w 10000"/>
                <a:gd name="connsiteY202" fmla="*/ 5266 h 10000"/>
                <a:gd name="connsiteX203" fmla="*/ 2827 w 10000"/>
                <a:gd name="connsiteY203" fmla="*/ 5266 h 10000"/>
                <a:gd name="connsiteX204" fmla="*/ 2767 w 10000"/>
                <a:gd name="connsiteY204" fmla="*/ 5226 h 10000"/>
                <a:gd name="connsiteX205" fmla="*/ 2727 w 10000"/>
                <a:gd name="connsiteY205" fmla="*/ 5266 h 10000"/>
                <a:gd name="connsiteX206" fmla="*/ 2705 w 10000"/>
                <a:gd name="connsiteY206" fmla="*/ 5287 h 10000"/>
                <a:gd name="connsiteX207" fmla="*/ 2663 w 10000"/>
                <a:gd name="connsiteY207" fmla="*/ 5384 h 10000"/>
                <a:gd name="connsiteX208" fmla="*/ 2623 w 10000"/>
                <a:gd name="connsiteY208" fmla="*/ 5483 h 10000"/>
                <a:gd name="connsiteX209" fmla="*/ 2623 w 10000"/>
                <a:gd name="connsiteY209" fmla="*/ 5581 h 10000"/>
                <a:gd name="connsiteX210" fmla="*/ 2623 w 10000"/>
                <a:gd name="connsiteY210" fmla="*/ 5680 h 10000"/>
                <a:gd name="connsiteX211" fmla="*/ 2663 w 10000"/>
                <a:gd name="connsiteY211" fmla="*/ 5741 h 10000"/>
                <a:gd name="connsiteX212" fmla="*/ 2705 w 10000"/>
                <a:gd name="connsiteY212" fmla="*/ 5780 h 10000"/>
                <a:gd name="connsiteX213" fmla="*/ 2727 w 10000"/>
                <a:gd name="connsiteY213" fmla="*/ 5780 h 10000"/>
                <a:gd name="connsiteX214" fmla="*/ 2767 w 10000"/>
                <a:gd name="connsiteY214" fmla="*/ 5818 h 10000"/>
                <a:gd name="connsiteX215" fmla="*/ 2767 w 10000"/>
                <a:gd name="connsiteY215" fmla="*/ 5838 h 10000"/>
                <a:gd name="connsiteX216" fmla="*/ 2663 w 10000"/>
                <a:gd name="connsiteY216" fmla="*/ 5917 h 10000"/>
                <a:gd name="connsiteX217" fmla="*/ 2705 w 10000"/>
                <a:gd name="connsiteY217" fmla="*/ 5936 h 10000"/>
                <a:gd name="connsiteX218" fmla="*/ 2727 w 10000"/>
                <a:gd name="connsiteY218" fmla="*/ 5936 h 10000"/>
                <a:gd name="connsiteX219" fmla="*/ 2767 w 10000"/>
                <a:gd name="connsiteY219" fmla="*/ 5977 h 10000"/>
                <a:gd name="connsiteX220" fmla="*/ 2767 w 10000"/>
                <a:gd name="connsiteY220" fmla="*/ 6016 h 10000"/>
                <a:gd name="connsiteX221" fmla="*/ 2767 w 10000"/>
                <a:gd name="connsiteY221" fmla="*/ 6035 h 10000"/>
                <a:gd name="connsiteX222" fmla="*/ 2767 w 10000"/>
                <a:gd name="connsiteY222" fmla="*/ 6114 h 10000"/>
                <a:gd name="connsiteX223" fmla="*/ 2727 w 10000"/>
                <a:gd name="connsiteY223" fmla="*/ 6172 h 10000"/>
                <a:gd name="connsiteX224" fmla="*/ 2705 w 10000"/>
                <a:gd name="connsiteY224" fmla="*/ 6194 h 10000"/>
                <a:gd name="connsiteX225" fmla="*/ 2727 w 10000"/>
                <a:gd name="connsiteY225" fmla="*/ 6291 h 10000"/>
                <a:gd name="connsiteX226" fmla="*/ 2767 w 10000"/>
                <a:gd name="connsiteY226" fmla="*/ 6371 h 10000"/>
                <a:gd name="connsiteX227" fmla="*/ 2767 w 10000"/>
                <a:gd name="connsiteY227" fmla="*/ 6430 h 10000"/>
                <a:gd name="connsiteX228" fmla="*/ 2767 w 10000"/>
                <a:gd name="connsiteY228" fmla="*/ 6469 h 10000"/>
                <a:gd name="connsiteX229" fmla="*/ 2727 w 10000"/>
                <a:gd name="connsiteY229" fmla="*/ 6490 h 10000"/>
                <a:gd name="connsiteX230" fmla="*/ 2705 w 10000"/>
                <a:gd name="connsiteY230" fmla="*/ 6529 h 10000"/>
                <a:gd name="connsiteX231" fmla="*/ 2705 w 10000"/>
                <a:gd name="connsiteY231" fmla="*/ 6529 h 10000"/>
                <a:gd name="connsiteX232" fmla="*/ 2705 w 10000"/>
                <a:gd name="connsiteY232" fmla="*/ 6587 h 10000"/>
                <a:gd name="connsiteX233" fmla="*/ 2727 w 10000"/>
                <a:gd name="connsiteY233" fmla="*/ 6627 h 10000"/>
                <a:gd name="connsiteX234" fmla="*/ 2767 w 10000"/>
                <a:gd name="connsiteY234" fmla="*/ 6685 h 10000"/>
                <a:gd name="connsiteX235" fmla="*/ 2807 w 10000"/>
                <a:gd name="connsiteY235" fmla="*/ 6746 h 10000"/>
                <a:gd name="connsiteX236" fmla="*/ 2807 w 10000"/>
                <a:gd name="connsiteY236" fmla="*/ 6784 h 10000"/>
                <a:gd name="connsiteX237" fmla="*/ 2767 w 10000"/>
                <a:gd name="connsiteY237" fmla="*/ 6844 h 10000"/>
                <a:gd name="connsiteX238" fmla="*/ 2727 w 10000"/>
                <a:gd name="connsiteY238" fmla="*/ 6884 h 10000"/>
                <a:gd name="connsiteX239" fmla="*/ 2705 w 10000"/>
                <a:gd name="connsiteY239" fmla="*/ 6844 h 10000"/>
                <a:gd name="connsiteX240" fmla="*/ 2623 w 10000"/>
                <a:gd name="connsiteY240" fmla="*/ 6784 h 10000"/>
                <a:gd name="connsiteX241" fmla="*/ 2603 w 10000"/>
                <a:gd name="connsiteY241" fmla="*/ 6723 h 10000"/>
                <a:gd name="connsiteX242" fmla="*/ 2562 w 10000"/>
                <a:gd name="connsiteY242" fmla="*/ 6627 h 10000"/>
                <a:gd name="connsiteX243" fmla="*/ 2522 w 10000"/>
                <a:gd name="connsiteY243" fmla="*/ 6568 h 10000"/>
                <a:gd name="connsiteX244" fmla="*/ 2502 w 10000"/>
                <a:gd name="connsiteY244" fmla="*/ 6529 h 10000"/>
                <a:gd name="connsiteX245" fmla="*/ 2502 w 10000"/>
                <a:gd name="connsiteY245" fmla="*/ 6529 h 10000"/>
                <a:gd name="connsiteX246" fmla="*/ 2461 w 10000"/>
                <a:gd name="connsiteY246" fmla="*/ 6568 h 10000"/>
                <a:gd name="connsiteX247" fmla="*/ 2417 w 10000"/>
                <a:gd name="connsiteY247" fmla="*/ 6568 h 10000"/>
                <a:gd name="connsiteX248" fmla="*/ 2397 w 10000"/>
                <a:gd name="connsiteY248" fmla="*/ 6529 h 10000"/>
                <a:gd name="connsiteX249" fmla="*/ 2397 w 10000"/>
                <a:gd name="connsiteY249" fmla="*/ 6490 h 10000"/>
                <a:gd name="connsiteX250" fmla="*/ 2397 w 10000"/>
                <a:gd name="connsiteY250" fmla="*/ 6490 h 10000"/>
                <a:gd name="connsiteX251" fmla="*/ 2356 w 10000"/>
                <a:gd name="connsiteY251" fmla="*/ 6469 h 10000"/>
                <a:gd name="connsiteX252" fmla="*/ 2334 w 10000"/>
                <a:gd name="connsiteY252" fmla="*/ 6430 h 10000"/>
                <a:gd name="connsiteX253" fmla="*/ 2295 w 10000"/>
                <a:gd name="connsiteY253" fmla="*/ 6390 h 10000"/>
                <a:gd name="connsiteX254" fmla="*/ 2334 w 10000"/>
                <a:gd name="connsiteY254" fmla="*/ 6390 h 10000"/>
                <a:gd name="connsiteX255" fmla="*/ 2334 w 10000"/>
                <a:gd name="connsiteY255" fmla="*/ 6371 h 10000"/>
                <a:gd name="connsiteX256" fmla="*/ 2334 w 10000"/>
                <a:gd name="connsiteY256" fmla="*/ 6371 h 10000"/>
                <a:gd name="connsiteX257" fmla="*/ 2334 w 10000"/>
                <a:gd name="connsiteY257" fmla="*/ 6331 h 10000"/>
                <a:gd name="connsiteX258" fmla="*/ 2234 w 10000"/>
                <a:gd name="connsiteY258" fmla="*/ 6390 h 10000"/>
                <a:gd name="connsiteX259" fmla="*/ 2194 w 10000"/>
                <a:gd name="connsiteY259" fmla="*/ 6390 h 10000"/>
                <a:gd name="connsiteX260" fmla="*/ 2194 w 10000"/>
                <a:gd name="connsiteY260" fmla="*/ 6390 h 10000"/>
                <a:gd name="connsiteX261" fmla="*/ 2194 w 10000"/>
                <a:gd name="connsiteY261" fmla="*/ 6390 h 10000"/>
                <a:gd name="connsiteX262" fmla="*/ 2194 w 10000"/>
                <a:gd name="connsiteY262" fmla="*/ 6371 h 10000"/>
                <a:gd name="connsiteX263" fmla="*/ 2194 w 10000"/>
                <a:gd name="connsiteY263" fmla="*/ 6371 h 10000"/>
                <a:gd name="connsiteX264" fmla="*/ 2150 w 10000"/>
                <a:gd name="connsiteY264" fmla="*/ 6331 h 10000"/>
                <a:gd name="connsiteX265" fmla="*/ 2090 w 10000"/>
                <a:gd name="connsiteY265" fmla="*/ 6331 h 10000"/>
                <a:gd name="connsiteX266" fmla="*/ 2049 w 10000"/>
                <a:gd name="connsiteY266" fmla="*/ 6331 h 10000"/>
                <a:gd name="connsiteX267" fmla="*/ 1822 w 10000"/>
                <a:gd name="connsiteY267" fmla="*/ 6331 h 10000"/>
                <a:gd name="connsiteX268" fmla="*/ 1682 w 10000"/>
                <a:gd name="connsiteY268" fmla="*/ 6371 h 10000"/>
                <a:gd name="connsiteX269" fmla="*/ 1617 w 10000"/>
                <a:gd name="connsiteY269" fmla="*/ 6390 h 10000"/>
                <a:gd name="connsiteX270" fmla="*/ 1457 w 10000"/>
                <a:gd name="connsiteY270" fmla="*/ 6430 h 10000"/>
                <a:gd name="connsiteX271" fmla="*/ 1415 w 10000"/>
                <a:gd name="connsiteY271" fmla="*/ 6430 h 10000"/>
                <a:gd name="connsiteX272" fmla="*/ 1415 w 10000"/>
                <a:gd name="connsiteY272" fmla="*/ 6430 h 10000"/>
                <a:gd name="connsiteX273" fmla="*/ 1373 w 10000"/>
                <a:gd name="connsiteY273" fmla="*/ 6390 h 10000"/>
                <a:gd name="connsiteX274" fmla="*/ 1352 w 10000"/>
                <a:gd name="connsiteY274" fmla="*/ 6430 h 10000"/>
                <a:gd name="connsiteX275" fmla="*/ 1291 w 10000"/>
                <a:gd name="connsiteY275" fmla="*/ 6490 h 10000"/>
                <a:gd name="connsiteX276" fmla="*/ 1209 w 10000"/>
                <a:gd name="connsiteY276" fmla="*/ 6568 h 10000"/>
                <a:gd name="connsiteX277" fmla="*/ 1190 w 10000"/>
                <a:gd name="connsiteY277" fmla="*/ 6627 h 10000"/>
                <a:gd name="connsiteX278" fmla="*/ 1146 w 10000"/>
                <a:gd name="connsiteY278" fmla="*/ 6668 h 10000"/>
                <a:gd name="connsiteX279" fmla="*/ 1086 w 10000"/>
                <a:gd name="connsiteY279" fmla="*/ 6668 h 10000"/>
                <a:gd name="connsiteX280" fmla="*/ 1004 w 10000"/>
                <a:gd name="connsiteY280" fmla="*/ 6627 h 10000"/>
                <a:gd name="connsiteX281" fmla="*/ 984 w 10000"/>
                <a:gd name="connsiteY281" fmla="*/ 6568 h 10000"/>
                <a:gd name="connsiteX282" fmla="*/ 984 w 10000"/>
                <a:gd name="connsiteY282" fmla="*/ 6529 h 10000"/>
                <a:gd name="connsiteX283" fmla="*/ 984 w 10000"/>
                <a:gd name="connsiteY283" fmla="*/ 6490 h 10000"/>
                <a:gd name="connsiteX284" fmla="*/ 944 w 10000"/>
                <a:gd name="connsiteY284" fmla="*/ 6490 h 10000"/>
                <a:gd name="connsiteX285" fmla="*/ 944 w 10000"/>
                <a:gd name="connsiteY285" fmla="*/ 6490 h 10000"/>
                <a:gd name="connsiteX286" fmla="*/ 944 w 10000"/>
                <a:gd name="connsiteY286" fmla="*/ 6529 h 10000"/>
                <a:gd name="connsiteX287" fmla="*/ 902 w 10000"/>
                <a:gd name="connsiteY287" fmla="*/ 6568 h 10000"/>
                <a:gd name="connsiteX288" fmla="*/ 902 w 10000"/>
                <a:gd name="connsiteY288" fmla="*/ 6568 h 10000"/>
                <a:gd name="connsiteX289" fmla="*/ 902 w 10000"/>
                <a:gd name="connsiteY289" fmla="*/ 6529 h 10000"/>
                <a:gd name="connsiteX290" fmla="*/ 880 w 10000"/>
                <a:gd name="connsiteY290" fmla="*/ 6529 h 10000"/>
                <a:gd name="connsiteX291" fmla="*/ 840 w 10000"/>
                <a:gd name="connsiteY291" fmla="*/ 6529 h 10000"/>
                <a:gd name="connsiteX292" fmla="*/ 820 w 10000"/>
                <a:gd name="connsiteY292" fmla="*/ 6568 h 10000"/>
                <a:gd name="connsiteX293" fmla="*/ 820 w 10000"/>
                <a:gd name="connsiteY293" fmla="*/ 6568 h 10000"/>
                <a:gd name="connsiteX294" fmla="*/ 737 w 10000"/>
                <a:gd name="connsiteY294" fmla="*/ 6529 h 10000"/>
                <a:gd name="connsiteX295" fmla="*/ 717 w 10000"/>
                <a:gd name="connsiteY295" fmla="*/ 6490 h 10000"/>
                <a:gd name="connsiteX296" fmla="*/ 717 w 10000"/>
                <a:gd name="connsiteY296" fmla="*/ 6430 h 10000"/>
                <a:gd name="connsiteX297" fmla="*/ 677 w 10000"/>
                <a:gd name="connsiteY297" fmla="*/ 6390 h 10000"/>
                <a:gd name="connsiteX298" fmla="*/ 613 w 10000"/>
                <a:gd name="connsiteY298" fmla="*/ 6371 h 10000"/>
                <a:gd name="connsiteX299" fmla="*/ 613 w 10000"/>
                <a:gd name="connsiteY299" fmla="*/ 6371 h 10000"/>
                <a:gd name="connsiteX300" fmla="*/ 573 w 10000"/>
                <a:gd name="connsiteY300" fmla="*/ 6371 h 10000"/>
                <a:gd name="connsiteX301" fmla="*/ 532 w 10000"/>
                <a:gd name="connsiteY301" fmla="*/ 6371 h 10000"/>
                <a:gd name="connsiteX302" fmla="*/ 532 w 10000"/>
                <a:gd name="connsiteY302" fmla="*/ 6331 h 10000"/>
                <a:gd name="connsiteX303" fmla="*/ 512 w 10000"/>
                <a:gd name="connsiteY303" fmla="*/ 6232 h 10000"/>
                <a:gd name="connsiteX304" fmla="*/ 512 w 10000"/>
                <a:gd name="connsiteY304" fmla="*/ 6172 h 10000"/>
                <a:gd name="connsiteX305" fmla="*/ 472 w 10000"/>
                <a:gd name="connsiteY305" fmla="*/ 6075 h 10000"/>
                <a:gd name="connsiteX306" fmla="*/ 432 w 10000"/>
                <a:gd name="connsiteY306" fmla="*/ 5977 h 10000"/>
                <a:gd name="connsiteX307" fmla="*/ 368 w 10000"/>
                <a:gd name="connsiteY307" fmla="*/ 5917 h 10000"/>
                <a:gd name="connsiteX308" fmla="*/ 348 w 10000"/>
                <a:gd name="connsiteY308" fmla="*/ 5917 h 10000"/>
                <a:gd name="connsiteX309" fmla="*/ 308 w 10000"/>
                <a:gd name="connsiteY309" fmla="*/ 5878 h 10000"/>
                <a:gd name="connsiteX310" fmla="*/ 245 w 10000"/>
                <a:gd name="connsiteY310" fmla="*/ 5917 h 10000"/>
                <a:gd name="connsiteX311" fmla="*/ 164 w 10000"/>
                <a:gd name="connsiteY311" fmla="*/ 5917 h 10000"/>
                <a:gd name="connsiteX312" fmla="*/ 101 w 10000"/>
                <a:gd name="connsiteY312" fmla="*/ 5917 h 10000"/>
                <a:gd name="connsiteX313" fmla="*/ 61 w 10000"/>
                <a:gd name="connsiteY313" fmla="*/ 5878 h 10000"/>
                <a:gd name="connsiteX314" fmla="*/ 40 w 10000"/>
                <a:gd name="connsiteY314" fmla="*/ 5838 h 10000"/>
                <a:gd name="connsiteX315" fmla="*/ 0 w 10000"/>
                <a:gd name="connsiteY315" fmla="*/ 5780 h 10000"/>
                <a:gd name="connsiteX316" fmla="*/ 0 w 10000"/>
                <a:gd name="connsiteY316" fmla="*/ 5680 h 10000"/>
                <a:gd name="connsiteX317" fmla="*/ 40 w 10000"/>
                <a:gd name="connsiteY317" fmla="*/ 5622 h 10000"/>
                <a:gd name="connsiteX318" fmla="*/ 61 w 10000"/>
                <a:gd name="connsiteY318" fmla="*/ 5522 h 10000"/>
                <a:gd name="connsiteX319" fmla="*/ 101 w 10000"/>
                <a:gd name="connsiteY319" fmla="*/ 5424 h 10000"/>
                <a:gd name="connsiteX320" fmla="*/ 144 w 10000"/>
                <a:gd name="connsiteY320" fmla="*/ 5364 h 10000"/>
                <a:gd name="connsiteX321" fmla="*/ 144 w 10000"/>
                <a:gd name="connsiteY321" fmla="*/ 5326 h 10000"/>
                <a:gd name="connsiteX322" fmla="*/ 101 w 10000"/>
                <a:gd name="connsiteY322" fmla="*/ 5266 h 10000"/>
                <a:gd name="connsiteX323" fmla="*/ 61 w 10000"/>
                <a:gd name="connsiteY323" fmla="*/ 5189 h 10000"/>
                <a:gd name="connsiteX324" fmla="*/ 61 w 10000"/>
                <a:gd name="connsiteY324" fmla="*/ 5129 h 10000"/>
                <a:gd name="connsiteX325" fmla="*/ 61 w 10000"/>
                <a:gd name="connsiteY325" fmla="*/ 5108 h 10000"/>
                <a:gd name="connsiteX326" fmla="*/ 144 w 10000"/>
                <a:gd name="connsiteY326" fmla="*/ 5108 h 10000"/>
                <a:gd name="connsiteX327" fmla="*/ 164 w 10000"/>
                <a:gd name="connsiteY327" fmla="*/ 5108 h 10000"/>
                <a:gd name="connsiteX328" fmla="*/ 245 w 10000"/>
                <a:gd name="connsiteY328" fmla="*/ 5069 h 10000"/>
                <a:gd name="connsiteX329" fmla="*/ 266 w 10000"/>
                <a:gd name="connsiteY329" fmla="*/ 5029 h 10000"/>
                <a:gd name="connsiteX330" fmla="*/ 308 w 10000"/>
                <a:gd name="connsiteY330" fmla="*/ 4970 h 10000"/>
                <a:gd name="connsiteX331" fmla="*/ 348 w 10000"/>
                <a:gd name="connsiteY331" fmla="*/ 4911 h 10000"/>
                <a:gd name="connsiteX332" fmla="*/ 368 w 10000"/>
                <a:gd name="connsiteY332" fmla="*/ 4813 h 10000"/>
                <a:gd name="connsiteX333" fmla="*/ 411 w 10000"/>
                <a:gd name="connsiteY333" fmla="*/ 4773 h 10000"/>
                <a:gd name="connsiteX334" fmla="*/ 411 w 10000"/>
                <a:gd name="connsiteY334" fmla="*/ 4713 h 10000"/>
                <a:gd name="connsiteX335" fmla="*/ 368 w 10000"/>
                <a:gd name="connsiteY335" fmla="*/ 4655 h 10000"/>
                <a:gd name="connsiteX336" fmla="*/ 348 w 10000"/>
                <a:gd name="connsiteY336" fmla="*/ 4616 h 10000"/>
                <a:gd name="connsiteX337" fmla="*/ 308 w 10000"/>
                <a:gd name="connsiteY337" fmla="*/ 4576 h 10000"/>
                <a:gd name="connsiteX338" fmla="*/ 348 w 10000"/>
                <a:gd name="connsiteY338" fmla="*/ 4556 h 10000"/>
                <a:gd name="connsiteX339" fmla="*/ 348 w 10000"/>
                <a:gd name="connsiteY339" fmla="*/ 4477 h 10000"/>
                <a:gd name="connsiteX340" fmla="*/ 348 w 10000"/>
                <a:gd name="connsiteY340" fmla="*/ 4457 h 10000"/>
                <a:gd name="connsiteX341" fmla="*/ 348 w 10000"/>
                <a:gd name="connsiteY341" fmla="*/ 4417 h 10000"/>
                <a:gd name="connsiteX342" fmla="*/ 308 w 10000"/>
                <a:gd name="connsiteY342" fmla="*/ 4417 h 10000"/>
                <a:gd name="connsiteX343" fmla="*/ 266 w 10000"/>
                <a:gd name="connsiteY343" fmla="*/ 4379 h 10000"/>
                <a:gd name="connsiteX344" fmla="*/ 245 w 10000"/>
                <a:gd name="connsiteY344" fmla="*/ 4379 h 10000"/>
                <a:gd name="connsiteX345" fmla="*/ 205 w 10000"/>
                <a:gd name="connsiteY345" fmla="*/ 4357 h 10000"/>
                <a:gd name="connsiteX346" fmla="*/ 245 w 10000"/>
                <a:gd name="connsiteY346" fmla="*/ 4357 h 10000"/>
                <a:gd name="connsiteX347" fmla="*/ 245 w 10000"/>
                <a:gd name="connsiteY347" fmla="*/ 4357 h 10000"/>
                <a:gd name="connsiteX348" fmla="*/ 266 w 10000"/>
                <a:gd name="connsiteY348" fmla="*/ 4357 h 10000"/>
                <a:gd name="connsiteX349" fmla="*/ 411 w 10000"/>
                <a:gd name="connsiteY349" fmla="*/ 4279 h 10000"/>
                <a:gd name="connsiteX350" fmla="*/ 573 w 10000"/>
                <a:gd name="connsiteY350" fmla="*/ 4219 h 10000"/>
                <a:gd name="connsiteX351" fmla="*/ 677 w 10000"/>
                <a:gd name="connsiteY351" fmla="*/ 4181 h 10000"/>
                <a:gd name="connsiteX352" fmla="*/ 840 w 10000"/>
                <a:gd name="connsiteY352" fmla="*/ 4160 h 10000"/>
                <a:gd name="connsiteX353" fmla="*/ 1004 w 10000"/>
                <a:gd name="connsiteY353" fmla="*/ 4122 h 10000"/>
                <a:gd name="connsiteX354" fmla="*/ 1105 w 10000"/>
                <a:gd name="connsiteY354" fmla="*/ 4064 h 10000"/>
                <a:gd name="connsiteX355" fmla="*/ 1105 w 10000"/>
                <a:gd name="connsiteY355" fmla="*/ 4023 h 10000"/>
                <a:gd name="connsiteX356" fmla="*/ 1105 w 10000"/>
                <a:gd name="connsiteY356" fmla="*/ 4004 h 10000"/>
                <a:gd name="connsiteX357" fmla="*/ 1105 w 10000"/>
                <a:gd name="connsiteY357" fmla="*/ 3964 h 10000"/>
                <a:gd name="connsiteX358" fmla="*/ 1105 w 10000"/>
                <a:gd name="connsiteY358" fmla="*/ 3926 h 10000"/>
                <a:gd name="connsiteX359" fmla="*/ 1146 w 10000"/>
                <a:gd name="connsiteY359" fmla="*/ 3903 h 10000"/>
                <a:gd name="connsiteX360" fmla="*/ 1209 w 10000"/>
                <a:gd name="connsiteY360" fmla="*/ 3866 h 10000"/>
                <a:gd name="connsiteX361" fmla="*/ 1249 w 10000"/>
                <a:gd name="connsiteY361" fmla="*/ 3866 h 10000"/>
                <a:gd name="connsiteX362" fmla="*/ 1291 w 10000"/>
                <a:gd name="connsiteY362" fmla="*/ 3866 h 10000"/>
                <a:gd name="connsiteX363" fmla="*/ 1249 w 10000"/>
                <a:gd name="connsiteY363" fmla="*/ 3866 h 10000"/>
                <a:gd name="connsiteX364" fmla="*/ 1249 w 10000"/>
                <a:gd name="connsiteY364" fmla="*/ 3806 h 10000"/>
                <a:gd name="connsiteX365" fmla="*/ 1249 w 10000"/>
                <a:gd name="connsiteY365" fmla="*/ 3766 h 10000"/>
                <a:gd name="connsiteX366" fmla="*/ 1209 w 10000"/>
                <a:gd name="connsiteY366" fmla="*/ 3766 h 10000"/>
                <a:gd name="connsiteX367" fmla="*/ 1249 w 10000"/>
                <a:gd name="connsiteY367" fmla="*/ 3706 h 10000"/>
                <a:gd name="connsiteX368" fmla="*/ 1291 w 10000"/>
                <a:gd name="connsiteY368" fmla="*/ 3706 h 10000"/>
                <a:gd name="connsiteX369" fmla="*/ 1310 w 10000"/>
                <a:gd name="connsiteY369" fmla="*/ 3647 h 10000"/>
                <a:gd name="connsiteX370" fmla="*/ 1291 w 10000"/>
                <a:gd name="connsiteY370" fmla="*/ 3647 h 10000"/>
                <a:gd name="connsiteX371" fmla="*/ 1249 w 10000"/>
                <a:gd name="connsiteY371" fmla="*/ 3609 h 10000"/>
                <a:gd name="connsiteX372" fmla="*/ 1209 w 10000"/>
                <a:gd name="connsiteY372" fmla="*/ 3570 h 10000"/>
                <a:gd name="connsiteX373" fmla="*/ 1209 w 10000"/>
                <a:gd name="connsiteY373" fmla="*/ 3511 h 10000"/>
                <a:gd name="connsiteX374" fmla="*/ 1209 w 10000"/>
                <a:gd name="connsiteY374" fmla="*/ 3473 h 10000"/>
                <a:gd name="connsiteX375" fmla="*/ 1249 w 10000"/>
                <a:gd name="connsiteY375" fmla="*/ 3473 h 10000"/>
                <a:gd name="connsiteX376" fmla="*/ 1310 w 10000"/>
                <a:gd name="connsiteY376" fmla="*/ 3473 h 10000"/>
                <a:gd name="connsiteX377" fmla="*/ 1352 w 10000"/>
                <a:gd name="connsiteY377" fmla="*/ 3473 h 10000"/>
                <a:gd name="connsiteX378" fmla="*/ 1415 w 10000"/>
                <a:gd name="connsiteY378" fmla="*/ 3473 h 10000"/>
                <a:gd name="connsiteX379" fmla="*/ 1457 w 10000"/>
                <a:gd name="connsiteY379" fmla="*/ 3452 h 10000"/>
                <a:gd name="connsiteX380" fmla="*/ 1477 w 10000"/>
                <a:gd name="connsiteY380" fmla="*/ 3413 h 10000"/>
                <a:gd name="connsiteX381" fmla="*/ 1517 w 10000"/>
                <a:gd name="connsiteY381" fmla="*/ 3352 h 10000"/>
                <a:gd name="connsiteX382" fmla="*/ 1477 w 10000"/>
                <a:gd name="connsiteY382" fmla="*/ 3274 h 10000"/>
                <a:gd name="connsiteX383" fmla="*/ 1457 w 10000"/>
                <a:gd name="connsiteY383" fmla="*/ 3214 h 10000"/>
                <a:gd name="connsiteX384" fmla="*/ 1415 w 10000"/>
                <a:gd name="connsiteY384" fmla="*/ 3173 h 10000"/>
                <a:gd name="connsiteX385" fmla="*/ 1373 w 10000"/>
                <a:gd name="connsiteY385" fmla="*/ 3116 h 10000"/>
                <a:gd name="connsiteX386" fmla="*/ 1373 w 10000"/>
                <a:gd name="connsiteY386" fmla="*/ 3057 h 10000"/>
                <a:gd name="connsiteX387" fmla="*/ 1373 w 10000"/>
                <a:gd name="connsiteY387" fmla="*/ 3018 h 10000"/>
                <a:gd name="connsiteX388" fmla="*/ 1373 w 10000"/>
                <a:gd name="connsiteY388" fmla="*/ 3018 h 10000"/>
                <a:gd name="connsiteX389" fmla="*/ 1415 w 10000"/>
                <a:gd name="connsiteY389" fmla="*/ 3018 h 10000"/>
                <a:gd name="connsiteX390" fmla="*/ 1457 w 10000"/>
                <a:gd name="connsiteY390" fmla="*/ 3018 h 10000"/>
                <a:gd name="connsiteX391" fmla="*/ 1477 w 10000"/>
                <a:gd name="connsiteY391" fmla="*/ 3018 h 10000"/>
                <a:gd name="connsiteX392" fmla="*/ 1477 w 10000"/>
                <a:gd name="connsiteY392" fmla="*/ 2998 h 10000"/>
                <a:gd name="connsiteX393" fmla="*/ 1477 w 10000"/>
                <a:gd name="connsiteY393" fmla="*/ 2998 h 10000"/>
                <a:gd name="connsiteX394" fmla="*/ 1477 w 10000"/>
                <a:gd name="connsiteY394" fmla="*/ 2960 h 10000"/>
                <a:gd name="connsiteX395" fmla="*/ 1477 w 10000"/>
                <a:gd name="connsiteY395" fmla="*/ 2960 h 10000"/>
                <a:gd name="connsiteX396" fmla="*/ 1477 w 10000"/>
                <a:gd name="connsiteY396" fmla="*/ 2917 h 10000"/>
                <a:gd name="connsiteX397" fmla="*/ 1558 w 10000"/>
                <a:gd name="connsiteY397" fmla="*/ 2899 h 10000"/>
                <a:gd name="connsiteX398" fmla="*/ 1578 w 10000"/>
                <a:gd name="connsiteY398" fmla="*/ 2860 h 10000"/>
                <a:gd name="connsiteX399" fmla="*/ 1617 w 10000"/>
                <a:gd name="connsiteY399" fmla="*/ 2821 h 10000"/>
                <a:gd name="connsiteX400" fmla="*/ 1660 w 10000"/>
                <a:gd name="connsiteY400" fmla="*/ 2821 h 10000"/>
                <a:gd name="connsiteX401" fmla="*/ 1682 w 10000"/>
                <a:gd name="connsiteY401" fmla="*/ 2761 h 10000"/>
                <a:gd name="connsiteX402" fmla="*/ 1721 w 10000"/>
                <a:gd name="connsiteY402" fmla="*/ 2722 h 10000"/>
                <a:gd name="connsiteX403" fmla="*/ 1763 w 10000"/>
                <a:gd name="connsiteY403" fmla="*/ 2702 h 10000"/>
                <a:gd name="connsiteX404" fmla="*/ 1783 w 10000"/>
                <a:gd name="connsiteY404" fmla="*/ 2702 h 10000"/>
                <a:gd name="connsiteX405" fmla="*/ 1822 w 10000"/>
                <a:gd name="connsiteY405" fmla="*/ 2702 h 10000"/>
                <a:gd name="connsiteX406" fmla="*/ 1842 w 10000"/>
                <a:gd name="connsiteY406" fmla="*/ 2722 h 10000"/>
                <a:gd name="connsiteX407" fmla="*/ 1822 w 10000"/>
                <a:gd name="connsiteY407" fmla="*/ 2722 h 10000"/>
                <a:gd name="connsiteX408" fmla="*/ 1822 w 10000"/>
                <a:gd name="connsiteY408" fmla="*/ 2761 h 10000"/>
                <a:gd name="connsiteX409" fmla="*/ 1783 w 10000"/>
                <a:gd name="connsiteY409" fmla="*/ 2761 h 10000"/>
                <a:gd name="connsiteX410" fmla="*/ 1763 w 10000"/>
                <a:gd name="connsiteY410" fmla="*/ 2799 h 10000"/>
                <a:gd name="connsiteX411" fmla="*/ 1783 w 10000"/>
                <a:gd name="connsiteY411" fmla="*/ 2799 h 10000"/>
                <a:gd name="connsiteX412" fmla="*/ 1783 w 10000"/>
                <a:gd name="connsiteY412" fmla="*/ 2799 h 10000"/>
                <a:gd name="connsiteX413" fmla="*/ 1822 w 10000"/>
                <a:gd name="connsiteY413" fmla="*/ 2799 h 10000"/>
                <a:gd name="connsiteX414" fmla="*/ 1842 w 10000"/>
                <a:gd name="connsiteY414" fmla="*/ 2821 h 10000"/>
                <a:gd name="connsiteX415" fmla="*/ 1927 w 10000"/>
                <a:gd name="connsiteY415" fmla="*/ 2821 h 10000"/>
                <a:gd name="connsiteX416" fmla="*/ 1990 w 10000"/>
                <a:gd name="connsiteY416" fmla="*/ 2860 h 10000"/>
                <a:gd name="connsiteX417" fmla="*/ 2049 w 10000"/>
                <a:gd name="connsiteY417" fmla="*/ 2917 h 10000"/>
                <a:gd name="connsiteX418" fmla="*/ 2130 w 10000"/>
                <a:gd name="connsiteY418" fmla="*/ 2998 h 10000"/>
                <a:gd name="connsiteX419" fmla="*/ 2194 w 10000"/>
                <a:gd name="connsiteY419" fmla="*/ 3018 h 10000"/>
                <a:gd name="connsiteX420" fmla="*/ 2255 w 10000"/>
                <a:gd name="connsiteY420" fmla="*/ 3057 h 10000"/>
                <a:gd name="connsiteX421" fmla="*/ 2295 w 10000"/>
                <a:gd name="connsiteY421" fmla="*/ 3018 h 10000"/>
                <a:gd name="connsiteX422" fmla="*/ 2295 w 10000"/>
                <a:gd name="connsiteY422" fmla="*/ 2998 h 10000"/>
                <a:gd name="connsiteX423" fmla="*/ 2295 w 10000"/>
                <a:gd name="connsiteY423" fmla="*/ 2998 h 10000"/>
                <a:gd name="connsiteX424" fmla="*/ 2295 w 10000"/>
                <a:gd name="connsiteY424" fmla="*/ 2960 h 10000"/>
                <a:gd name="connsiteX425" fmla="*/ 2295 w 10000"/>
                <a:gd name="connsiteY425" fmla="*/ 2960 h 10000"/>
                <a:gd name="connsiteX426" fmla="*/ 2295 w 10000"/>
                <a:gd name="connsiteY426" fmla="*/ 2917 h 10000"/>
                <a:gd name="connsiteX427" fmla="*/ 2356 w 10000"/>
                <a:gd name="connsiteY427" fmla="*/ 2917 h 10000"/>
                <a:gd name="connsiteX428" fmla="*/ 2502 w 10000"/>
                <a:gd name="connsiteY428" fmla="*/ 2917 h 10000"/>
                <a:gd name="connsiteX429" fmla="*/ 2502 w 10000"/>
                <a:gd name="connsiteY429" fmla="*/ 2899 h 10000"/>
                <a:gd name="connsiteX430" fmla="*/ 2502 w 10000"/>
                <a:gd name="connsiteY430" fmla="*/ 2860 h 10000"/>
                <a:gd name="connsiteX431" fmla="*/ 2502 w 10000"/>
                <a:gd name="connsiteY431" fmla="*/ 2860 h 10000"/>
                <a:gd name="connsiteX432" fmla="*/ 2502 w 10000"/>
                <a:gd name="connsiteY432" fmla="*/ 2799 h 10000"/>
                <a:gd name="connsiteX433" fmla="*/ 2502 w 10000"/>
                <a:gd name="connsiteY433" fmla="*/ 2564 h 10000"/>
                <a:gd name="connsiteX434" fmla="*/ 2502 w 10000"/>
                <a:gd name="connsiteY434" fmla="*/ 2506 h 10000"/>
                <a:gd name="connsiteX435" fmla="*/ 2502 w 10000"/>
                <a:gd name="connsiteY435" fmla="*/ 2464 h 10000"/>
                <a:gd name="connsiteX436" fmla="*/ 2502 w 10000"/>
                <a:gd name="connsiteY436" fmla="*/ 2464 h 10000"/>
                <a:gd name="connsiteX437" fmla="*/ 2562 w 10000"/>
                <a:gd name="connsiteY437" fmla="*/ 2506 h 10000"/>
                <a:gd name="connsiteX438" fmla="*/ 2623 w 10000"/>
                <a:gd name="connsiteY438" fmla="*/ 2545 h 10000"/>
                <a:gd name="connsiteX439" fmla="*/ 2705 w 10000"/>
                <a:gd name="connsiteY439" fmla="*/ 2564 h 10000"/>
                <a:gd name="connsiteX440" fmla="*/ 2767 w 10000"/>
                <a:gd name="connsiteY440" fmla="*/ 2603 h 10000"/>
                <a:gd name="connsiteX441" fmla="*/ 2807 w 10000"/>
                <a:gd name="connsiteY441" fmla="*/ 2603 h 10000"/>
                <a:gd name="connsiteX442" fmla="*/ 2868 w 10000"/>
                <a:gd name="connsiteY442" fmla="*/ 2564 h 10000"/>
                <a:gd name="connsiteX443" fmla="*/ 2868 w 10000"/>
                <a:gd name="connsiteY443" fmla="*/ 2506 h 10000"/>
                <a:gd name="connsiteX444" fmla="*/ 2888 w 10000"/>
                <a:gd name="connsiteY444" fmla="*/ 2464 h 10000"/>
                <a:gd name="connsiteX445" fmla="*/ 2888 w 10000"/>
                <a:gd name="connsiteY445" fmla="*/ 2404 h 10000"/>
                <a:gd name="connsiteX446" fmla="*/ 2888 w 10000"/>
                <a:gd name="connsiteY446" fmla="*/ 2346 h 10000"/>
                <a:gd name="connsiteX447" fmla="*/ 2888 w 10000"/>
                <a:gd name="connsiteY447" fmla="*/ 2269 h 10000"/>
                <a:gd name="connsiteX448" fmla="*/ 2929 w 10000"/>
                <a:gd name="connsiteY448" fmla="*/ 2209 h 10000"/>
                <a:gd name="connsiteX449" fmla="*/ 2994 w 10000"/>
                <a:gd name="connsiteY449" fmla="*/ 2148 h 10000"/>
                <a:gd name="connsiteX450" fmla="*/ 3135 w 10000"/>
                <a:gd name="connsiteY450" fmla="*/ 2051 h 10000"/>
                <a:gd name="connsiteX451" fmla="*/ 3175 w 10000"/>
                <a:gd name="connsiteY451" fmla="*/ 2012 h 10000"/>
                <a:gd name="connsiteX452" fmla="*/ 3239 w 10000"/>
                <a:gd name="connsiteY452" fmla="*/ 1992 h 10000"/>
                <a:gd name="connsiteX453" fmla="*/ 3279 w 10000"/>
                <a:gd name="connsiteY453" fmla="*/ 1952 h 10000"/>
                <a:gd name="connsiteX454" fmla="*/ 3340 w 10000"/>
                <a:gd name="connsiteY454" fmla="*/ 1913 h 10000"/>
                <a:gd name="connsiteX455" fmla="*/ 3361 w 10000"/>
                <a:gd name="connsiteY455" fmla="*/ 1913 h 10000"/>
                <a:gd name="connsiteX456" fmla="*/ 3441 w 10000"/>
                <a:gd name="connsiteY456" fmla="*/ 1952 h 10000"/>
                <a:gd name="connsiteX457" fmla="*/ 3465 w 10000"/>
                <a:gd name="connsiteY457" fmla="*/ 1992 h 10000"/>
                <a:gd name="connsiteX458" fmla="*/ 3546 w 10000"/>
                <a:gd name="connsiteY458" fmla="*/ 2012 h 10000"/>
                <a:gd name="connsiteX459" fmla="*/ 3607 w 10000"/>
                <a:gd name="connsiteY459" fmla="*/ 2051 h 10000"/>
                <a:gd name="connsiteX460" fmla="*/ 3668 w 10000"/>
                <a:gd name="connsiteY460" fmla="*/ 2090 h 10000"/>
                <a:gd name="connsiteX461" fmla="*/ 3752 w 10000"/>
                <a:gd name="connsiteY461" fmla="*/ 2090 h 10000"/>
                <a:gd name="connsiteX462" fmla="*/ 3772 w 10000"/>
                <a:gd name="connsiteY462" fmla="*/ 2051 h 10000"/>
                <a:gd name="connsiteX463" fmla="*/ 3812 w 10000"/>
                <a:gd name="connsiteY463" fmla="*/ 1992 h 10000"/>
                <a:gd name="connsiteX464" fmla="*/ 3812 w 10000"/>
                <a:gd name="connsiteY464" fmla="*/ 1892 h 10000"/>
                <a:gd name="connsiteX465" fmla="*/ 3812 w 10000"/>
                <a:gd name="connsiteY465" fmla="*/ 1815 h 10000"/>
                <a:gd name="connsiteX466" fmla="*/ 3812 w 10000"/>
                <a:gd name="connsiteY466" fmla="*/ 1755 h 10000"/>
                <a:gd name="connsiteX467" fmla="*/ 3832 w 10000"/>
                <a:gd name="connsiteY467" fmla="*/ 1697 h 10000"/>
                <a:gd name="connsiteX468" fmla="*/ 4017 w 10000"/>
                <a:gd name="connsiteY468" fmla="*/ 1596 h 10000"/>
                <a:gd name="connsiteX469" fmla="*/ 4242 w 10000"/>
                <a:gd name="connsiteY469" fmla="*/ 1539 h 10000"/>
                <a:gd name="connsiteX470" fmla="*/ 4507 w 10000"/>
                <a:gd name="connsiteY470" fmla="*/ 1459 h 10000"/>
                <a:gd name="connsiteX471" fmla="*/ 4712 w 10000"/>
                <a:gd name="connsiteY471" fmla="*/ 1438 h 10000"/>
                <a:gd name="connsiteX472" fmla="*/ 4816 w 10000"/>
                <a:gd name="connsiteY472" fmla="*/ 1361 h 10000"/>
                <a:gd name="connsiteX473" fmla="*/ 4917 w 10000"/>
                <a:gd name="connsiteY473" fmla="*/ 1301 h 10000"/>
                <a:gd name="connsiteX474" fmla="*/ 5020 w 10000"/>
                <a:gd name="connsiteY474" fmla="*/ 1202 h 10000"/>
                <a:gd name="connsiteX475" fmla="*/ 5123 w 10000"/>
                <a:gd name="connsiteY475" fmla="*/ 1161 h 10000"/>
                <a:gd name="connsiteX476" fmla="*/ 5225 w 10000"/>
                <a:gd name="connsiteY476" fmla="*/ 1144 h 10000"/>
                <a:gd name="connsiteX477" fmla="*/ 5289 w 10000"/>
                <a:gd name="connsiteY477" fmla="*/ 1161 h 10000"/>
                <a:gd name="connsiteX478" fmla="*/ 5348 w 10000"/>
                <a:gd name="connsiteY478" fmla="*/ 1202 h 10000"/>
                <a:gd name="connsiteX479" fmla="*/ 5430 w 10000"/>
                <a:gd name="connsiteY479" fmla="*/ 1202 h 10000"/>
                <a:gd name="connsiteX480" fmla="*/ 5492 w 10000"/>
                <a:gd name="connsiteY480" fmla="*/ 1242 h 10000"/>
                <a:gd name="connsiteX481" fmla="*/ 5533 w 10000"/>
                <a:gd name="connsiteY481" fmla="*/ 1202 h 10000"/>
                <a:gd name="connsiteX482" fmla="*/ 5554 w 10000"/>
                <a:gd name="connsiteY482" fmla="*/ 1161 h 10000"/>
                <a:gd name="connsiteX483" fmla="*/ 5595 w 10000"/>
                <a:gd name="connsiteY483" fmla="*/ 1161 h 10000"/>
                <a:gd name="connsiteX484" fmla="*/ 5656 w 10000"/>
                <a:gd name="connsiteY484" fmla="*/ 1202 h 10000"/>
                <a:gd name="connsiteX485" fmla="*/ 5759 w 10000"/>
                <a:gd name="connsiteY485" fmla="*/ 1242 h 10000"/>
                <a:gd name="connsiteX486" fmla="*/ 5821 w 10000"/>
                <a:gd name="connsiteY486" fmla="*/ 1262 h 10000"/>
                <a:gd name="connsiteX487" fmla="*/ 5902 w 10000"/>
                <a:gd name="connsiteY487" fmla="*/ 1301 h 10000"/>
                <a:gd name="connsiteX488" fmla="*/ 6025 w 10000"/>
                <a:gd name="connsiteY488" fmla="*/ 1301 h 10000"/>
                <a:gd name="connsiteX489" fmla="*/ 6209 w 10000"/>
                <a:gd name="connsiteY489" fmla="*/ 1262 h 10000"/>
                <a:gd name="connsiteX490" fmla="*/ 6334 w 10000"/>
                <a:gd name="connsiteY490" fmla="*/ 1262 h 10000"/>
                <a:gd name="connsiteX491" fmla="*/ 6394 w 10000"/>
                <a:gd name="connsiteY491" fmla="*/ 1301 h 10000"/>
                <a:gd name="connsiteX492" fmla="*/ 6475 w 10000"/>
                <a:gd name="connsiteY492" fmla="*/ 1301 h 10000"/>
                <a:gd name="connsiteX493" fmla="*/ 6537 w 10000"/>
                <a:gd name="connsiteY493" fmla="*/ 1340 h 10000"/>
                <a:gd name="connsiteX494" fmla="*/ 6741 w 10000"/>
                <a:gd name="connsiteY494" fmla="*/ 1301 h 10000"/>
                <a:gd name="connsiteX495" fmla="*/ 6867 w 10000"/>
                <a:gd name="connsiteY495" fmla="*/ 1202 h 10000"/>
                <a:gd name="connsiteX496" fmla="*/ 7007 w 10000"/>
                <a:gd name="connsiteY496" fmla="*/ 1104 h 10000"/>
                <a:gd name="connsiteX497" fmla="*/ 7174 w 10000"/>
                <a:gd name="connsiteY497" fmla="*/ 1006 h 10000"/>
                <a:gd name="connsiteX498" fmla="*/ 7337 w 10000"/>
                <a:gd name="connsiteY498" fmla="*/ 986 h 10000"/>
                <a:gd name="connsiteX499" fmla="*/ 7541 w 10000"/>
                <a:gd name="connsiteY499" fmla="*/ 986 h 10000"/>
                <a:gd name="connsiteX500" fmla="*/ 7745 w 10000"/>
                <a:gd name="connsiteY500" fmla="*/ 986 h 10000"/>
                <a:gd name="connsiteX501" fmla="*/ 8054 w 10000"/>
                <a:gd name="connsiteY501" fmla="*/ 986 h 10000"/>
                <a:gd name="connsiteX502" fmla="*/ 8424 w 10000"/>
                <a:gd name="connsiteY502" fmla="*/ 949 h 10000"/>
                <a:gd name="connsiteX503" fmla="*/ 8791 w 10000"/>
                <a:gd name="connsiteY503" fmla="*/ 906 h 10000"/>
                <a:gd name="connsiteX504" fmla="*/ 9140 w 10000"/>
                <a:gd name="connsiteY504" fmla="*/ 906 h 10000"/>
                <a:gd name="connsiteX505" fmla="*/ 9367 w 10000"/>
                <a:gd name="connsiteY505" fmla="*/ 986 h 10000"/>
                <a:gd name="connsiteX506" fmla="*/ 9407 w 10000"/>
                <a:gd name="connsiteY506" fmla="*/ 986 h 10000"/>
                <a:gd name="connsiteX507" fmla="*/ 9367 w 10000"/>
                <a:gd name="connsiteY507" fmla="*/ 949 h 10000"/>
                <a:gd name="connsiteX508" fmla="*/ 9367 w 10000"/>
                <a:gd name="connsiteY508" fmla="*/ 906 h 10000"/>
                <a:gd name="connsiteX509" fmla="*/ 9367 w 10000"/>
                <a:gd name="connsiteY509" fmla="*/ 906 h 10000"/>
                <a:gd name="connsiteX510" fmla="*/ 9367 w 10000"/>
                <a:gd name="connsiteY510" fmla="*/ 887 h 10000"/>
                <a:gd name="connsiteX511" fmla="*/ 9407 w 10000"/>
                <a:gd name="connsiteY511" fmla="*/ 848 h 10000"/>
                <a:gd name="connsiteX512" fmla="*/ 9407 w 10000"/>
                <a:gd name="connsiteY512" fmla="*/ 808 h 10000"/>
                <a:gd name="connsiteX513" fmla="*/ 9407 w 10000"/>
                <a:gd name="connsiteY513" fmla="*/ 808 h 10000"/>
                <a:gd name="connsiteX514" fmla="*/ 9469 w 10000"/>
                <a:gd name="connsiteY514" fmla="*/ 788 h 10000"/>
                <a:gd name="connsiteX515" fmla="*/ 9529 w 10000"/>
                <a:gd name="connsiteY515" fmla="*/ 748 h 10000"/>
                <a:gd name="connsiteX516" fmla="*/ 9571 w 10000"/>
                <a:gd name="connsiteY516" fmla="*/ 709 h 10000"/>
                <a:gd name="connsiteX517" fmla="*/ 9632 w 10000"/>
                <a:gd name="connsiteY517" fmla="*/ 709 h 10000"/>
                <a:gd name="connsiteX518" fmla="*/ 9714 w 10000"/>
                <a:gd name="connsiteY518" fmla="*/ 689 h 10000"/>
                <a:gd name="connsiteX519" fmla="*/ 9775 w 10000"/>
                <a:gd name="connsiteY519" fmla="*/ 591 h 10000"/>
                <a:gd name="connsiteX520" fmla="*/ 9837 w 10000"/>
                <a:gd name="connsiteY520" fmla="*/ 432 h 10000"/>
                <a:gd name="connsiteX521" fmla="*/ 9898 w 10000"/>
                <a:gd name="connsiteY521" fmla="*/ 235 h 10000"/>
                <a:gd name="connsiteX522" fmla="*/ 9981 w 10000"/>
                <a:gd name="connsiteY522" fmla="*/ 38 h 10000"/>
                <a:gd name="connsiteX523" fmla="*/ 10000 w 10000"/>
                <a:gd name="connsiteY523" fmla="*/ 0 h 10000"/>
                <a:gd name="connsiteX0" fmla="*/ 8157 w 10000"/>
                <a:gd name="connsiteY0" fmla="*/ 10000 h 10000"/>
                <a:gd name="connsiteX1" fmla="*/ 8157 w 10000"/>
                <a:gd name="connsiteY1" fmla="*/ 9941 h 10000"/>
                <a:gd name="connsiteX2" fmla="*/ 8157 w 10000"/>
                <a:gd name="connsiteY2" fmla="*/ 9842 h 10000"/>
                <a:gd name="connsiteX3" fmla="*/ 8197 w 10000"/>
                <a:gd name="connsiteY3" fmla="*/ 9763 h 10000"/>
                <a:gd name="connsiteX4" fmla="*/ 8217 w 10000"/>
                <a:gd name="connsiteY4" fmla="*/ 9744 h 10000"/>
                <a:gd name="connsiteX5" fmla="*/ 8217 w 10000"/>
                <a:gd name="connsiteY5" fmla="*/ 9704 h 10000"/>
                <a:gd name="connsiteX6" fmla="*/ 8259 w 10000"/>
                <a:gd name="connsiteY6" fmla="*/ 9704 h 10000"/>
                <a:gd name="connsiteX7" fmla="*/ 8259 w 10000"/>
                <a:gd name="connsiteY7" fmla="*/ 9645 h 10000"/>
                <a:gd name="connsiteX8" fmla="*/ 8217 w 10000"/>
                <a:gd name="connsiteY8" fmla="*/ 9546 h 10000"/>
                <a:gd name="connsiteX9" fmla="*/ 8197 w 10000"/>
                <a:gd name="connsiteY9" fmla="*/ 9409 h 10000"/>
                <a:gd name="connsiteX10" fmla="*/ 8217 w 10000"/>
                <a:gd name="connsiteY10" fmla="*/ 9388 h 10000"/>
                <a:gd name="connsiteX11" fmla="*/ 8259 w 10000"/>
                <a:gd name="connsiteY11" fmla="*/ 9388 h 10000"/>
                <a:gd name="connsiteX12" fmla="*/ 8259 w 10000"/>
                <a:gd name="connsiteY12" fmla="*/ 9349 h 10000"/>
                <a:gd name="connsiteX13" fmla="*/ 8259 w 10000"/>
                <a:gd name="connsiteY13" fmla="*/ 9289 h 10000"/>
                <a:gd name="connsiteX14" fmla="*/ 8259 w 10000"/>
                <a:gd name="connsiteY14" fmla="*/ 9211 h 10000"/>
                <a:gd name="connsiteX15" fmla="*/ 8217 w 10000"/>
                <a:gd name="connsiteY15" fmla="*/ 9151 h 10000"/>
                <a:gd name="connsiteX16" fmla="*/ 8217 w 10000"/>
                <a:gd name="connsiteY16" fmla="*/ 9093 h 10000"/>
                <a:gd name="connsiteX17" fmla="*/ 8217 w 10000"/>
                <a:gd name="connsiteY17" fmla="*/ 8996 h 10000"/>
                <a:gd name="connsiteX18" fmla="*/ 8217 w 10000"/>
                <a:gd name="connsiteY18" fmla="*/ 8952 h 10000"/>
                <a:gd name="connsiteX19" fmla="*/ 8259 w 10000"/>
                <a:gd name="connsiteY19" fmla="*/ 8952 h 10000"/>
                <a:gd name="connsiteX20" fmla="*/ 8259 w 10000"/>
                <a:gd name="connsiteY20" fmla="*/ 8952 h 10000"/>
                <a:gd name="connsiteX21" fmla="*/ 8300 w 10000"/>
                <a:gd name="connsiteY21" fmla="*/ 8896 h 10000"/>
                <a:gd name="connsiteX22" fmla="*/ 8259 w 10000"/>
                <a:gd name="connsiteY22" fmla="*/ 8836 h 10000"/>
                <a:gd name="connsiteX23" fmla="*/ 8217 w 10000"/>
                <a:gd name="connsiteY23" fmla="*/ 8797 h 10000"/>
                <a:gd name="connsiteX24" fmla="*/ 8217 w 10000"/>
                <a:gd name="connsiteY24" fmla="*/ 8736 h 10000"/>
                <a:gd name="connsiteX25" fmla="*/ 8217 w 10000"/>
                <a:gd name="connsiteY25" fmla="*/ 8659 h 10000"/>
                <a:gd name="connsiteX26" fmla="*/ 8217 w 10000"/>
                <a:gd name="connsiteY26" fmla="*/ 8600 h 10000"/>
                <a:gd name="connsiteX27" fmla="*/ 8217 w 10000"/>
                <a:gd name="connsiteY27" fmla="*/ 8541 h 10000"/>
                <a:gd name="connsiteX28" fmla="*/ 8197 w 10000"/>
                <a:gd name="connsiteY28" fmla="*/ 8500 h 10000"/>
                <a:gd name="connsiteX29" fmla="*/ 8197 w 10000"/>
                <a:gd name="connsiteY29" fmla="*/ 8483 h 10000"/>
                <a:gd name="connsiteX30" fmla="*/ 8197 w 10000"/>
                <a:gd name="connsiteY30" fmla="*/ 8483 h 10000"/>
                <a:gd name="connsiteX31" fmla="*/ 8197 w 10000"/>
                <a:gd name="connsiteY31" fmla="*/ 8383 h 10000"/>
                <a:gd name="connsiteX32" fmla="*/ 8197 w 10000"/>
                <a:gd name="connsiteY32" fmla="*/ 8306 h 10000"/>
                <a:gd name="connsiteX33" fmla="*/ 8217 w 10000"/>
                <a:gd name="connsiteY33" fmla="*/ 8205 h 10000"/>
                <a:gd name="connsiteX34" fmla="*/ 8217 w 10000"/>
                <a:gd name="connsiteY34" fmla="*/ 8144 h 10000"/>
                <a:gd name="connsiteX35" fmla="*/ 8259 w 10000"/>
                <a:gd name="connsiteY35" fmla="*/ 7948 h 10000"/>
                <a:gd name="connsiteX36" fmla="*/ 8259 w 10000"/>
                <a:gd name="connsiteY36" fmla="*/ 7692 h 10000"/>
                <a:gd name="connsiteX37" fmla="*/ 8300 w 10000"/>
                <a:gd name="connsiteY37" fmla="*/ 7436 h 10000"/>
                <a:gd name="connsiteX38" fmla="*/ 8320 w 10000"/>
                <a:gd name="connsiteY38" fmla="*/ 7297 h 10000"/>
                <a:gd name="connsiteX39" fmla="*/ 8361 w 10000"/>
                <a:gd name="connsiteY39" fmla="*/ 7278 h 10000"/>
                <a:gd name="connsiteX40" fmla="*/ 8383 w 10000"/>
                <a:gd name="connsiteY40" fmla="*/ 7278 h 10000"/>
                <a:gd name="connsiteX41" fmla="*/ 8464 w 10000"/>
                <a:gd name="connsiteY41" fmla="*/ 7297 h 10000"/>
                <a:gd name="connsiteX42" fmla="*/ 8525 w 10000"/>
                <a:gd name="connsiteY42" fmla="*/ 7297 h 10000"/>
                <a:gd name="connsiteX43" fmla="*/ 8587 w 10000"/>
                <a:gd name="connsiteY43" fmla="*/ 7297 h 10000"/>
                <a:gd name="connsiteX44" fmla="*/ 8628 w 10000"/>
                <a:gd name="connsiteY44" fmla="*/ 7278 h 10000"/>
                <a:gd name="connsiteX45" fmla="*/ 8689 w 10000"/>
                <a:gd name="connsiteY45" fmla="*/ 7139 h 10000"/>
                <a:gd name="connsiteX46" fmla="*/ 8729 w 10000"/>
                <a:gd name="connsiteY46" fmla="*/ 7021 h 10000"/>
                <a:gd name="connsiteX47" fmla="*/ 8729 w 10000"/>
                <a:gd name="connsiteY47" fmla="*/ 6844 h 10000"/>
                <a:gd name="connsiteX48" fmla="*/ 8832 w 10000"/>
                <a:gd name="connsiteY48" fmla="*/ 6723 h 10000"/>
                <a:gd name="connsiteX49" fmla="*/ 8895 w 10000"/>
                <a:gd name="connsiteY49" fmla="*/ 6685 h 10000"/>
                <a:gd name="connsiteX50" fmla="*/ 8895 w 10000"/>
                <a:gd name="connsiteY50" fmla="*/ 6668 h 10000"/>
                <a:gd name="connsiteX51" fmla="*/ 8936 w 10000"/>
                <a:gd name="connsiteY51" fmla="*/ 6627 h 10000"/>
                <a:gd name="connsiteX52" fmla="*/ 8895 w 10000"/>
                <a:gd name="connsiteY52" fmla="*/ 6627 h 10000"/>
                <a:gd name="connsiteX53" fmla="*/ 8895 w 10000"/>
                <a:gd name="connsiteY53" fmla="*/ 6587 h 10000"/>
                <a:gd name="connsiteX54" fmla="*/ 8895 w 10000"/>
                <a:gd name="connsiteY54" fmla="*/ 6587 h 10000"/>
                <a:gd name="connsiteX55" fmla="*/ 8895 w 10000"/>
                <a:gd name="connsiteY55" fmla="*/ 6568 h 10000"/>
                <a:gd name="connsiteX56" fmla="*/ 8936 w 10000"/>
                <a:gd name="connsiteY56" fmla="*/ 6529 h 10000"/>
                <a:gd name="connsiteX57" fmla="*/ 8956 w 10000"/>
                <a:gd name="connsiteY57" fmla="*/ 6529 h 10000"/>
                <a:gd name="connsiteX58" fmla="*/ 8997 w 10000"/>
                <a:gd name="connsiteY58" fmla="*/ 6490 h 10000"/>
                <a:gd name="connsiteX59" fmla="*/ 9057 w 10000"/>
                <a:gd name="connsiteY59" fmla="*/ 6490 h 10000"/>
                <a:gd name="connsiteX60" fmla="*/ 9140 w 10000"/>
                <a:gd name="connsiteY60" fmla="*/ 6469 h 10000"/>
                <a:gd name="connsiteX61" fmla="*/ 9201 w 10000"/>
                <a:gd name="connsiteY61" fmla="*/ 6430 h 10000"/>
                <a:gd name="connsiteX62" fmla="*/ 9242 w 10000"/>
                <a:gd name="connsiteY62" fmla="*/ 6371 h 10000"/>
                <a:gd name="connsiteX63" fmla="*/ 9262 w 10000"/>
                <a:gd name="connsiteY63" fmla="*/ 6291 h 10000"/>
                <a:gd name="connsiteX64" fmla="*/ 9262 w 10000"/>
                <a:gd name="connsiteY64" fmla="*/ 6194 h 10000"/>
                <a:gd name="connsiteX65" fmla="*/ 9262 w 10000"/>
                <a:gd name="connsiteY65" fmla="*/ 6172 h 10000"/>
                <a:gd name="connsiteX66" fmla="*/ 9242 w 10000"/>
                <a:gd name="connsiteY66" fmla="*/ 6114 h 10000"/>
                <a:gd name="connsiteX67" fmla="*/ 9201 w 10000"/>
                <a:gd name="connsiteY67" fmla="*/ 6075 h 10000"/>
                <a:gd name="connsiteX68" fmla="*/ 9201 w 10000"/>
                <a:gd name="connsiteY68" fmla="*/ 6035 h 10000"/>
                <a:gd name="connsiteX69" fmla="*/ 9201 w 10000"/>
                <a:gd name="connsiteY69" fmla="*/ 6016 h 10000"/>
                <a:gd name="connsiteX70" fmla="*/ 9242 w 10000"/>
                <a:gd name="connsiteY70" fmla="*/ 5936 h 10000"/>
                <a:gd name="connsiteX71" fmla="*/ 9262 w 10000"/>
                <a:gd name="connsiteY71" fmla="*/ 5917 h 10000"/>
                <a:gd name="connsiteX72" fmla="*/ 9303 w 10000"/>
                <a:gd name="connsiteY72" fmla="*/ 5917 h 10000"/>
                <a:gd name="connsiteX73" fmla="*/ 9367 w 10000"/>
                <a:gd name="connsiteY73" fmla="*/ 5917 h 10000"/>
                <a:gd name="connsiteX74" fmla="*/ 9407 w 10000"/>
                <a:gd name="connsiteY74" fmla="*/ 5878 h 10000"/>
                <a:gd name="connsiteX75" fmla="*/ 9427 w 10000"/>
                <a:gd name="connsiteY75" fmla="*/ 5838 h 10000"/>
                <a:gd name="connsiteX76" fmla="*/ 9469 w 10000"/>
                <a:gd name="connsiteY76" fmla="*/ 5780 h 10000"/>
                <a:gd name="connsiteX77" fmla="*/ 9469 w 10000"/>
                <a:gd name="connsiteY77" fmla="*/ 5719 h 10000"/>
                <a:gd name="connsiteX78" fmla="*/ 9427 w 10000"/>
                <a:gd name="connsiteY78" fmla="*/ 5680 h 10000"/>
                <a:gd name="connsiteX79" fmla="*/ 9427 w 10000"/>
                <a:gd name="connsiteY79" fmla="*/ 5659 h 10000"/>
                <a:gd name="connsiteX80" fmla="*/ 9407 w 10000"/>
                <a:gd name="connsiteY80" fmla="*/ 5622 h 10000"/>
                <a:gd name="connsiteX81" fmla="*/ 9367 w 10000"/>
                <a:gd name="connsiteY81" fmla="*/ 5563 h 10000"/>
                <a:gd name="connsiteX82" fmla="*/ 9367 w 10000"/>
                <a:gd name="connsiteY82" fmla="*/ 5522 h 10000"/>
                <a:gd name="connsiteX83" fmla="*/ 9367 w 10000"/>
                <a:gd name="connsiteY83" fmla="*/ 5483 h 10000"/>
                <a:gd name="connsiteX84" fmla="*/ 9367 w 10000"/>
                <a:gd name="connsiteY84" fmla="*/ 5326 h 10000"/>
                <a:gd name="connsiteX85" fmla="*/ 9367 w 10000"/>
                <a:gd name="connsiteY85" fmla="*/ 5266 h 10000"/>
                <a:gd name="connsiteX86" fmla="*/ 9367 w 10000"/>
                <a:gd name="connsiteY86" fmla="*/ 5226 h 10000"/>
                <a:gd name="connsiteX87" fmla="*/ 9324 w 10000"/>
                <a:gd name="connsiteY87" fmla="*/ 5167 h 10000"/>
                <a:gd name="connsiteX88" fmla="*/ 9262 w 10000"/>
                <a:gd name="connsiteY88" fmla="*/ 5129 h 10000"/>
                <a:gd name="connsiteX89" fmla="*/ 9201 w 10000"/>
                <a:gd name="connsiteY89" fmla="*/ 5069 h 10000"/>
                <a:gd name="connsiteX90" fmla="*/ 9140 w 10000"/>
                <a:gd name="connsiteY90" fmla="*/ 4970 h 10000"/>
                <a:gd name="connsiteX91" fmla="*/ 9140 w 10000"/>
                <a:gd name="connsiteY91" fmla="*/ 4911 h 10000"/>
                <a:gd name="connsiteX92" fmla="*/ 9140 w 10000"/>
                <a:gd name="connsiteY92" fmla="*/ 4832 h 10000"/>
                <a:gd name="connsiteX93" fmla="*/ 9201 w 10000"/>
                <a:gd name="connsiteY93" fmla="*/ 4773 h 10000"/>
                <a:gd name="connsiteX94" fmla="*/ 9242 w 10000"/>
                <a:gd name="connsiteY94" fmla="*/ 4713 h 10000"/>
                <a:gd name="connsiteX95" fmla="*/ 9262 w 10000"/>
                <a:gd name="connsiteY95" fmla="*/ 4655 h 10000"/>
                <a:gd name="connsiteX96" fmla="*/ 9242 w 10000"/>
                <a:gd name="connsiteY96" fmla="*/ 4576 h 10000"/>
                <a:gd name="connsiteX97" fmla="*/ 9201 w 10000"/>
                <a:gd name="connsiteY97" fmla="*/ 4556 h 10000"/>
                <a:gd name="connsiteX98" fmla="*/ 9140 w 10000"/>
                <a:gd name="connsiteY98" fmla="*/ 4516 h 10000"/>
                <a:gd name="connsiteX99" fmla="*/ 9057 w 10000"/>
                <a:gd name="connsiteY99" fmla="*/ 4516 h 10000"/>
                <a:gd name="connsiteX100" fmla="*/ 9037 w 10000"/>
                <a:gd name="connsiteY100" fmla="*/ 4477 h 10000"/>
                <a:gd name="connsiteX101" fmla="*/ 8956 w 10000"/>
                <a:gd name="connsiteY101" fmla="*/ 4457 h 10000"/>
                <a:gd name="connsiteX102" fmla="*/ 8895 w 10000"/>
                <a:gd name="connsiteY102" fmla="*/ 4379 h 10000"/>
                <a:gd name="connsiteX103" fmla="*/ 8832 w 10000"/>
                <a:gd name="connsiteY103" fmla="*/ 4261 h 10000"/>
                <a:gd name="connsiteX104" fmla="*/ 8689 w 10000"/>
                <a:gd name="connsiteY104" fmla="*/ 4103 h 10000"/>
                <a:gd name="connsiteX105" fmla="*/ 8587 w 10000"/>
                <a:gd name="connsiteY105" fmla="*/ 3964 h 10000"/>
                <a:gd name="connsiteX106" fmla="*/ 8525 w 10000"/>
                <a:gd name="connsiteY106" fmla="*/ 3926 h 10000"/>
                <a:gd name="connsiteX107" fmla="*/ 8464 w 10000"/>
                <a:gd name="connsiteY107" fmla="*/ 3964 h 10000"/>
                <a:gd name="connsiteX108" fmla="*/ 8424 w 10000"/>
                <a:gd name="connsiteY108" fmla="*/ 4004 h 10000"/>
                <a:gd name="connsiteX109" fmla="*/ 8383 w 10000"/>
                <a:gd name="connsiteY109" fmla="*/ 4023 h 10000"/>
                <a:gd name="connsiteX110" fmla="*/ 8361 w 10000"/>
                <a:gd name="connsiteY110" fmla="*/ 4064 h 10000"/>
                <a:gd name="connsiteX111" fmla="*/ 8320 w 10000"/>
                <a:gd name="connsiteY111" fmla="*/ 4064 h 10000"/>
                <a:gd name="connsiteX112" fmla="*/ 8259 w 10000"/>
                <a:gd name="connsiteY112" fmla="*/ 4064 h 10000"/>
                <a:gd name="connsiteX113" fmla="*/ 8157 w 10000"/>
                <a:gd name="connsiteY113" fmla="*/ 4064 h 10000"/>
                <a:gd name="connsiteX114" fmla="*/ 8095 w 10000"/>
                <a:gd name="connsiteY114" fmla="*/ 4064 h 10000"/>
                <a:gd name="connsiteX115" fmla="*/ 8054 w 10000"/>
                <a:gd name="connsiteY115" fmla="*/ 4103 h 10000"/>
                <a:gd name="connsiteX116" fmla="*/ 8013 w 10000"/>
                <a:gd name="connsiteY116" fmla="*/ 4160 h 10000"/>
                <a:gd name="connsiteX117" fmla="*/ 8054 w 10000"/>
                <a:gd name="connsiteY117" fmla="*/ 4181 h 10000"/>
                <a:gd name="connsiteX118" fmla="*/ 8095 w 10000"/>
                <a:gd name="connsiteY118" fmla="*/ 4261 h 10000"/>
                <a:gd name="connsiteX119" fmla="*/ 8115 w 10000"/>
                <a:gd name="connsiteY119" fmla="*/ 4320 h 10000"/>
                <a:gd name="connsiteX120" fmla="*/ 8115 w 10000"/>
                <a:gd name="connsiteY120" fmla="*/ 4357 h 10000"/>
                <a:gd name="connsiteX121" fmla="*/ 8013 w 10000"/>
                <a:gd name="connsiteY121" fmla="*/ 4379 h 10000"/>
                <a:gd name="connsiteX122" fmla="*/ 8013 w 10000"/>
                <a:gd name="connsiteY122" fmla="*/ 4457 h 10000"/>
                <a:gd name="connsiteX123" fmla="*/ 8013 w 10000"/>
                <a:gd name="connsiteY123" fmla="*/ 4516 h 10000"/>
                <a:gd name="connsiteX124" fmla="*/ 7992 w 10000"/>
                <a:gd name="connsiteY124" fmla="*/ 4576 h 10000"/>
                <a:gd name="connsiteX125" fmla="*/ 7951 w 10000"/>
                <a:gd name="connsiteY125" fmla="*/ 4655 h 10000"/>
                <a:gd name="connsiteX126" fmla="*/ 7788 w 10000"/>
                <a:gd name="connsiteY126" fmla="*/ 4813 h 10000"/>
                <a:gd name="connsiteX127" fmla="*/ 7623 w 10000"/>
                <a:gd name="connsiteY127" fmla="*/ 4871 h 10000"/>
                <a:gd name="connsiteX128" fmla="*/ 7379 w 10000"/>
                <a:gd name="connsiteY128" fmla="*/ 4911 h 10000"/>
                <a:gd name="connsiteX129" fmla="*/ 7337 w 10000"/>
                <a:gd name="connsiteY129" fmla="*/ 4911 h 10000"/>
                <a:gd name="connsiteX130" fmla="*/ 7275 w 10000"/>
                <a:gd name="connsiteY130" fmla="*/ 4930 h 10000"/>
                <a:gd name="connsiteX131" fmla="*/ 7254 w 10000"/>
                <a:gd name="connsiteY131" fmla="*/ 4930 h 10000"/>
                <a:gd name="connsiteX132" fmla="*/ 7174 w 10000"/>
                <a:gd name="connsiteY132" fmla="*/ 4930 h 10000"/>
                <a:gd name="connsiteX133" fmla="*/ 7174 w 10000"/>
                <a:gd name="connsiteY133" fmla="*/ 4911 h 10000"/>
                <a:gd name="connsiteX134" fmla="*/ 7152 w 10000"/>
                <a:gd name="connsiteY134" fmla="*/ 4871 h 10000"/>
                <a:gd name="connsiteX135" fmla="*/ 7111 w 10000"/>
                <a:gd name="connsiteY135" fmla="*/ 4871 h 10000"/>
                <a:gd name="connsiteX136" fmla="*/ 7071 w 10000"/>
                <a:gd name="connsiteY136" fmla="*/ 4871 h 10000"/>
                <a:gd name="connsiteX137" fmla="*/ 7007 w 10000"/>
                <a:gd name="connsiteY137" fmla="*/ 4871 h 10000"/>
                <a:gd name="connsiteX138" fmla="*/ 6968 w 10000"/>
                <a:gd name="connsiteY138" fmla="*/ 4911 h 10000"/>
                <a:gd name="connsiteX139" fmla="*/ 6968 w 10000"/>
                <a:gd name="connsiteY139" fmla="*/ 4970 h 10000"/>
                <a:gd name="connsiteX140" fmla="*/ 6947 w 10000"/>
                <a:gd name="connsiteY140" fmla="*/ 5010 h 10000"/>
                <a:gd name="connsiteX141" fmla="*/ 6906 w 10000"/>
                <a:gd name="connsiteY141" fmla="*/ 5029 h 10000"/>
                <a:gd name="connsiteX142" fmla="*/ 6867 w 10000"/>
                <a:gd name="connsiteY142" fmla="*/ 5029 h 10000"/>
                <a:gd name="connsiteX143" fmla="*/ 6846 w 10000"/>
                <a:gd name="connsiteY143" fmla="*/ 5029 h 10000"/>
                <a:gd name="connsiteX144" fmla="*/ 6804 w 10000"/>
                <a:gd name="connsiteY144" fmla="*/ 5029 h 10000"/>
                <a:gd name="connsiteX145" fmla="*/ 6741 w 10000"/>
                <a:gd name="connsiteY145" fmla="*/ 5029 h 10000"/>
                <a:gd name="connsiteX146" fmla="*/ 6741 w 10000"/>
                <a:gd name="connsiteY146" fmla="*/ 5069 h 10000"/>
                <a:gd name="connsiteX147" fmla="*/ 6741 w 10000"/>
                <a:gd name="connsiteY147" fmla="*/ 5108 h 10000"/>
                <a:gd name="connsiteX148" fmla="*/ 6741 w 10000"/>
                <a:gd name="connsiteY148" fmla="*/ 5129 h 10000"/>
                <a:gd name="connsiteX149" fmla="*/ 6741 w 10000"/>
                <a:gd name="connsiteY149" fmla="*/ 5167 h 10000"/>
                <a:gd name="connsiteX150" fmla="*/ 6680 w 10000"/>
                <a:gd name="connsiteY150" fmla="*/ 5189 h 10000"/>
                <a:gd name="connsiteX151" fmla="*/ 6680 w 10000"/>
                <a:gd name="connsiteY151" fmla="*/ 5189 h 10000"/>
                <a:gd name="connsiteX152" fmla="*/ 6680 w 10000"/>
                <a:gd name="connsiteY152" fmla="*/ 5226 h 10000"/>
                <a:gd name="connsiteX153" fmla="*/ 6701 w 10000"/>
                <a:gd name="connsiteY153" fmla="*/ 5266 h 10000"/>
                <a:gd name="connsiteX154" fmla="*/ 6701 w 10000"/>
                <a:gd name="connsiteY154" fmla="*/ 5287 h 10000"/>
                <a:gd name="connsiteX155" fmla="*/ 6680 w 10000"/>
                <a:gd name="connsiteY155" fmla="*/ 5266 h 10000"/>
                <a:gd name="connsiteX156" fmla="*/ 6640 w 10000"/>
                <a:gd name="connsiteY156" fmla="*/ 5266 h 10000"/>
                <a:gd name="connsiteX157" fmla="*/ 6599 w 10000"/>
                <a:gd name="connsiteY157" fmla="*/ 5226 h 10000"/>
                <a:gd name="connsiteX158" fmla="*/ 6579 w 10000"/>
                <a:gd name="connsiteY158" fmla="*/ 5226 h 10000"/>
                <a:gd name="connsiteX159" fmla="*/ 6579 w 10000"/>
                <a:gd name="connsiteY159" fmla="*/ 5326 h 10000"/>
                <a:gd name="connsiteX160" fmla="*/ 6495 w 10000"/>
                <a:gd name="connsiteY160" fmla="*/ 5326 h 10000"/>
                <a:gd name="connsiteX161" fmla="*/ 6475 w 10000"/>
                <a:gd name="connsiteY161" fmla="*/ 5326 h 10000"/>
                <a:gd name="connsiteX162" fmla="*/ 6334 w 10000"/>
                <a:gd name="connsiteY162" fmla="*/ 5287 h 10000"/>
                <a:gd name="connsiteX163" fmla="*/ 6271 w 10000"/>
                <a:gd name="connsiteY163" fmla="*/ 5287 h 10000"/>
                <a:gd name="connsiteX164" fmla="*/ 6230 w 10000"/>
                <a:gd name="connsiteY164" fmla="*/ 5326 h 10000"/>
                <a:gd name="connsiteX165" fmla="*/ 6209 w 10000"/>
                <a:gd name="connsiteY165" fmla="*/ 5326 h 10000"/>
                <a:gd name="connsiteX166" fmla="*/ 6128 w 10000"/>
                <a:gd name="connsiteY166" fmla="*/ 5364 h 10000"/>
                <a:gd name="connsiteX167" fmla="*/ 6108 w 10000"/>
                <a:gd name="connsiteY167" fmla="*/ 5364 h 10000"/>
                <a:gd name="connsiteX168" fmla="*/ 6066 w 10000"/>
                <a:gd name="connsiteY168" fmla="*/ 5364 h 10000"/>
                <a:gd name="connsiteX169" fmla="*/ 6066 w 10000"/>
                <a:gd name="connsiteY169" fmla="*/ 5364 h 10000"/>
                <a:gd name="connsiteX170" fmla="*/ 6108 w 10000"/>
                <a:gd name="connsiteY170" fmla="*/ 5326 h 10000"/>
                <a:gd name="connsiteX171" fmla="*/ 6108 w 10000"/>
                <a:gd name="connsiteY171" fmla="*/ 5287 h 10000"/>
                <a:gd name="connsiteX172" fmla="*/ 6025 w 10000"/>
                <a:gd name="connsiteY172" fmla="*/ 5287 h 10000"/>
                <a:gd name="connsiteX173" fmla="*/ 6004 w 10000"/>
                <a:gd name="connsiteY173" fmla="*/ 5266 h 10000"/>
                <a:gd name="connsiteX174" fmla="*/ 5922 w 10000"/>
                <a:gd name="connsiteY174" fmla="*/ 5266 h 10000"/>
                <a:gd name="connsiteX175" fmla="*/ 5738 w 10000"/>
                <a:gd name="connsiteY175" fmla="*/ 5189 h 10000"/>
                <a:gd name="connsiteX176" fmla="*/ 5492 w 10000"/>
                <a:gd name="connsiteY176" fmla="*/ 5129 h 10000"/>
                <a:gd name="connsiteX177" fmla="*/ 5289 w 10000"/>
                <a:gd name="connsiteY177" fmla="*/ 5129 h 10000"/>
                <a:gd name="connsiteX178" fmla="*/ 5289 w 10000"/>
                <a:gd name="connsiteY178" fmla="*/ 5129 h 10000"/>
                <a:gd name="connsiteX179" fmla="*/ 5268 w 10000"/>
                <a:gd name="connsiteY179" fmla="*/ 5189 h 10000"/>
                <a:gd name="connsiteX180" fmla="*/ 5268 w 10000"/>
                <a:gd name="connsiteY180" fmla="*/ 5226 h 10000"/>
                <a:gd name="connsiteX181" fmla="*/ 5225 w 10000"/>
                <a:gd name="connsiteY181" fmla="*/ 5226 h 10000"/>
                <a:gd name="connsiteX182" fmla="*/ 5225 w 10000"/>
                <a:gd name="connsiteY182" fmla="*/ 5189 h 10000"/>
                <a:gd name="connsiteX183" fmla="*/ 5225 w 10000"/>
                <a:gd name="connsiteY183" fmla="*/ 5189 h 10000"/>
                <a:gd name="connsiteX184" fmla="*/ 5185 w 10000"/>
                <a:gd name="connsiteY184" fmla="*/ 5167 h 10000"/>
                <a:gd name="connsiteX185" fmla="*/ 5165 w 10000"/>
                <a:gd name="connsiteY185" fmla="*/ 5189 h 10000"/>
                <a:gd name="connsiteX186" fmla="*/ 5165 w 10000"/>
                <a:gd name="connsiteY186" fmla="*/ 5226 h 10000"/>
                <a:gd name="connsiteX187" fmla="*/ 5123 w 10000"/>
                <a:gd name="connsiteY187" fmla="*/ 5266 h 10000"/>
                <a:gd name="connsiteX188" fmla="*/ 5083 w 10000"/>
                <a:gd name="connsiteY188" fmla="*/ 5287 h 10000"/>
                <a:gd name="connsiteX189" fmla="*/ 5063 w 10000"/>
                <a:gd name="connsiteY189" fmla="*/ 5287 h 10000"/>
                <a:gd name="connsiteX190" fmla="*/ 5020 w 10000"/>
                <a:gd name="connsiteY190" fmla="*/ 5287 h 10000"/>
                <a:gd name="connsiteX191" fmla="*/ 4979 w 10000"/>
                <a:gd name="connsiteY191" fmla="*/ 5287 h 10000"/>
                <a:gd name="connsiteX192" fmla="*/ 4979 w 10000"/>
                <a:gd name="connsiteY192" fmla="*/ 5326 h 10000"/>
                <a:gd name="connsiteX193" fmla="*/ 4979 w 10000"/>
                <a:gd name="connsiteY193" fmla="*/ 5364 h 10000"/>
                <a:gd name="connsiteX194" fmla="*/ 4958 w 10000"/>
                <a:gd name="connsiteY194" fmla="*/ 5364 h 10000"/>
                <a:gd name="connsiteX195" fmla="*/ 4917 w 10000"/>
                <a:gd name="connsiteY195" fmla="*/ 5364 h 10000"/>
                <a:gd name="connsiteX196" fmla="*/ 4917 w 10000"/>
                <a:gd name="connsiteY196" fmla="*/ 5364 h 10000"/>
                <a:gd name="connsiteX197" fmla="*/ 4877 w 10000"/>
                <a:gd name="connsiteY197" fmla="*/ 5326 h 10000"/>
                <a:gd name="connsiteX198" fmla="*/ 4857 w 10000"/>
                <a:gd name="connsiteY198" fmla="*/ 5287 h 10000"/>
                <a:gd name="connsiteX199" fmla="*/ 4816 w 10000"/>
                <a:gd name="connsiteY199" fmla="*/ 5287 h 10000"/>
                <a:gd name="connsiteX200" fmla="*/ 3812 w 10000"/>
                <a:gd name="connsiteY200" fmla="*/ 5266 h 10000"/>
                <a:gd name="connsiteX201" fmla="*/ 2994 w 10000"/>
                <a:gd name="connsiteY201" fmla="*/ 5266 h 10000"/>
                <a:gd name="connsiteX202" fmla="*/ 2827 w 10000"/>
                <a:gd name="connsiteY202" fmla="*/ 5266 h 10000"/>
                <a:gd name="connsiteX203" fmla="*/ 2767 w 10000"/>
                <a:gd name="connsiteY203" fmla="*/ 5226 h 10000"/>
                <a:gd name="connsiteX204" fmla="*/ 2727 w 10000"/>
                <a:gd name="connsiteY204" fmla="*/ 5266 h 10000"/>
                <a:gd name="connsiteX205" fmla="*/ 2705 w 10000"/>
                <a:gd name="connsiteY205" fmla="*/ 5287 h 10000"/>
                <a:gd name="connsiteX206" fmla="*/ 2663 w 10000"/>
                <a:gd name="connsiteY206" fmla="*/ 5384 h 10000"/>
                <a:gd name="connsiteX207" fmla="*/ 2623 w 10000"/>
                <a:gd name="connsiteY207" fmla="*/ 5483 h 10000"/>
                <a:gd name="connsiteX208" fmla="*/ 2623 w 10000"/>
                <a:gd name="connsiteY208" fmla="*/ 5581 h 10000"/>
                <a:gd name="connsiteX209" fmla="*/ 2623 w 10000"/>
                <a:gd name="connsiteY209" fmla="*/ 5680 h 10000"/>
                <a:gd name="connsiteX210" fmla="*/ 2663 w 10000"/>
                <a:gd name="connsiteY210" fmla="*/ 5741 h 10000"/>
                <a:gd name="connsiteX211" fmla="*/ 2705 w 10000"/>
                <a:gd name="connsiteY211" fmla="*/ 5780 h 10000"/>
                <a:gd name="connsiteX212" fmla="*/ 2727 w 10000"/>
                <a:gd name="connsiteY212" fmla="*/ 5780 h 10000"/>
                <a:gd name="connsiteX213" fmla="*/ 2767 w 10000"/>
                <a:gd name="connsiteY213" fmla="*/ 5818 h 10000"/>
                <a:gd name="connsiteX214" fmla="*/ 2767 w 10000"/>
                <a:gd name="connsiteY214" fmla="*/ 5838 h 10000"/>
                <a:gd name="connsiteX215" fmla="*/ 2663 w 10000"/>
                <a:gd name="connsiteY215" fmla="*/ 5917 h 10000"/>
                <a:gd name="connsiteX216" fmla="*/ 2705 w 10000"/>
                <a:gd name="connsiteY216" fmla="*/ 5936 h 10000"/>
                <a:gd name="connsiteX217" fmla="*/ 2727 w 10000"/>
                <a:gd name="connsiteY217" fmla="*/ 5936 h 10000"/>
                <a:gd name="connsiteX218" fmla="*/ 2767 w 10000"/>
                <a:gd name="connsiteY218" fmla="*/ 5977 h 10000"/>
                <a:gd name="connsiteX219" fmla="*/ 2767 w 10000"/>
                <a:gd name="connsiteY219" fmla="*/ 6016 h 10000"/>
                <a:gd name="connsiteX220" fmla="*/ 2767 w 10000"/>
                <a:gd name="connsiteY220" fmla="*/ 6035 h 10000"/>
                <a:gd name="connsiteX221" fmla="*/ 2767 w 10000"/>
                <a:gd name="connsiteY221" fmla="*/ 6114 h 10000"/>
                <a:gd name="connsiteX222" fmla="*/ 2727 w 10000"/>
                <a:gd name="connsiteY222" fmla="*/ 6172 h 10000"/>
                <a:gd name="connsiteX223" fmla="*/ 2705 w 10000"/>
                <a:gd name="connsiteY223" fmla="*/ 6194 h 10000"/>
                <a:gd name="connsiteX224" fmla="*/ 2727 w 10000"/>
                <a:gd name="connsiteY224" fmla="*/ 6291 h 10000"/>
                <a:gd name="connsiteX225" fmla="*/ 2767 w 10000"/>
                <a:gd name="connsiteY225" fmla="*/ 6371 h 10000"/>
                <a:gd name="connsiteX226" fmla="*/ 2767 w 10000"/>
                <a:gd name="connsiteY226" fmla="*/ 6430 h 10000"/>
                <a:gd name="connsiteX227" fmla="*/ 2767 w 10000"/>
                <a:gd name="connsiteY227" fmla="*/ 6469 h 10000"/>
                <a:gd name="connsiteX228" fmla="*/ 2727 w 10000"/>
                <a:gd name="connsiteY228" fmla="*/ 6490 h 10000"/>
                <a:gd name="connsiteX229" fmla="*/ 2705 w 10000"/>
                <a:gd name="connsiteY229" fmla="*/ 6529 h 10000"/>
                <a:gd name="connsiteX230" fmla="*/ 2705 w 10000"/>
                <a:gd name="connsiteY230" fmla="*/ 6529 h 10000"/>
                <a:gd name="connsiteX231" fmla="*/ 2705 w 10000"/>
                <a:gd name="connsiteY231" fmla="*/ 6587 h 10000"/>
                <a:gd name="connsiteX232" fmla="*/ 2727 w 10000"/>
                <a:gd name="connsiteY232" fmla="*/ 6627 h 10000"/>
                <a:gd name="connsiteX233" fmla="*/ 2767 w 10000"/>
                <a:gd name="connsiteY233" fmla="*/ 6685 h 10000"/>
                <a:gd name="connsiteX234" fmla="*/ 2807 w 10000"/>
                <a:gd name="connsiteY234" fmla="*/ 6746 h 10000"/>
                <a:gd name="connsiteX235" fmla="*/ 2807 w 10000"/>
                <a:gd name="connsiteY235" fmla="*/ 6784 h 10000"/>
                <a:gd name="connsiteX236" fmla="*/ 2767 w 10000"/>
                <a:gd name="connsiteY236" fmla="*/ 6844 h 10000"/>
                <a:gd name="connsiteX237" fmla="*/ 2727 w 10000"/>
                <a:gd name="connsiteY237" fmla="*/ 6884 h 10000"/>
                <a:gd name="connsiteX238" fmla="*/ 2705 w 10000"/>
                <a:gd name="connsiteY238" fmla="*/ 6844 h 10000"/>
                <a:gd name="connsiteX239" fmla="*/ 2623 w 10000"/>
                <a:gd name="connsiteY239" fmla="*/ 6784 h 10000"/>
                <a:gd name="connsiteX240" fmla="*/ 2603 w 10000"/>
                <a:gd name="connsiteY240" fmla="*/ 6723 h 10000"/>
                <a:gd name="connsiteX241" fmla="*/ 2562 w 10000"/>
                <a:gd name="connsiteY241" fmla="*/ 6627 h 10000"/>
                <a:gd name="connsiteX242" fmla="*/ 2522 w 10000"/>
                <a:gd name="connsiteY242" fmla="*/ 6568 h 10000"/>
                <a:gd name="connsiteX243" fmla="*/ 2502 w 10000"/>
                <a:gd name="connsiteY243" fmla="*/ 6529 h 10000"/>
                <a:gd name="connsiteX244" fmla="*/ 2502 w 10000"/>
                <a:gd name="connsiteY244" fmla="*/ 6529 h 10000"/>
                <a:gd name="connsiteX245" fmla="*/ 2461 w 10000"/>
                <a:gd name="connsiteY245" fmla="*/ 6568 h 10000"/>
                <a:gd name="connsiteX246" fmla="*/ 2417 w 10000"/>
                <a:gd name="connsiteY246" fmla="*/ 6568 h 10000"/>
                <a:gd name="connsiteX247" fmla="*/ 2397 w 10000"/>
                <a:gd name="connsiteY247" fmla="*/ 6529 h 10000"/>
                <a:gd name="connsiteX248" fmla="*/ 2397 w 10000"/>
                <a:gd name="connsiteY248" fmla="*/ 6490 h 10000"/>
                <a:gd name="connsiteX249" fmla="*/ 2397 w 10000"/>
                <a:gd name="connsiteY249" fmla="*/ 6490 h 10000"/>
                <a:gd name="connsiteX250" fmla="*/ 2356 w 10000"/>
                <a:gd name="connsiteY250" fmla="*/ 6469 h 10000"/>
                <a:gd name="connsiteX251" fmla="*/ 2334 w 10000"/>
                <a:gd name="connsiteY251" fmla="*/ 6430 h 10000"/>
                <a:gd name="connsiteX252" fmla="*/ 2295 w 10000"/>
                <a:gd name="connsiteY252" fmla="*/ 6390 h 10000"/>
                <a:gd name="connsiteX253" fmla="*/ 2334 w 10000"/>
                <a:gd name="connsiteY253" fmla="*/ 6390 h 10000"/>
                <a:gd name="connsiteX254" fmla="*/ 2334 w 10000"/>
                <a:gd name="connsiteY254" fmla="*/ 6371 h 10000"/>
                <a:gd name="connsiteX255" fmla="*/ 2334 w 10000"/>
                <a:gd name="connsiteY255" fmla="*/ 6371 h 10000"/>
                <a:gd name="connsiteX256" fmla="*/ 2334 w 10000"/>
                <a:gd name="connsiteY256" fmla="*/ 6331 h 10000"/>
                <a:gd name="connsiteX257" fmla="*/ 2234 w 10000"/>
                <a:gd name="connsiteY257" fmla="*/ 6390 h 10000"/>
                <a:gd name="connsiteX258" fmla="*/ 2194 w 10000"/>
                <a:gd name="connsiteY258" fmla="*/ 6390 h 10000"/>
                <a:gd name="connsiteX259" fmla="*/ 2194 w 10000"/>
                <a:gd name="connsiteY259" fmla="*/ 6390 h 10000"/>
                <a:gd name="connsiteX260" fmla="*/ 2194 w 10000"/>
                <a:gd name="connsiteY260" fmla="*/ 6390 h 10000"/>
                <a:gd name="connsiteX261" fmla="*/ 2194 w 10000"/>
                <a:gd name="connsiteY261" fmla="*/ 6371 h 10000"/>
                <a:gd name="connsiteX262" fmla="*/ 2194 w 10000"/>
                <a:gd name="connsiteY262" fmla="*/ 6371 h 10000"/>
                <a:gd name="connsiteX263" fmla="*/ 2150 w 10000"/>
                <a:gd name="connsiteY263" fmla="*/ 6331 h 10000"/>
                <a:gd name="connsiteX264" fmla="*/ 2090 w 10000"/>
                <a:gd name="connsiteY264" fmla="*/ 6331 h 10000"/>
                <a:gd name="connsiteX265" fmla="*/ 2049 w 10000"/>
                <a:gd name="connsiteY265" fmla="*/ 6331 h 10000"/>
                <a:gd name="connsiteX266" fmla="*/ 1822 w 10000"/>
                <a:gd name="connsiteY266" fmla="*/ 6331 h 10000"/>
                <a:gd name="connsiteX267" fmla="*/ 1682 w 10000"/>
                <a:gd name="connsiteY267" fmla="*/ 6371 h 10000"/>
                <a:gd name="connsiteX268" fmla="*/ 1617 w 10000"/>
                <a:gd name="connsiteY268" fmla="*/ 6390 h 10000"/>
                <a:gd name="connsiteX269" fmla="*/ 1457 w 10000"/>
                <a:gd name="connsiteY269" fmla="*/ 6430 h 10000"/>
                <a:gd name="connsiteX270" fmla="*/ 1415 w 10000"/>
                <a:gd name="connsiteY270" fmla="*/ 6430 h 10000"/>
                <a:gd name="connsiteX271" fmla="*/ 1415 w 10000"/>
                <a:gd name="connsiteY271" fmla="*/ 6430 h 10000"/>
                <a:gd name="connsiteX272" fmla="*/ 1373 w 10000"/>
                <a:gd name="connsiteY272" fmla="*/ 6390 h 10000"/>
                <a:gd name="connsiteX273" fmla="*/ 1352 w 10000"/>
                <a:gd name="connsiteY273" fmla="*/ 6430 h 10000"/>
                <a:gd name="connsiteX274" fmla="*/ 1291 w 10000"/>
                <a:gd name="connsiteY274" fmla="*/ 6490 h 10000"/>
                <a:gd name="connsiteX275" fmla="*/ 1209 w 10000"/>
                <a:gd name="connsiteY275" fmla="*/ 6568 h 10000"/>
                <a:gd name="connsiteX276" fmla="*/ 1190 w 10000"/>
                <a:gd name="connsiteY276" fmla="*/ 6627 h 10000"/>
                <a:gd name="connsiteX277" fmla="*/ 1146 w 10000"/>
                <a:gd name="connsiteY277" fmla="*/ 6668 h 10000"/>
                <a:gd name="connsiteX278" fmla="*/ 1086 w 10000"/>
                <a:gd name="connsiteY278" fmla="*/ 6668 h 10000"/>
                <a:gd name="connsiteX279" fmla="*/ 1004 w 10000"/>
                <a:gd name="connsiteY279" fmla="*/ 6627 h 10000"/>
                <a:gd name="connsiteX280" fmla="*/ 984 w 10000"/>
                <a:gd name="connsiteY280" fmla="*/ 6568 h 10000"/>
                <a:gd name="connsiteX281" fmla="*/ 984 w 10000"/>
                <a:gd name="connsiteY281" fmla="*/ 6529 h 10000"/>
                <a:gd name="connsiteX282" fmla="*/ 984 w 10000"/>
                <a:gd name="connsiteY282" fmla="*/ 6490 h 10000"/>
                <a:gd name="connsiteX283" fmla="*/ 944 w 10000"/>
                <a:gd name="connsiteY283" fmla="*/ 6490 h 10000"/>
                <a:gd name="connsiteX284" fmla="*/ 944 w 10000"/>
                <a:gd name="connsiteY284" fmla="*/ 6490 h 10000"/>
                <a:gd name="connsiteX285" fmla="*/ 944 w 10000"/>
                <a:gd name="connsiteY285" fmla="*/ 6529 h 10000"/>
                <a:gd name="connsiteX286" fmla="*/ 902 w 10000"/>
                <a:gd name="connsiteY286" fmla="*/ 6568 h 10000"/>
                <a:gd name="connsiteX287" fmla="*/ 902 w 10000"/>
                <a:gd name="connsiteY287" fmla="*/ 6568 h 10000"/>
                <a:gd name="connsiteX288" fmla="*/ 902 w 10000"/>
                <a:gd name="connsiteY288" fmla="*/ 6529 h 10000"/>
                <a:gd name="connsiteX289" fmla="*/ 880 w 10000"/>
                <a:gd name="connsiteY289" fmla="*/ 6529 h 10000"/>
                <a:gd name="connsiteX290" fmla="*/ 840 w 10000"/>
                <a:gd name="connsiteY290" fmla="*/ 6529 h 10000"/>
                <a:gd name="connsiteX291" fmla="*/ 820 w 10000"/>
                <a:gd name="connsiteY291" fmla="*/ 6568 h 10000"/>
                <a:gd name="connsiteX292" fmla="*/ 820 w 10000"/>
                <a:gd name="connsiteY292" fmla="*/ 6568 h 10000"/>
                <a:gd name="connsiteX293" fmla="*/ 737 w 10000"/>
                <a:gd name="connsiteY293" fmla="*/ 6529 h 10000"/>
                <a:gd name="connsiteX294" fmla="*/ 717 w 10000"/>
                <a:gd name="connsiteY294" fmla="*/ 6490 h 10000"/>
                <a:gd name="connsiteX295" fmla="*/ 717 w 10000"/>
                <a:gd name="connsiteY295" fmla="*/ 6430 h 10000"/>
                <a:gd name="connsiteX296" fmla="*/ 677 w 10000"/>
                <a:gd name="connsiteY296" fmla="*/ 6390 h 10000"/>
                <a:gd name="connsiteX297" fmla="*/ 613 w 10000"/>
                <a:gd name="connsiteY297" fmla="*/ 6371 h 10000"/>
                <a:gd name="connsiteX298" fmla="*/ 613 w 10000"/>
                <a:gd name="connsiteY298" fmla="*/ 6371 h 10000"/>
                <a:gd name="connsiteX299" fmla="*/ 573 w 10000"/>
                <a:gd name="connsiteY299" fmla="*/ 6371 h 10000"/>
                <a:gd name="connsiteX300" fmla="*/ 532 w 10000"/>
                <a:gd name="connsiteY300" fmla="*/ 6371 h 10000"/>
                <a:gd name="connsiteX301" fmla="*/ 532 w 10000"/>
                <a:gd name="connsiteY301" fmla="*/ 6331 h 10000"/>
                <a:gd name="connsiteX302" fmla="*/ 512 w 10000"/>
                <a:gd name="connsiteY302" fmla="*/ 6232 h 10000"/>
                <a:gd name="connsiteX303" fmla="*/ 512 w 10000"/>
                <a:gd name="connsiteY303" fmla="*/ 6172 h 10000"/>
                <a:gd name="connsiteX304" fmla="*/ 472 w 10000"/>
                <a:gd name="connsiteY304" fmla="*/ 6075 h 10000"/>
                <a:gd name="connsiteX305" fmla="*/ 432 w 10000"/>
                <a:gd name="connsiteY305" fmla="*/ 5977 h 10000"/>
                <a:gd name="connsiteX306" fmla="*/ 368 w 10000"/>
                <a:gd name="connsiteY306" fmla="*/ 5917 h 10000"/>
                <a:gd name="connsiteX307" fmla="*/ 348 w 10000"/>
                <a:gd name="connsiteY307" fmla="*/ 5917 h 10000"/>
                <a:gd name="connsiteX308" fmla="*/ 308 w 10000"/>
                <a:gd name="connsiteY308" fmla="*/ 5878 h 10000"/>
                <a:gd name="connsiteX309" fmla="*/ 245 w 10000"/>
                <a:gd name="connsiteY309" fmla="*/ 5917 h 10000"/>
                <a:gd name="connsiteX310" fmla="*/ 164 w 10000"/>
                <a:gd name="connsiteY310" fmla="*/ 5917 h 10000"/>
                <a:gd name="connsiteX311" fmla="*/ 101 w 10000"/>
                <a:gd name="connsiteY311" fmla="*/ 5917 h 10000"/>
                <a:gd name="connsiteX312" fmla="*/ 61 w 10000"/>
                <a:gd name="connsiteY312" fmla="*/ 5878 h 10000"/>
                <a:gd name="connsiteX313" fmla="*/ 40 w 10000"/>
                <a:gd name="connsiteY313" fmla="*/ 5838 h 10000"/>
                <a:gd name="connsiteX314" fmla="*/ 0 w 10000"/>
                <a:gd name="connsiteY314" fmla="*/ 5780 h 10000"/>
                <a:gd name="connsiteX315" fmla="*/ 0 w 10000"/>
                <a:gd name="connsiteY315" fmla="*/ 5680 h 10000"/>
                <a:gd name="connsiteX316" fmla="*/ 40 w 10000"/>
                <a:gd name="connsiteY316" fmla="*/ 5622 h 10000"/>
                <a:gd name="connsiteX317" fmla="*/ 61 w 10000"/>
                <a:gd name="connsiteY317" fmla="*/ 5522 h 10000"/>
                <a:gd name="connsiteX318" fmla="*/ 101 w 10000"/>
                <a:gd name="connsiteY318" fmla="*/ 5424 h 10000"/>
                <a:gd name="connsiteX319" fmla="*/ 144 w 10000"/>
                <a:gd name="connsiteY319" fmla="*/ 5364 h 10000"/>
                <a:gd name="connsiteX320" fmla="*/ 144 w 10000"/>
                <a:gd name="connsiteY320" fmla="*/ 5326 h 10000"/>
                <a:gd name="connsiteX321" fmla="*/ 101 w 10000"/>
                <a:gd name="connsiteY321" fmla="*/ 5266 h 10000"/>
                <a:gd name="connsiteX322" fmla="*/ 61 w 10000"/>
                <a:gd name="connsiteY322" fmla="*/ 5189 h 10000"/>
                <a:gd name="connsiteX323" fmla="*/ 61 w 10000"/>
                <a:gd name="connsiteY323" fmla="*/ 5129 h 10000"/>
                <a:gd name="connsiteX324" fmla="*/ 61 w 10000"/>
                <a:gd name="connsiteY324" fmla="*/ 5108 h 10000"/>
                <a:gd name="connsiteX325" fmla="*/ 144 w 10000"/>
                <a:gd name="connsiteY325" fmla="*/ 5108 h 10000"/>
                <a:gd name="connsiteX326" fmla="*/ 164 w 10000"/>
                <a:gd name="connsiteY326" fmla="*/ 5108 h 10000"/>
                <a:gd name="connsiteX327" fmla="*/ 245 w 10000"/>
                <a:gd name="connsiteY327" fmla="*/ 5069 h 10000"/>
                <a:gd name="connsiteX328" fmla="*/ 266 w 10000"/>
                <a:gd name="connsiteY328" fmla="*/ 5029 h 10000"/>
                <a:gd name="connsiteX329" fmla="*/ 308 w 10000"/>
                <a:gd name="connsiteY329" fmla="*/ 4970 h 10000"/>
                <a:gd name="connsiteX330" fmla="*/ 348 w 10000"/>
                <a:gd name="connsiteY330" fmla="*/ 4911 h 10000"/>
                <a:gd name="connsiteX331" fmla="*/ 368 w 10000"/>
                <a:gd name="connsiteY331" fmla="*/ 4813 h 10000"/>
                <a:gd name="connsiteX332" fmla="*/ 411 w 10000"/>
                <a:gd name="connsiteY332" fmla="*/ 4773 h 10000"/>
                <a:gd name="connsiteX333" fmla="*/ 411 w 10000"/>
                <a:gd name="connsiteY333" fmla="*/ 4713 h 10000"/>
                <a:gd name="connsiteX334" fmla="*/ 368 w 10000"/>
                <a:gd name="connsiteY334" fmla="*/ 4655 h 10000"/>
                <a:gd name="connsiteX335" fmla="*/ 348 w 10000"/>
                <a:gd name="connsiteY335" fmla="*/ 4616 h 10000"/>
                <a:gd name="connsiteX336" fmla="*/ 308 w 10000"/>
                <a:gd name="connsiteY336" fmla="*/ 4576 h 10000"/>
                <a:gd name="connsiteX337" fmla="*/ 348 w 10000"/>
                <a:gd name="connsiteY337" fmla="*/ 4556 h 10000"/>
                <a:gd name="connsiteX338" fmla="*/ 348 w 10000"/>
                <a:gd name="connsiteY338" fmla="*/ 4477 h 10000"/>
                <a:gd name="connsiteX339" fmla="*/ 348 w 10000"/>
                <a:gd name="connsiteY339" fmla="*/ 4457 h 10000"/>
                <a:gd name="connsiteX340" fmla="*/ 348 w 10000"/>
                <a:gd name="connsiteY340" fmla="*/ 4417 h 10000"/>
                <a:gd name="connsiteX341" fmla="*/ 308 w 10000"/>
                <a:gd name="connsiteY341" fmla="*/ 4417 h 10000"/>
                <a:gd name="connsiteX342" fmla="*/ 266 w 10000"/>
                <a:gd name="connsiteY342" fmla="*/ 4379 h 10000"/>
                <a:gd name="connsiteX343" fmla="*/ 245 w 10000"/>
                <a:gd name="connsiteY343" fmla="*/ 4379 h 10000"/>
                <a:gd name="connsiteX344" fmla="*/ 205 w 10000"/>
                <a:gd name="connsiteY344" fmla="*/ 4357 h 10000"/>
                <a:gd name="connsiteX345" fmla="*/ 245 w 10000"/>
                <a:gd name="connsiteY345" fmla="*/ 4357 h 10000"/>
                <a:gd name="connsiteX346" fmla="*/ 245 w 10000"/>
                <a:gd name="connsiteY346" fmla="*/ 4357 h 10000"/>
                <a:gd name="connsiteX347" fmla="*/ 266 w 10000"/>
                <a:gd name="connsiteY347" fmla="*/ 4357 h 10000"/>
                <a:gd name="connsiteX348" fmla="*/ 411 w 10000"/>
                <a:gd name="connsiteY348" fmla="*/ 4279 h 10000"/>
                <a:gd name="connsiteX349" fmla="*/ 573 w 10000"/>
                <a:gd name="connsiteY349" fmla="*/ 4219 h 10000"/>
                <a:gd name="connsiteX350" fmla="*/ 677 w 10000"/>
                <a:gd name="connsiteY350" fmla="*/ 4181 h 10000"/>
                <a:gd name="connsiteX351" fmla="*/ 840 w 10000"/>
                <a:gd name="connsiteY351" fmla="*/ 4160 h 10000"/>
                <a:gd name="connsiteX352" fmla="*/ 1004 w 10000"/>
                <a:gd name="connsiteY352" fmla="*/ 4122 h 10000"/>
                <a:gd name="connsiteX353" fmla="*/ 1105 w 10000"/>
                <a:gd name="connsiteY353" fmla="*/ 4064 h 10000"/>
                <a:gd name="connsiteX354" fmla="*/ 1105 w 10000"/>
                <a:gd name="connsiteY354" fmla="*/ 4023 h 10000"/>
                <a:gd name="connsiteX355" fmla="*/ 1105 w 10000"/>
                <a:gd name="connsiteY355" fmla="*/ 4004 h 10000"/>
                <a:gd name="connsiteX356" fmla="*/ 1105 w 10000"/>
                <a:gd name="connsiteY356" fmla="*/ 3964 h 10000"/>
                <a:gd name="connsiteX357" fmla="*/ 1105 w 10000"/>
                <a:gd name="connsiteY357" fmla="*/ 3926 h 10000"/>
                <a:gd name="connsiteX358" fmla="*/ 1146 w 10000"/>
                <a:gd name="connsiteY358" fmla="*/ 3903 h 10000"/>
                <a:gd name="connsiteX359" fmla="*/ 1209 w 10000"/>
                <a:gd name="connsiteY359" fmla="*/ 3866 h 10000"/>
                <a:gd name="connsiteX360" fmla="*/ 1249 w 10000"/>
                <a:gd name="connsiteY360" fmla="*/ 3866 h 10000"/>
                <a:gd name="connsiteX361" fmla="*/ 1291 w 10000"/>
                <a:gd name="connsiteY361" fmla="*/ 3866 h 10000"/>
                <a:gd name="connsiteX362" fmla="*/ 1249 w 10000"/>
                <a:gd name="connsiteY362" fmla="*/ 3866 h 10000"/>
                <a:gd name="connsiteX363" fmla="*/ 1249 w 10000"/>
                <a:gd name="connsiteY363" fmla="*/ 3806 h 10000"/>
                <a:gd name="connsiteX364" fmla="*/ 1249 w 10000"/>
                <a:gd name="connsiteY364" fmla="*/ 3766 h 10000"/>
                <a:gd name="connsiteX365" fmla="*/ 1209 w 10000"/>
                <a:gd name="connsiteY365" fmla="*/ 3766 h 10000"/>
                <a:gd name="connsiteX366" fmla="*/ 1249 w 10000"/>
                <a:gd name="connsiteY366" fmla="*/ 3706 h 10000"/>
                <a:gd name="connsiteX367" fmla="*/ 1291 w 10000"/>
                <a:gd name="connsiteY367" fmla="*/ 3706 h 10000"/>
                <a:gd name="connsiteX368" fmla="*/ 1310 w 10000"/>
                <a:gd name="connsiteY368" fmla="*/ 3647 h 10000"/>
                <a:gd name="connsiteX369" fmla="*/ 1291 w 10000"/>
                <a:gd name="connsiteY369" fmla="*/ 3647 h 10000"/>
                <a:gd name="connsiteX370" fmla="*/ 1249 w 10000"/>
                <a:gd name="connsiteY370" fmla="*/ 3609 h 10000"/>
                <a:gd name="connsiteX371" fmla="*/ 1209 w 10000"/>
                <a:gd name="connsiteY371" fmla="*/ 3570 h 10000"/>
                <a:gd name="connsiteX372" fmla="*/ 1209 w 10000"/>
                <a:gd name="connsiteY372" fmla="*/ 3511 h 10000"/>
                <a:gd name="connsiteX373" fmla="*/ 1209 w 10000"/>
                <a:gd name="connsiteY373" fmla="*/ 3473 h 10000"/>
                <a:gd name="connsiteX374" fmla="*/ 1249 w 10000"/>
                <a:gd name="connsiteY374" fmla="*/ 3473 h 10000"/>
                <a:gd name="connsiteX375" fmla="*/ 1310 w 10000"/>
                <a:gd name="connsiteY375" fmla="*/ 3473 h 10000"/>
                <a:gd name="connsiteX376" fmla="*/ 1352 w 10000"/>
                <a:gd name="connsiteY376" fmla="*/ 3473 h 10000"/>
                <a:gd name="connsiteX377" fmla="*/ 1415 w 10000"/>
                <a:gd name="connsiteY377" fmla="*/ 3473 h 10000"/>
                <a:gd name="connsiteX378" fmla="*/ 1457 w 10000"/>
                <a:gd name="connsiteY378" fmla="*/ 3452 h 10000"/>
                <a:gd name="connsiteX379" fmla="*/ 1477 w 10000"/>
                <a:gd name="connsiteY379" fmla="*/ 3413 h 10000"/>
                <a:gd name="connsiteX380" fmla="*/ 1517 w 10000"/>
                <a:gd name="connsiteY380" fmla="*/ 3352 h 10000"/>
                <a:gd name="connsiteX381" fmla="*/ 1477 w 10000"/>
                <a:gd name="connsiteY381" fmla="*/ 3274 h 10000"/>
                <a:gd name="connsiteX382" fmla="*/ 1457 w 10000"/>
                <a:gd name="connsiteY382" fmla="*/ 3214 h 10000"/>
                <a:gd name="connsiteX383" fmla="*/ 1415 w 10000"/>
                <a:gd name="connsiteY383" fmla="*/ 3173 h 10000"/>
                <a:gd name="connsiteX384" fmla="*/ 1373 w 10000"/>
                <a:gd name="connsiteY384" fmla="*/ 3116 h 10000"/>
                <a:gd name="connsiteX385" fmla="*/ 1373 w 10000"/>
                <a:gd name="connsiteY385" fmla="*/ 3057 h 10000"/>
                <a:gd name="connsiteX386" fmla="*/ 1373 w 10000"/>
                <a:gd name="connsiteY386" fmla="*/ 3018 h 10000"/>
                <a:gd name="connsiteX387" fmla="*/ 1373 w 10000"/>
                <a:gd name="connsiteY387" fmla="*/ 3018 h 10000"/>
                <a:gd name="connsiteX388" fmla="*/ 1415 w 10000"/>
                <a:gd name="connsiteY388" fmla="*/ 3018 h 10000"/>
                <a:gd name="connsiteX389" fmla="*/ 1457 w 10000"/>
                <a:gd name="connsiteY389" fmla="*/ 3018 h 10000"/>
                <a:gd name="connsiteX390" fmla="*/ 1477 w 10000"/>
                <a:gd name="connsiteY390" fmla="*/ 3018 h 10000"/>
                <a:gd name="connsiteX391" fmla="*/ 1477 w 10000"/>
                <a:gd name="connsiteY391" fmla="*/ 2998 h 10000"/>
                <a:gd name="connsiteX392" fmla="*/ 1477 w 10000"/>
                <a:gd name="connsiteY392" fmla="*/ 2998 h 10000"/>
                <a:gd name="connsiteX393" fmla="*/ 1477 w 10000"/>
                <a:gd name="connsiteY393" fmla="*/ 2960 h 10000"/>
                <a:gd name="connsiteX394" fmla="*/ 1477 w 10000"/>
                <a:gd name="connsiteY394" fmla="*/ 2960 h 10000"/>
                <a:gd name="connsiteX395" fmla="*/ 1477 w 10000"/>
                <a:gd name="connsiteY395" fmla="*/ 2917 h 10000"/>
                <a:gd name="connsiteX396" fmla="*/ 1558 w 10000"/>
                <a:gd name="connsiteY396" fmla="*/ 2899 h 10000"/>
                <a:gd name="connsiteX397" fmla="*/ 1578 w 10000"/>
                <a:gd name="connsiteY397" fmla="*/ 2860 h 10000"/>
                <a:gd name="connsiteX398" fmla="*/ 1617 w 10000"/>
                <a:gd name="connsiteY398" fmla="*/ 2821 h 10000"/>
                <a:gd name="connsiteX399" fmla="*/ 1660 w 10000"/>
                <a:gd name="connsiteY399" fmla="*/ 2821 h 10000"/>
                <a:gd name="connsiteX400" fmla="*/ 1682 w 10000"/>
                <a:gd name="connsiteY400" fmla="*/ 2761 h 10000"/>
                <a:gd name="connsiteX401" fmla="*/ 1721 w 10000"/>
                <a:gd name="connsiteY401" fmla="*/ 2722 h 10000"/>
                <a:gd name="connsiteX402" fmla="*/ 1763 w 10000"/>
                <a:gd name="connsiteY402" fmla="*/ 2702 h 10000"/>
                <a:gd name="connsiteX403" fmla="*/ 1783 w 10000"/>
                <a:gd name="connsiteY403" fmla="*/ 2702 h 10000"/>
                <a:gd name="connsiteX404" fmla="*/ 1822 w 10000"/>
                <a:gd name="connsiteY404" fmla="*/ 2702 h 10000"/>
                <a:gd name="connsiteX405" fmla="*/ 1842 w 10000"/>
                <a:gd name="connsiteY405" fmla="*/ 2722 h 10000"/>
                <a:gd name="connsiteX406" fmla="*/ 1822 w 10000"/>
                <a:gd name="connsiteY406" fmla="*/ 2722 h 10000"/>
                <a:gd name="connsiteX407" fmla="*/ 1822 w 10000"/>
                <a:gd name="connsiteY407" fmla="*/ 2761 h 10000"/>
                <a:gd name="connsiteX408" fmla="*/ 1783 w 10000"/>
                <a:gd name="connsiteY408" fmla="*/ 2761 h 10000"/>
                <a:gd name="connsiteX409" fmla="*/ 1763 w 10000"/>
                <a:gd name="connsiteY409" fmla="*/ 2799 h 10000"/>
                <a:gd name="connsiteX410" fmla="*/ 1783 w 10000"/>
                <a:gd name="connsiteY410" fmla="*/ 2799 h 10000"/>
                <a:gd name="connsiteX411" fmla="*/ 1783 w 10000"/>
                <a:gd name="connsiteY411" fmla="*/ 2799 h 10000"/>
                <a:gd name="connsiteX412" fmla="*/ 1822 w 10000"/>
                <a:gd name="connsiteY412" fmla="*/ 2799 h 10000"/>
                <a:gd name="connsiteX413" fmla="*/ 1842 w 10000"/>
                <a:gd name="connsiteY413" fmla="*/ 2821 h 10000"/>
                <a:gd name="connsiteX414" fmla="*/ 1927 w 10000"/>
                <a:gd name="connsiteY414" fmla="*/ 2821 h 10000"/>
                <a:gd name="connsiteX415" fmla="*/ 1990 w 10000"/>
                <a:gd name="connsiteY415" fmla="*/ 2860 h 10000"/>
                <a:gd name="connsiteX416" fmla="*/ 2049 w 10000"/>
                <a:gd name="connsiteY416" fmla="*/ 2917 h 10000"/>
                <a:gd name="connsiteX417" fmla="*/ 2130 w 10000"/>
                <a:gd name="connsiteY417" fmla="*/ 2998 h 10000"/>
                <a:gd name="connsiteX418" fmla="*/ 2194 w 10000"/>
                <a:gd name="connsiteY418" fmla="*/ 3018 h 10000"/>
                <a:gd name="connsiteX419" fmla="*/ 2255 w 10000"/>
                <a:gd name="connsiteY419" fmla="*/ 3057 h 10000"/>
                <a:gd name="connsiteX420" fmla="*/ 2295 w 10000"/>
                <a:gd name="connsiteY420" fmla="*/ 3018 h 10000"/>
                <a:gd name="connsiteX421" fmla="*/ 2295 w 10000"/>
                <a:gd name="connsiteY421" fmla="*/ 2998 h 10000"/>
                <a:gd name="connsiteX422" fmla="*/ 2295 w 10000"/>
                <a:gd name="connsiteY422" fmla="*/ 2998 h 10000"/>
                <a:gd name="connsiteX423" fmla="*/ 2295 w 10000"/>
                <a:gd name="connsiteY423" fmla="*/ 2960 h 10000"/>
                <a:gd name="connsiteX424" fmla="*/ 2295 w 10000"/>
                <a:gd name="connsiteY424" fmla="*/ 2960 h 10000"/>
                <a:gd name="connsiteX425" fmla="*/ 2295 w 10000"/>
                <a:gd name="connsiteY425" fmla="*/ 2917 h 10000"/>
                <a:gd name="connsiteX426" fmla="*/ 2356 w 10000"/>
                <a:gd name="connsiteY426" fmla="*/ 2917 h 10000"/>
                <a:gd name="connsiteX427" fmla="*/ 2502 w 10000"/>
                <a:gd name="connsiteY427" fmla="*/ 2917 h 10000"/>
                <a:gd name="connsiteX428" fmla="*/ 2502 w 10000"/>
                <a:gd name="connsiteY428" fmla="*/ 2899 h 10000"/>
                <a:gd name="connsiteX429" fmla="*/ 2502 w 10000"/>
                <a:gd name="connsiteY429" fmla="*/ 2860 h 10000"/>
                <a:gd name="connsiteX430" fmla="*/ 2502 w 10000"/>
                <a:gd name="connsiteY430" fmla="*/ 2860 h 10000"/>
                <a:gd name="connsiteX431" fmla="*/ 2502 w 10000"/>
                <a:gd name="connsiteY431" fmla="*/ 2799 h 10000"/>
                <a:gd name="connsiteX432" fmla="*/ 2502 w 10000"/>
                <a:gd name="connsiteY432" fmla="*/ 2564 h 10000"/>
                <a:gd name="connsiteX433" fmla="*/ 2502 w 10000"/>
                <a:gd name="connsiteY433" fmla="*/ 2506 h 10000"/>
                <a:gd name="connsiteX434" fmla="*/ 2502 w 10000"/>
                <a:gd name="connsiteY434" fmla="*/ 2464 h 10000"/>
                <a:gd name="connsiteX435" fmla="*/ 2502 w 10000"/>
                <a:gd name="connsiteY435" fmla="*/ 2464 h 10000"/>
                <a:gd name="connsiteX436" fmla="*/ 2562 w 10000"/>
                <a:gd name="connsiteY436" fmla="*/ 2506 h 10000"/>
                <a:gd name="connsiteX437" fmla="*/ 2623 w 10000"/>
                <a:gd name="connsiteY437" fmla="*/ 2545 h 10000"/>
                <a:gd name="connsiteX438" fmla="*/ 2705 w 10000"/>
                <a:gd name="connsiteY438" fmla="*/ 2564 h 10000"/>
                <a:gd name="connsiteX439" fmla="*/ 2767 w 10000"/>
                <a:gd name="connsiteY439" fmla="*/ 2603 h 10000"/>
                <a:gd name="connsiteX440" fmla="*/ 2807 w 10000"/>
                <a:gd name="connsiteY440" fmla="*/ 2603 h 10000"/>
                <a:gd name="connsiteX441" fmla="*/ 2868 w 10000"/>
                <a:gd name="connsiteY441" fmla="*/ 2564 h 10000"/>
                <a:gd name="connsiteX442" fmla="*/ 2868 w 10000"/>
                <a:gd name="connsiteY442" fmla="*/ 2506 h 10000"/>
                <a:gd name="connsiteX443" fmla="*/ 2888 w 10000"/>
                <a:gd name="connsiteY443" fmla="*/ 2464 h 10000"/>
                <a:gd name="connsiteX444" fmla="*/ 2888 w 10000"/>
                <a:gd name="connsiteY444" fmla="*/ 2404 h 10000"/>
                <a:gd name="connsiteX445" fmla="*/ 2888 w 10000"/>
                <a:gd name="connsiteY445" fmla="*/ 2346 h 10000"/>
                <a:gd name="connsiteX446" fmla="*/ 2888 w 10000"/>
                <a:gd name="connsiteY446" fmla="*/ 2269 h 10000"/>
                <a:gd name="connsiteX447" fmla="*/ 2929 w 10000"/>
                <a:gd name="connsiteY447" fmla="*/ 2209 h 10000"/>
                <a:gd name="connsiteX448" fmla="*/ 2994 w 10000"/>
                <a:gd name="connsiteY448" fmla="*/ 2148 h 10000"/>
                <a:gd name="connsiteX449" fmla="*/ 3135 w 10000"/>
                <a:gd name="connsiteY449" fmla="*/ 2051 h 10000"/>
                <a:gd name="connsiteX450" fmla="*/ 3175 w 10000"/>
                <a:gd name="connsiteY450" fmla="*/ 2012 h 10000"/>
                <a:gd name="connsiteX451" fmla="*/ 3239 w 10000"/>
                <a:gd name="connsiteY451" fmla="*/ 1992 h 10000"/>
                <a:gd name="connsiteX452" fmla="*/ 3279 w 10000"/>
                <a:gd name="connsiteY452" fmla="*/ 1952 h 10000"/>
                <a:gd name="connsiteX453" fmla="*/ 3340 w 10000"/>
                <a:gd name="connsiteY453" fmla="*/ 1913 h 10000"/>
                <a:gd name="connsiteX454" fmla="*/ 3361 w 10000"/>
                <a:gd name="connsiteY454" fmla="*/ 1913 h 10000"/>
                <a:gd name="connsiteX455" fmla="*/ 3441 w 10000"/>
                <a:gd name="connsiteY455" fmla="*/ 1952 h 10000"/>
                <a:gd name="connsiteX456" fmla="*/ 3465 w 10000"/>
                <a:gd name="connsiteY456" fmla="*/ 1992 h 10000"/>
                <a:gd name="connsiteX457" fmla="*/ 3546 w 10000"/>
                <a:gd name="connsiteY457" fmla="*/ 2012 h 10000"/>
                <a:gd name="connsiteX458" fmla="*/ 3607 w 10000"/>
                <a:gd name="connsiteY458" fmla="*/ 2051 h 10000"/>
                <a:gd name="connsiteX459" fmla="*/ 3668 w 10000"/>
                <a:gd name="connsiteY459" fmla="*/ 2090 h 10000"/>
                <a:gd name="connsiteX460" fmla="*/ 3752 w 10000"/>
                <a:gd name="connsiteY460" fmla="*/ 2090 h 10000"/>
                <a:gd name="connsiteX461" fmla="*/ 3772 w 10000"/>
                <a:gd name="connsiteY461" fmla="*/ 2051 h 10000"/>
                <a:gd name="connsiteX462" fmla="*/ 3812 w 10000"/>
                <a:gd name="connsiteY462" fmla="*/ 1992 h 10000"/>
                <a:gd name="connsiteX463" fmla="*/ 3812 w 10000"/>
                <a:gd name="connsiteY463" fmla="*/ 1892 h 10000"/>
                <a:gd name="connsiteX464" fmla="*/ 3812 w 10000"/>
                <a:gd name="connsiteY464" fmla="*/ 1815 h 10000"/>
                <a:gd name="connsiteX465" fmla="*/ 3812 w 10000"/>
                <a:gd name="connsiteY465" fmla="*/ 1755 h 10000"/>
                <a:gd name="connsiteX466" fmla="*/ 3832 w 10000"/>
                <a:gd name="connsiteY466" fmla="*/ 1697 h 10000"/>
                <a:gd name="connsiteX467" fmla="*/ 4017 w 10000"/>
                <a:gd name="connsiteY467" fmla="*/ 1596 h 10000"/>
                <a:gd name="connsiteX468" fmla="*/ 4242 w 10000"/>
                <a:gd name="connsiteY468" fmla="*/ 1539 h 10000"/>
                <a:gd name="connsiteX469" fmla="*/ 4507 w 10000"/>
                <a:gd name="connsiteY469" fmla="*/ 1459 h 10000"/>
                <a:gd name="connsiteX470" fmla="*/ 4712 w 10000"/>
                <a:gd name="connsiteY470" fmla="*/ 1438 h 10000"/>
                <a:gd name="connsiteX471" fmla="*/ 4816 w 10000"/>
                <a:gd name="connsiteY471" fmla="*/ 1361 h 10000"/>
                <a:gd name="connsiteX472" fmla="*/ 4917 w 10000"/>
                <a:gd name="connsiteY472" fmla="*/ 1301 h 10000"/>
                <a:gd name="connsiteX473" fmla="*/ 5020 w 10000"/>
                <a:gd name="connsiteY473" fmla="*/ 1202 h 10000"/>
                <a:gd name="connsiteX474" fmla="*/ 5123 w 10000"/>
                <a:gd name="connsiteY474" fmla="*/ 1161 h 10000"/>
                <a:gd name="connsiteX475" fmla="*/ 5225 w 10000"/>
                <a:gd name="connsiteY475" fmla="*/ 1144 h 10000"/>
                <a:gd name="connsiteX476" fmla="*/ 5289 w 10000"/>
                <a:gd name="connsiteY476" fmla="*/ 1161 h 10000"/>
                <a:gd name="connsiteX477" fmla="*/ 5348 w 10000"/>
                <a:gd name="connsiteY477" fmla="*/ 1202 h 10000"/>
                <a:gd name="connsiteX478" fmla="*/ 5430 w 10000"/>
                <a:gd name="connsiteY478" fmla="*/ 1202 h 10000"/>
                <a:gd name="connsiteX479" fmla="*/ 5492 w 10000"/>
                <a:gd name="connsiteY479" fmla="*/ 1242 h 10000"/>
                <a:gd name="connsiteX480" fmla="*/ 5533 w 10000"/>
                <a:gd name="connsiteY480" fmla="*/ 1202 h 10000"/>
                <a:gd name="connsiteX481" fmla="*/ 5554 w 10000"/>
                <a:gd name="connsiteY481" fmla="*/ 1161 h 10000"/>
                <a:gd name="connsiteX482" fmla="*/ 5595 w 10000"/>
                <a:gd name="connsiteY482" fmla="*/ 1161 h 10000"/>
                <a:gd name="connsiteX483" fmla="*/ 5656 w 10000"/>
                <a:gd name="connsiteY483" fmla="*/ 1202 h 10000"/>
                <a:gd name="connsiteX484" fmla="*/ 5759 w 10000"/>
                <a:gd name="connsiteY484" fmla="*/ 1242 h 10000"/>
                <a:gd name="connsiteX485" fmla="*/ 5821 w 10000"/>
                <a:gd name="connsiteY485" fmla="*/ 1262 h 10000"/>
                <a:gd name="connsiteX486" fmla="*/ 5902 w 10000"/>
                <a:gd name="connsiteY486" fmla="*/ 1301 h 10000"/>
                <a:gd name="connsiteX487" fmla="*/ 6025 w 10000"/>
                <a:gd name="connsiteY487" fmla="*/ 1301 h 10000"/>
                <a:gd name="connsiteX488" fmla="*/ 6209 w 10000"/>
                <a:gd name="connsiteY488" fmla="*/ 1262 h 10000"/>
                <a:gd name="connsiteX489" fmla="*/ 6334 w 10000"/>
                <a:gd name="connsiteY489" fmla="*/ 1262 h 10000"/>
                <a:gd name="connsiteX490" fmla="*/ 6394 w 10000"/>
                <a:gd name="connsiteY490" fmla="*/ 1301 h 10000"/>
                <a:gd name="connsiteX491" fmla="*/ 6475 w 10000"/>
                <a:gd name="connsiteY491" fmla="*/ 1301 h 10000"/>
                <a:gd name="connsiteX492" fmla="*/ 6537 w 10000"/>
                <a:gd name="connsiteY492" fmla="*/ 1340 h 10000"/>
                <a:gd name="connsiteX493" fmla="*/ 6741 w 10000"/>
                <a:gd name="connsiteY493" fmla="*/ 1301 h 10000"/>
                <a:gd name="connsiteX494" fmla="*/ 6867 w 10000"/>
                <a:gd name="connsiteY494" fmla="*/ 1202 h 10000"/>
                <a:gd name="connsiteX495" fmla="*/ 7007 w 10000"/>
                <a:gd name="connsiteY495" fmla="*/ 1104 h 10000"/>
                <a:gd name="connsiteX496" fmla="*/ 7174 w 10000"/>
                <a:gd name="connsiteY496" fmla="*/ 1006 h 10000"/>
                <a:gd name="connsiteX497" fmla="*/ 7337 w 10000"/>
                <a:gd name="connsiteY497" fmla="*/ 986 h 10000"/>
                <a:gd name="connsiteX498" fmla="*/ 7541 w 10000"/>
                <a:gd name="connsiteY498" fmla="*/ 986 h 10000"/>
                <a:gd name="connsiteX499" fmla="*/ 7745 w 10000"/>
                <a:gd name="connsiteY499" fmla="*/ 986 h 10000"/>
                <a:gd name="connsiteX500" fmla="*/ 8054 w 10000"/>
                <a:gd name="connsiteY500" fmla="*/ 986 h 10000"/>
                <a:gd name="connsiteX501" fmla="*/ 8424 w 10000"/>
                <a:gd name="connsiteY501" fmla="*/ 949 h 10000"/>
                <a:gd name="connsiteX502" fmla="*/ 8791 w 10000"/>
                <a:gd name="connsiteY502" fmla="*/ 906 h 10000"/>
                <a:gd name="connsiteX503" fmla="*/ 9140 w 10000"/>
                <a:gd name="connsiteY503" fmla="*/ 906 h 10000"/>
                <a:gd name="connsiteX504" fmla="*/ 9367 w 10000"/>
                <a:gd name="connsiteY504" fmla="*/ 986 h 10000"/>
                <a:gd name="connsiteX505" fmla="*/ 9407 w 10000"/>
                <a:gd name="connsiteY505" fmla="*/ 986 h 10000"/>
                <a:gd name="connsiteX506" fmla="*/ 9367 w 10000"/>
                <a:gd name="connsiteY506" fmla="*/ 949 h 10000"/>
                <a:gd name="connsiteX507" fmla="*/ 9367 w 10000"/>
                <a:gd name="connsiteY507" fmla="*/ 906 h 10000"/>
                <a:gd name="connsiteX508" fmla="*/ 9367 w 10000"/>
                <a:gd name="connsiteY508" fmla="*/ 906 h 10000"/>
                <a:gd name="connsiteX509" fmla="*/ 9367 w 10000"/>
                <a:gd name="connsiteY509" fmla="*/ 887 h 10000"/>
                <a:gd name="connsiteX510" fmla="*/ 9407 w 10000"/>
                <a:gd name="connsiteY510" fmla="*/ 848 h 10000"/>
                <a:gd name="connsiteX511" fmla="*/ 9407 w 10000"/>
                <a:gd name="connsiteY511" fmla="*/ 808 h 10000"/>
                <a:gd name="connsiteX512" fmla="*/ 9407 w 10000"/>
                <a:gd name="connsiteY512" fmla="*/ 808 h 10000"/>
                <a:gd name="connsiteX513" fmla="*/ 9469 w 10000"/>
                <a:gd name="connsiteY513" fmla="*/ 788 h 10000"/>
                <a:gd name="connsiteX514" fmla="*/ 9529 w 10000"/>
                <a:gd name="connsiteY514" fmla="*/ 748 h 10000"/>
                <a:gd name="connsiteX515" fmla="*/ 9571 w 10000"/>
                <a:gd name="connsiteY515" fmla="*/ 709 h 10000"/>
                <a:gd name="connsiteX516" fmla="*/ 9632 w 10000"/>
                <a:gd name="connsiteY516" fmla="*/ 709 h 10000"/>
                <a:gd name="connsiteX517" fmla="*/ 9714 w 10000"/>
                <a:gd name="connsiteY517" fmla="*/ 689 h 10000"/>
                <a:gd name="connsiteX518" fmla="*/ 9775 w 10000"/>
                <a:gd name="connsiteY518" fmla="*/ 591 h 10000"/>
                <a:gd name="connsiteX519" fmla="*/ 9837 w 10000"/>
                <a:gd name="connsiteY519" fmla="*/ 432 h 10000"/>
                <a:gd name="connsiteX520" fmla="*/ 9898 w 10000"/>
                <a:gd name="connsiteY520" fmla="*/ 235 h 10000"/>
                <a:gd name="connsiteX521" fmla="*/ 9981 w 10000"/>
                <a:gd name="connsiteY521" fmla="*/ 38 h 10000"/>
                <a:gd name="connsiteX522" fmla="*/ 10000 w 10000"/>
                <a:gd name="connsiteY522" fmla="*/ 0 h 10000"/>
                <a:gd name="connsiteX0" fmla="*/ 8157 w 10000"/>
                <a:gd name="connsiteY0" fmla="*/ 10000 h 10000"/>
                <a:gd name="connsiteX1" fmla="*/ 8157 w 10000"/>
                <a:gd name="connsiteY1" fmla="*/ 9941 h 10000"/>
                <a:gd name="connsiteX2" fmla="*/ 8157 w 10000"/>
                <a:gd name="connsiteY2" fmla="*/ 9842 h 10000"/>
                <a:gd name="connsiteX3" fmla="*/ 8197 w 10000"/>
                <a:gd name="connsiteY3" fmla="*/ 9763 h 10000"/>
                <a:gd name="connsiteX4" fmla="*/ 8217 w 10000"/>
                <a:gd name="connsiteY4" fmla="*/ 9744 h 10000"/>
                <a:gd name="connsiteX5" fmla="*/ 8217 w 10000"/>
                <a:gd name="connsiteY5" fmla="*/ 9704 h 10000"/>
                <a:gd name="connsiteX6" fmla="*/ 8259 w 10000"/>
                <a:gd name="connsiteY6" fmla="*/ 9704 h 10000"/>
                <a:gd name="connsiteX7" fmla="*/ 8259 w 10000"/>
                <a:gd name="connsiteY7" fmla="*/ 9645 h 10000"/>
                <a:gd name="connsiteX8" fmla="*/ 8217 w 10000"/>
                <a:gd name="connsiteY8" fmla="*/ 9546 h 10000"/>
                <a:gd name="connsiteX9" fmla="*/ 8197 w 10000"/>
                <a:gd name="connsiteY9" fmla="*/ 9409 h 10000"/>
                <a:gd name="connsiteX10" fmla="*/ 8217 w 10000"/>
                <a:gd name="connsiteY10" fmla="*/ 9388 h 10000"/>
                <a:gd name="connsiteX11" fmla="*/ 8259 w 10000"/>
                <a:gd name="connsiteY11" fmla="*/ 9388 h 10000"/>
                <a:gd name="connsiteX12" fmla="*/ 8259 w 10000"/>
                <a:gd name="connsiteY12" fmla="*/ 9349 h 10000"/>
                <a:gd name="connsiteX13" fmla="*/ 8259 w 10000"/>
                <a:gd name="connsiteY13" fmla="*/ 9289 h 10000"/>
                <a:gd name="connsiteX14" fmla="*/ 8259 w 10000"/>
                <a:gd name="connsiteY14" fmla="*/ 9211 h 10000"/>
                <a:gd name="connsiteX15" fmla="*/ 8217 w 10000"/>
                <a:gd name="connsiteY15" fmla="*/ 9151 h 10000"/>
                <a:gd name="connsiteX16" fmla="*/ 8217 w 10000"/>
                <a:gd name="connsiteY16" fmla="*/ 9093 h 10000"/>
                <a:gd name="connsiteX17" fmla="*/ 8217 w 10000"/>
                <a:gd name="connsiteY17" fmla="*/ 8996 h 10000"/>
                <a:gd name="connsiteX18" fmla="*/ 8217 w 10000"/>
                <a:gd name="connsiteY18" fmla="*/ 8952 h 10000"/>
                <a:gd name="connsiteX19" fmla="*/ 8259 w 10000"/>
                <a:gd name="connsiteY19" fmla="*/ 8952 h 10000"/>
                <a:gd name="connsiteX20" fmla="*/ 8259 w 10000"/>
                <a:gd name="connsiteY20" fmla="*/ 8952 h 10000"/>
                <a:gd name="connsiteX21" fmla="*/ 8300 w 10000"/>
                <a:gd name="connsiteY21" fmla="*/ 8896 h 10000"/>
                <a:gd name="connsiteX22" fmla="*/ 8259 w 10000"/>
                <a:gd name="connsiteY22" fmla="*/ 8836 h 10000"/>
                <a:gd name="connsiteX23" fmla="*/ 8217 w 10000"/>
                <a:gd name="connsiteY23" fmla="*/ 8797 h 10000"/>
                <a:gd name="connsiteX24" fmla="*/ 8217 w 10000"/>
                <a:gd name="connsiteY24" fmla="*/ 8736 h 10000"/>
                <a:gd name="connsiteX25" fmla="*/ 8217 w 10000"/>
                <a:gd name="connsiteY25" fmla="*/ 8659 h 10000"/>
                <a:gd name="connsiteX26" fmla="*/ 8217 w 10000"/>
                <a:gd name="connsiteY26" fmla="*/ 8600 h 10000"/>
                <a:gd name="connsiteX27" fmla="*/ 8217 w 10000"/>
                <a:gd name="connsiteY27" fmla="*/ 8541 h 10000"/>
                <a:gd name="connsiteX28" fmla="*/ 8197 w 10000"/>
                <a:gd name="connsiteY28" fmla="*/ 8500 h 10000"/>
                <a:gd name="connsiteX29" fmla="*/ 8197 w 10000"/>
                <a:gd name="connsiteY29" fmla="*/ 8483 h 10000"/>
                <a:gd name="connsiteX30" fmla="*/ 8197 w 10000"/>
                <a:gd name="connsiteY30" fmla="*/ 8483 h 10000"/>
                <a:gd name="connsiteX31" fmla="*/ 8197 w 10000"/>
                <a:gd name="connsiteY31" fmla="*/ 8383 h 10000"/>
                <a:gd name="connsiteX32" fmla="*/ 8197 w 10000"/>
                <a:gd name="connsiteY32" fmla="*/ 8306 h 10000"/>
                <a:gd name="connsiteX33" fmla="*/ 8217 w 10000"/>
                <a:gd name="connsiteY33" fmla="*/ 8205 h 10000"/>
                <a:gd name="connsiteX34" fmla="*/ 8217 w 10000"/>
                <a:gd name="connsiteY34" fmla="*/ 8144 h 10000"/>
                <a:gd name="connsiteX35" fmla="*/ 8259 w 10000"/>
                <a:gd name="connsiteY35" fmla="*/ 7692 h 10000"/>
                <a:gd name="connsiteX36" fmla="*/ 8300 w 10000"/>
                <a:gd name="connsiteY36" fmla="*/ 7436 h 10000"/>
                <a:gd name="connsiteX37" fmla="*/ 8320 w 10000"/>
                <a:gd name="connsiteY37" fmla="*/ 7297 h 10000"/>
                <a:gd name="connsiteX38" fmla="*/ 8361 w 10000"/>
                <a:gd name="connsiteY38" fmla="*/ 7278 h 10000"/>
                <a:gd name="connsiteX39" fmla="*/ 8383 w 10000"/>
                <a:gd name="connsiteY39" fmla="*/ 7278 h 10000"/>
                <a:gd name="connsiteX40" fmla="*/ 8464 w 10000"/>
                <a:gd name="connsiteY40" fmla="*/ 7297 h 10000"/>
                <a:gd name="connsiteX41" fmla="*/ 8525 w 10000"/>
                <a:gd name="connsiteY41" fmla="*/ 7297 h 10000"/>
                <a:gd name="connsiteX42" fmla="*/ 8587 w 10000"/>
                <a:gd name="connsiteY42" fmla="*/ 7297 h 10000"/>
                <a:gd name="connsiteX43" fmla="*/ 8628 w 10000"/>
                <a:gd name="connsiteY43" fmla="*/ 7278 h 10000"/>
                <a:gd name="connsiteX44" fmla="*/ 8689 w 10000"/>
                <a:gd name="connsiteY44" fmla="*/ 7139 h 10000"/>
                <a:gd name="connsiteX45" fmla="*/ 8729 w 10000"/>
                <a:gd name="connsiteY45" fmla="*/ 7021 h 10000"/>
                <a:gd name="connsiteX46" fmla="*/ 8729 w 10000"/>
                <a:gd name="connsiteY46" fmla="*/ 6844 h 10000"/>
                <a:gd name="connsiteX47" fmla="*/ 8832 w 10000"/>
                <a:gd name="connsiteY47" fmla="*/ 6723 h 10000"/>
                <a:gd name="connsiteX48" fmla="*/ 8895 w 10000"/>
                <a:gd name="connsiteY48" fmla="*/ 6685 h 10000"/>
                <a:gd name="connsiteX49" fmla="*/ 8895 w 10000"/>
                <a:gd name="connsiteY49" fmla="*/ 6668 h 10000"/>
                <a:gd name="connsiteX50" fmla="*/ 8936 w 10000"/>
                <a:gd name="connsiteY50" fmla="*/ 6627 h 10000"/>
                <a:gd name="connsiteX51" fmla="*/ 8895 w 10000"/>
                <a:gd name="connsiteY51" fmla="*/ 6627 h 10000"/>
                <a:gd name="connsiteX52" fmla="*/ 8895 w 10000"/>
                <a:gd name="connsiteY52" fmla="*/ 6587 h 10000"/>
                <a:gd name="connsiteX53" fmla="*/ 8895 w 10000"/>
                <a:gd name="connsiteY53" fmla="*/ 6587 h 10000"/>
                <a:gd name="connsiteX54" fmla="*/ 8895 w 10000"/>
                <a:gd name="connsiteY54" fmla="*/ 6568 h 10000"/>
                <a:gd name="connsiteX55" fmla="*/ 8936 w 10000"/>
                <a:gd name="connsiteY55" fmla="*/ 6529 h 10000"/>
                <a:gd name="connsiteX56" fmla="*/ 8956 w 10000"/>
                <a:gd name="connsiteY56" fmla="*/ 6529 h 10000"/>
                <a:gd name="connsiteX57" fmla="*/ 8997 w 10000"/>
                <a:gd name="connsiteY57" fmla="*/ 6490 h 10000"/>
                <a:gd name="connsiteX58" fmla="*/ 9057 w 10000"/>
                <a:gd name="connsiteY58" fmla="*/ 6490 h 10000"/>
                <a:gd name="connsiteX59" fmla="*/ 9140 w 10000"/>
                <a:gd name="connsiteY59" fmla="*/ 6469 h 10000"/>
                <a:gd name="connsiteX60" fmla="*/ 9201 w 10000"/>
                <a:gd name="connsiteY60" fmla="*/ 6430 h 10000"/>
                <a:gd name="connsiteX61" fmla="*/ 9242 w 10000"/>
                <a:gd name="connsiteY61" fmla="*/ 6371 h 10000"/>
                <a:gd name="connsiteX62" fmla="*/ 9262 w 10000"/>
                <a:gd name="connsiteY62" fmla="*/ 6291 h 10000"/>
                <a:gd name="connsiteX63" fmla="*/ 9262 w 10000"/>
                <a:gd name="connsiteY63" fmla="*/ 6194 h 10000"/>
                <a:gd name="connsiteX64" fmla="*/ 9262 w 10000"/>
                <a:gd name="connsiteY64" fmla="*/ 6172 h 10000"/>
                <a:gd name="connsiteX65" fmla="*/ 9242 w 10000"/>
                <a:gd name="connsiteY65" fmla="*/ 6114 h 10000"/>
                <a:gd name="connsiteX66" fmla="*/ 9201 w 10000"/>
                <a:gd name="connsiteY66" fmla="*/ 6075 h 10000"/>
                <a:gd name="connsiteX67" fmla="*/ 9201 w 10000"/>
                <a:gd name="connsiteY67" fmla="*/ 6035 h 10000"/>
                <a:gd name="connsiteX68" fmla="*/ 9201 w 10000"/>
                <a:gd name="connsiteY68" fmla="*/ 6016 h 10000"/>
                <a:gd name="connsiteX69" fmla="*/ 9242 w 10000"/>
                <a:gd name="connsiteY69" fmla="*/ 5936 h 10000"/>
                <a:gd name="connsiteX70" fmla="*/ 9262 w 10000"/>
                <a:gd name="connsiteY70" fmla="*/ 5917 h 10000"/>
                <a:gd name="connsiteX71" fmla="*/ 9303 w 10000"/>
                <a:gd name="connsiteY71" fmla="*/ 5917 h 10000"/>
                <a:gd name="connsiteX72" fmla="*/ 9367 w 10000"/>
                <a:gd name="connsiteY72" fmla="*/ 5917 h 10000"/>
                <a:gd name="connsiteX73" fmla="*/ 9407 w 10000"/>
                <a:gd name="connsiteY73" fmla="*/ 5878 h 10000"/>
                <a:gd name="connsiteX74" fmla="*/ 9427 w 10000"/>
                <a:gd name="connsiteY74" fmla="*/ 5838 h 10000"/>
                <a:gd name="connsiteX75" fmla="*/ 9469 w 10000"/>
                <a:gd name="connsiteY75" fmla="*/ 5780 h 10000"/>
                <a:gd name="connsiteX76" fmla="*/ 9469 w 10000"/>
                <a:gd name="connsiteY76" fmla="*/ 5719 h 10000"/>
                <a:gd name="connsiteX77" fmla="*/ 9427 w 10000"/>
                <a:gd name="connsiteY77" fmla="*/ 5680 h 10000"/>
                <a:gd name="connsiteX78" fmla="*/ 9427 w 10000"/>
                <a:gd name="connsiteY78" fmla="*/ 5659 h 10000"/>
                <a:gd name="connsiteX79" fmla="*/ 9407 w 10000"/>
                <a:gd name="connsiteY79" fmla="*/ 5622 h 10000"/>
                <a:gd name="connsiteX80" fmla="*/ 9367 w 10000"/>
                <a:gd name="connsiteY80" fmla="*/ 5563 h 10000"/>
                <a:gd name="connsiteX81" fmla="*/ 9367 w 10000"/>
                <a:gd name="connsiteY81" fmla="*/ 5522 h 10000"/>
                <a:gd name="connsiteX82" fmla="*/ 9367 w 10000"/>
                <a:gd name="connsiteY82" fmla="*/ 5483 h 10000"/>
                <a:gd name="connsiteX83" fmla="*/ 9367 w 10000"/>
                <a:gd name="connsiteY83" fmla="*/ 5326 h 10000"/>
                <a:gd name="connsiteX84" fmla="*/ 9367 w 10000"/>
                <a:gd name="connsiteY84" fmla="*/ 5266 h 10000"/>
                <a:gd name="connsiteX85" fmla="*/ 9367 w 10000"/>
                <a:gd name="connsiteY85" fmla="*/ 5226 h 10000"/>
                <a:gd name="connsiteX86" fmla="*/ 9324 w 10000"/>
                <a:gd name="connsiteY86" fmla="*/ 5167 h 10000"/>
                <a:gd name="connsiteX87" fmla="*/ 9262 w 10000"/>
                <a:gd name="connsiteY87" fmla="*/ 5129 h 10000"/>
                <a:gd name="connsiteX88" fmla="*/ 9201 w 10000"/>
                <a:gd name="connsiteY88" fmla="*/ 5069 h 10000"/>
                <a:gd name="connsiteX89" fmla="*/ 9140 w 10000"/>
                <a:gd name="connsiteY89" fmla="*/ 4970 h 10000"/>
                <a:gd name="connsiteX90" fmla="*/ 9140 w 10000"/>
                <a:gd name="connsiteY90" fmla="*/ 4911 h 10000"/>
                <a:gd name="connsiteX91" fmla="*/ 9140 w 10000"/>
                <a:gd name="connsiteY91" fmla="*/ 4832 h 10000"/>
                <a:gd name="connsiteX92" fmla="*/ 9201 w 10000"/>
                <a:gd name="connsiteY92" fmla="*/ 4773 h 10000"/>
                <a:gd name="connsiteX93" fmla="*/ 9242 w 10000"/>
                <a:gd name="connsiteY93" fmla="*/ 4713 h 10000"/>
                <a:gd name="connsiteX94" fmla="*/ 9262 w 10000"/>
                <a:gd name="connsiteY94" fmla="*/ 4655 h 10000"/>
                <a:gd name="connsiteX95" fmla="*/ 9242 w 10000"/>
                <a:gd name="connsiteY95" fmla="*/ 4576 h 10000"/>
                <a:gd name="connsiteX96" fmla="*/ 9201 w 10000"/>
                <a:gd name="connsiteY96" fmla="*/ 4556 h 10000"/>
                <a:gd name="connsiteX97" fmla="*/ 9140 w 10000"/>
                <a:gd name="connsiteY97" fmla="*/ 4516 h 10000"/>
                <a:gd name="connsiteX98" fmla="*/ 9057 w 10000"/>
                <a:gd name="connsiteY98" fmla="*/ 4516 h 10000"/>
                <a:gd name="connsiteX99" fmla="*/ 9037 w 10000"/>
                <a:gd name="connsiteY99" fmla="*/ 4477 h 10000"/>
                <a:gd name="connsiteX100" fmla="*/ 8956 w 10000"/>
                <a:gd name="connsiteY100" fmla="*/ 4457 h 10000"/>
                <a:gd name="connsiteX101" fmla="*/ 8895 w 10000"/>
                <a:gd name="connsiteY101" fmla="*/ 4379 h 10000"/>
                <a:gd name="connsiteX102" fmla="*/ 8832 w 10000"/>
                <a:gd name="connsiteY102" fmla="*/ 4261 h 10000"/>
                <a:gd name="connsiteX103" fmla="*/ 8689 w 10000"/>
                <a:gd name="connsiteY103" fmla="*/ 4103 h 10000"/>
                <a:gd name="connsiteX104" fmla="*/ 8587 w 10000"/>
                <a:gd name="connsiteY104" fmla="*/ 3964 h 10000"/>
                <a:gd name="connsiteX105" fmla="*/ 8525 w 10000"/>
                <a:gd name="connsiteY105" fmla="*/ 3926 h 10000"/>
                <a:gd name="connsiteX106" fmla="*/ 8464 w 10000"/>
                <a:gd name="connsiteY106" fmla="*/ 3964 h 10000"/>
                <a:gd name="connsiteX107" fmla="*/ 8424 w 10000"/>
                <a:gd name="connsiteY107" fmla="*/ 4004 h 10000"/>
                <a:gd name="connsiteX108" fmla="*/ 8383 w 10000"/>
                <a:gd name="connsiteY108" fmla="*/ 4023 h 10000"/>
                <a:gd name="connsiteX109" fmla="*/ 8361 w 10000"/>
                <a:gd name="connsiteY109" fmla="*/ 4064 h 10000"/>
                <a:gd name="connsiteX110" fmla="*/ 8320 w 10000"/>
                <a:gd name="connsiteY110" fmla="*/ 4064 h 10000"/>
                <a:gd name="connsiteX111" fmla="*/ 8259 w 10000"/>
                <a:gd name="connsiteY111" fmla="*/ 4064 h 10000"/>
                <a:gd name="connsiteX112" fmla="*/ 8157 w 10000"/>
                <a:gd name="connsiteY112" fmla="*/ 4064 h 10000"/>
                <a:gd name="connsiteX113" fmla="*/ 8095 w 10000"/>
                <a:gd name="connsiteY113" fmla="*/ 4064 h 10000"/>
                <a:gd name="connsiteX114" fmla="*/ 8054 w 10000"/>
                <a:gd name="connsiteY114" fmla="*/ 4103 h 10000"/>
                <a:gd name="connsiteX115" fmla="*/ 8013 w 10000"/>
                <a:gd name="connsiteY115" fmla="*/ 4160 h 10000"/>
                <a:gd name="connsiteX116" fmla="*/ 8054 w 10000"/>
                <a:gd name="connsiteY116" fmla="*/ 4181 h 10000"/>
                <a:gd name="connsiteX117" fmla="*/ 8095 w 10000"/>
                <a:gd name="connsiteY117" fmla="*/ 4261 h 10000"/>
                <a:gd name="connsiteX118" fmla="*/ 8115 w 10000"/>
                <a:gd name="connsiteY118" fmla="*/ 4320 h 10000"/>
                <a:gd name="connsiteX119" fmla="*/ 8115 w 10000"/>
                <a:gd name="connsiteY119" fmla="*/ 4357 h 10000"/>
                <a:gd name="connsiteX120" fmla="*/ 8013 w 10000"/>
                <a:gd name="connsiteY120" fmla="*/ 4379 h 10000"/>
                <a:gd name="connsiteX121" fmla="*/ 8013 w 10000"/>
                <a:gd name="connsiteY121" fmla="*/ 4457 h 10000"/>
                <a:gd name="connsiteX122" fmla="*/ 8013 w 10000"/>
                <a:gd name="connsiteY122" fmla="*/ 4516 h 10000"/>
                <a:gd name="connsiteX123" fmla="*/ 7992 w 10000"/>
                <a:gd name="connsiteY123" fmla="*/ 4576 h 10000"/>
                <a:gd name="connsiteX124" fmla="*/ 7951 w 10000"/>
                <a:gd name="connsiteY124" fmla="*/ 4655 h 10000"/>
                <a:gd name="connsiteX125" fmla="*/ 7788 w 10000"/>
                <a:gd name="connsiteY125" fmla="*/ 4813 h 10000"/>
                <a:gd name="connsiteX126" fmla="*/ 7623 w 10000"/>
                <a:gd name="connsiteY126" fmla="*/ 4871 h 10000"/>
                <a:gd name="connsiteX127" fmla="*/ 7379 w 10000"/>
                <a:gd name="connsiteY127" fmla="*/ 4911 h 10000"/>
                <a:gd name="connsiteX128" fmla="*/ 7337 w 10000"/>
                <a:gd name="connsiteY128" fmla="*/ 4911 h 10000"/>
                <a:gd name="connsiteX129" fmla="*/ 7275 w 10000"/>
                <a:gd name="connsiteY129" fmla="*/ 4930 h 10000"/>
                <a:gd name="connsiteX130" fmla="*/ 7254 w 10000"/>
                <a:gd name="connsiteY130" fmla="*/ 4930 h 10000"/>
                <a:gd name="connsiteX131" fmla="*/ 7174 w 10000"/>
                <a:gd name="connsiteY131" fmla="*/ 4930 h 10000"/>
                <a:gd name="connsiteX132" fmla="*/ 7174 w 10000"/>
                <a:gd name="connsiteY132" fmla="*/ 4911 h 10000"/>
                <a:gd name="connsiteX133" fmla="*/ 7152 w 10000"/>
                <a:gd name="connsiteY133" fmla="*/ 4871 h 10000"/>
                <a:gd name="connsiteX134" fmla="*/ 7111 w 10000"/>
                <a:gd name="connsiteY134" fmla="*/ 4871 h 10000"/>
                <a:gd name="connsiteX135" fmla="*/ 7071 w 10000"/>
                <a:gd name="connsiteY135" fmla="*/ 4871 h 10000"/>
                <a:gd name="connsiteX136" fmla="*/ 7007 w 10000"/>
                <a:gd name="connsiteY136" fmla="*/ 4871 h 10000"/>
                <a:gd name="connsiteX137" fmla="*/ 6968 w 10000"/>
                <a:gd name="connsiteY137" fmla="*/ 4911 h 10000"/>
                <a:gd name="connsiteX138" fmla="*/ 6968 w 10000"/>
                <a:gd name="connsiteY138" fmla="*/ 4970 h 10000"/>
                <a:gd name="connsiteX139" fmla="*/ 6947 w 10000"/>
                <a:gd name="connsiteY139" fmla="*/ 5010 h 10000"/>
                <a:gd name="connsiteX140" fmla="*/ 6906 w 10000"/>
                <a:gd name="connsiteY140" fmla="*/ 5029 h 10000"/>
                <a:gd name="connsiteX141" fmla="*/ 6867 w 10000"/>
                <a:gd name="connsiteY141" fmla="*/ 5029 h 10000"/>
                <a:gd name="connsiteX142" fmla="*/ 6846 w 10000"/>
                <a:gd name="connsiteY142" fmla="*/ 5029 h 10000"/>
                <a:gd name="connsiteX143" fmla="*/ 6804 w 10000"/>
                <a:gd name="connsiteY143" fmla="*/ 5029 h 10000"/>
                <a:gd name="connsiteX144" fmla="*/ 6741 w 10000"/>
                <a:gd name="connsiteY144" fmla="*/ 5029 h 10000"/>
                <a:gd name="connsiteX145" fmla="*/ 6741 w 10000"/>
                <a:gd name="connsiteY145" fmla="*/ 5069 h 10000"/>
                <a:gd name="connsiteX146" fmla="*/ 6741 w 10000"/>
                <a:gd name="connsiteY146" fmla="*/ 5108 h 10000"/>
                <a:gd name="connsiteX147" fmla="*/ 6741 w 10000"/>
                <a:gd name="connsiteY147" fmla="*/ 5129 h 10000"/>
                <a:gd name="connsiteX148" fmla="*/ 6741 w 10000"/>
                <a:gd name="connsiteY148" fmla="*/ 5167 h 10000"/>
                <a:gd name="connsiteX149" fmla="*/ 6680 w 10000"/>
                <a:gd name="connsiteY149" fmla="*/ 5189 h 10000"/>
                <a:gd name="connsiteX150" fmla="*/ 6680 w 10000"/>
                <a:gd name="connsiteY150" fmla="*/ 5189 h 10000"/>
                <a:gd name="connsiteX151" fmla="*/ 6680 w 10000"/>
                <a:gd name="connsiteY151" fmla="*/ 5226 h 10000"/>
                <a:gd name="connsiteX152" fmla="*/ 6701 w 10000"/>
                <a:gd name="connsiteY152" fmla="*/ 5266 h 10000"/>
                <a:gd name="connsiteX153" fmla="*/ 6701 w 10000"/>
                <a:gd name="connsiteY153" fmla="*/ 5287 h 10000"/>
                <a:gd name="connsiteX154" fmla="*/ 6680 w 10000"/>
                <a:gd name="connsiteY154" fmla="*/ 5266 h 10000"/>
                <a:gd name="connsiteX155" fmla="*/ 6640 w 10000"/>
                <a:gd name="connsiteY155" fmla="*/ 5266 h 10000"/>
                <a:gd name="connsiteX156" fmla="*/ 6599 w 10000"/>
                <a:gd name="connsiteY156" fmla="*/ 5226 h 10000"/>
                <a:gd name="connsiteX157" fmla="*/ 6579 w 10000"/>
                <a:gd name="connsiteY157" fmla="*/ 5226 h 10000"/>
                <a:gd name="connsiteX158" fmla="*/ 6579 w 10000"/>
                <a:gd name="connsiteY158" fmla="*/ 5326 h 10000"/>
                <a:gd name="connsiteX159" fmla="*/ 6495 w 10000"/>
                <a:gd name="connsiteY159" fmla="*/ 5326 h 10000"/>
                <a:gd name="connsiteX160" fmla="*/ 6475 w 10000"/>
                <a:gd name="connsiteY160" fmla="*/ 5326 h 10000"/>
                <a:gd name="connsiteX161" fmla="*/ 6334 w 10000"/>
                <a:gd name="connsiteY161" fmla="*/ 5287 h 10000"/>
                <a:gd name="connsiteX162" fmla="*/ 6271 w 10000"/>
                <a:gd name="connsiteY162" fmla="*/ 5287 h 10000"/>
                <a:gd name="connsiteX163" fmla="*/ 6230 w 10000"/>
                <a:gd name="connsiteY163" fmla="*/ 5326 h 10000"/>
                <a:gd name="connsiteX164" fmla="*/ 6209 w 10000"/>
                <a:gd name="connsiteY164" fmla="*/ 5326 h 10000"/>
                <a:gd name="connsiteX165" fmla="*/ 6128 w 10000"/>
                <a:gd name="connsiteY165" fmla="*/ 5364 h 10000"/>
                <a:gd name="connsiteX166" fmla="*/ 6108 w 10000"/>
                <a:gd name="connsiteY166" fmla="*/ 5364 h 10000"/>
                <a:gd name="connsiteX167" fmla="*/ 6066 w 10000"/>
                <a:gd name="connsiteY167" fmla="*/ 5364 h 10000"/>
                <a:gd name="connsiteX168" fmla="*/ 6066 w 10000"/>
                <a:gd name="connsiteY168" fmla="*/ 5364 h 10000"/>
                <a:gd name="connsiteX169" fmla="*/ 6108 w 10000"/>
                <a:gd name="connsiteY169" fmla="*/ 5326 h 10000"/>
                <a:gd name="connsiteX170" fmla="*/ 6108 w 10000"/>
                <a:gd name="connsiteY170" fmla="*/ 5287 h 10000"/>
                <a:gd name="connsiteX171" fmla="*/ 6025 w 10000"/>
                <a:gd name="connsiteY171" fmla="*/ 5287 h 10000"/>
                <a:gd name="connsiteX172" fmla="*/ 6004 w 10000"/>
                <a:gd name="connsiteY172" fmla="*/ 5266 h 10000"/>
                <a:gd name="connsiteX173" fmla="*/ 5922 w 10000"/>
                <a:gd name="connsiteY173" fmla="*/ 5266 h 10000"/>
                <a:gd name="connsiteX174" fmla="*/ 5738 w 10000"/>
                <a:gd name="connsiteY174" fmla="*/ 5189 h 10000"/>
                <a:gd name="connsiteX175" fmla="*/ 5492 w 10000"/>
                <a:gd name="connsiteY175" fmla="*/ 5129 h 10000"/>
                <a:gd name="connsiteX176" fmla="*/ 5289 w 10000"/>
                <a:gd name="connsiteY176" fmla="*/ 5129 h 10000"/>
                <a:gd name="connsiteX177" fmla="*/ 5289 w 10000"/>
                <a:gd name="connsiteY177" fmla="*/ 5129 h 10000"/>
                <a:gd name="connsiteX178" fmla="*/ 5268 w 10000"/>
                <a:gd name="connsiteY178" fmla="*/ 5189 h 10000"/>
                <a:gd name="connsiteX179" fmla="*/ 5268 w 10000"/>
                <a:gd name="connsiteY179" fmla="*/ 5226 h 10000"/>
                <a:gd name="connsiteX180" fmla="*/ 5225 w 10000"/>
                <a:gd name="connsiteY180" fmla="*/ 5226 h 10000"/>
                <a:gd name="connsiteX181" fmla="*/ 5225 w 10000"/>
                <a:gd name="connsiteY181" fmla="*/ 5189 h 10000"/>
                <a:gd name="connsiteX182" fmla="*/ 5225 w 10000"/>
                <a:gd name="connsiteY182" fmla="*/ 5189 h 10000"/>
                <a:gd name="connsiteX183" fmla="*/ 5185 w 10000"/>
                <a:gd name="connsiteY183" fmla="*/ 5167 h 10000"/>
                <a:gd name="connsiteX184" fmla="*/ 5165 w 10000"/>
                <a:gd name="connsiteY184" fmla="*/ 5189 h 10000"/>
                <a:gd name="connsiteX185" fmla="*/ 5165 w 10000"/>
                <a:gd name="connsiteY185" fmla="*/ 5226 h 10000"/>
                <a:gd name="connsiteX186" fmla="*/ 5123 w 10000"/>
                <a:gd name="connsiteY186" fmla="*/ 5266 h 10000"/>
                <a:gd name="connsiteX187" fmla="*/ 5083 w 10000"/>
                <a:gd name="connsiteY187" fmla="*/ 5287 h 10000"/>
                <a:gd name="connsiteX188" fmla="*/ 5063 w 10000"/>
                <a:gd name="connsiteY188" fmla="*/ 5287 h 10000"/>
                <a:gd name="connsiteX189" fmla="*/ 5020 w 10000"/>
                <a:gd name="connsiteY189" fmla="*/ 5287 h 10000"/>
                <a:gd name="connsiteX190" fmla="*/ 4979 w 10000"/>
                <a:gd name="connsiteY190" fmla="*/ 5287 h 10000"/>
                <a:gd name="connsiteX191" fmla="*/ 4979 w 10000"/>
                <a:gd name="connsiteY191" fmla="*/ 5326 h 10000"/>
                <a:gd name="connsiteX192" fmla="*/ 4979 w 10000"/>
                <a:gd name="connsiteY192" fmla="*/ 5364 h 10000"/>
                <a:gd name="connsiteX193" fmla="*/ 4958 w 10000"/>
                <a:gd name="connsiteY193" fmla="*/ 5364 h 10000"/>
                <a:gd name="connsiteX194" fmla="*/ 4917 w 10000"/>
                <a:gd name="connsiteY194" fmla="*/ 5364 h 10000"/>
                <a:gd name="connsiteX195" fmla="*/ 4917 w 10000"/>
                <a:gd name="connsiteY195" fmla="*/ 5364 h 10000"/>
                <a:gd name="connsiteX196" fmla="*/ 4877 w 10000"/>
                <a:gd name="connsiteY196" fmla="*/ 5326 h 10000"/>
                <a:gd name="connsiteX197" fmla="*/ 4857 w 10000"/>
                <a:gd name="connsiteY197" fmla="*/ 5287 h 10000"/>
                <a:gd name="connsiteX198" fmla="*/ 4816 w 10000"/>
                <a:gd name="connsiteY198" fmla="*/ 5287 h 10000"/>
                <a:gd name="connsiteX199" fmla="*/ 3812 w 10000"/>
                <a:gd name="connsiteY199" fmla="*/ 5266 h 10000"/>
                <a:gd name="connsiteX200" fmla="*/ 2994 w 10000"/>
                <a:gd name="connsiteY200" fmla="*/ 5266 h 10000"/>
                <a:gd name="connsiteX201" fmla="*/ 2827 w 10000"/>
                <a:gd name="connsiteY201" fmla="*/ 5266 h 10000"/>
                <a:gd name="connsiteX202" fmla="*/ 2767 w 10000"/>
                <a:gd name="connsiteY202" fmla="*/ 5226 h 10000"/>
                <a:gd name="connsiteX203" fmla="*/ 2727 w 10000"/>
                <a:gd name="connsiteY203" fmla="*/ 5266 h 10000"/>
                <a:gd name="connsiteX204" fmla="*/ 2705 w 10000"/>
                <a:gd name="connsiteY204" fmla="*/ 5287 h 10000"/>
                <a:gd name="connsiteX205" fmla="*/ 2663 w 10000"/>
                <a:gd name="connsiteY205" fmla="*/ 5384 h 10000"/>
                <a:gd name="connsiteX206" fmla="*/ 2623 w 10000"/>
                <a:gd name="connsiteY206" fmla="*/ 5483 h 10000"/>
                <a:gd name="connsiteX207" fmla="*/ 2623 w 10000"/>
                <a:gd name="connsiteY207" fmla="*/ 5581 h 10000"/>
                <a:gd name="connsiteX208" fmla="*/ 2623 w 10000"/>
                <a:gd name="connsiteY208" fmla="*/ 5680 h 10000"/>
                <a:gd name="connsiteX209" fmla="*/ 2663 w 10000"/>
                <a:gd name="connsiteY209" fmla="*/ 5741 h 10000"/>
                <a:gd name="connsiteX210" fmla="*/ 2705 w 10000"/>
                <a:gd name="connsiteY210" fmla="*/ 5780 h 10000"/>
                <a:gd name="connsiteX211" fmla="*/ 2727 w 10000"/>
                <a:gd name="connsiteY211" fmla="*/ 5780 h 10000"/>
                <a:gd name="connsiteX212" fmla="*/ 2767 w 10000"/>
                <a:gd name="connsiteY212" fmla="*/ 5818 h 10000"/>
                <a:gd name="connsiteX213" fmla="*/ 2767 w 10000"/>
                <a:gd name="connsiteY213" fmla="*/ 5838 h 10000"/>
                <a:gd name="connsiteX214" fmla="*/ 2663 w 10000"/>
                <a:gd name="connsiteY214" fmla="*/ 5917 h 10000"/>
                <a:gd name="connsiteX215" fmla="*/ 2705 w 10000"/>
                <a:gd name="connsiteY215" fmla="*/ 5936 h 10000"/>
                <a:gd name="connsiteX216" fmla="*/ 2727 w 10000"/>
                <a:gd name="connsiteY216" fmla="*/ 5936 h 10000"/>
                <a:gd name="connsiteX217" fmla="*/ 2767 w 10000"/>
                <a:gd name="connsiteY217" fmla="*/ 5977 h 10000"/>
                <a:gd name="connsiteX218" fmla="*/ 2767 w 10000"/>
                <a:gd name="connsiteY218" fmla="*/ 6016 h 10000"/>
                <a:gd name="connsiteX219" fmla="*/ 2767 w 10000"/>
                <a:gd name="connsiteY219" fmla="*/ 6035 h 10000"/>
                <a:gd name="connsiteX220" fmla="*/ 2767 w 10000"/>
                <a:gd name="connsiteY220" fmla="*/ 6114 h 10000"/>
                <a:gd name="connsiteX221" fmla="*/ 2727 w 10000"/>
                <a:gd name="connsiteY221" fmla="*/ 6172 h 10000"/>
                <a:gd name="connsiteX222" fmla="*/ 2705 w 10000"/>
                <a:gd name="connsiteY222" fmla="*/ 6194 h 10000"/>
                <a:gd name="connsiteX223" fmla="*/ 2727 w 10000"/>
                <a:gd name="connsiteY223" fmla="*/ 6291 h 10000"/>
                <a:gd name="connsiteX224" fmla="*/ 2767 w 10000"/>
                <a:gd name="connsiteY224" fmla="*/ 6371 h 10000"/>
                <a:gd name="connsiteX225" fmla="*/ 2767 w 10000"/>
                <a:gd name="connsiteY225" fmla="*/ 6430 h 10000"/>
                <a:gd name="connsiteX226" fmla="*/ 2767 w 10000"/>
                <a:gd name="connsiteY226" fmla="*/ 6469 h 10000"/>
                <a:gd name="connsiteX227" fmla="*/ 2727 w 10000"/>
                <a:gd name="connsiteY227" fmla="*/ 6490 h 10000"/>
                <a:gd name="connsiteX228" fmla="*/ 2705 w 10000"/>
                <a:gd name="connsiteY228" fmla="*/ 6529 h 10000"/>
                <a:gd name="connsiteX229" fmla="*/ 2705 w 10000"/>
                <a:gd name="connsiteY229" fmla="*/ 6529 h 10000"/>
                <a:gd name="connsiteX230" fmla="*/ 2705 w 10000"/>
                <a:gd name="connsiteY230" fmla="*/ 6587 h 10000"/>
                <a:gd name="connsiteX231" fmla="*/ 2727 w 10000"/>
                <a:gd name="connsiteY231" fmla="*/ 6627 h 10000"/>
                <a:gd name="connsiteX232" fmla="*/ 2767 w 10000"/>
                <a:gd name="connsiteY232" fmla="*/ 6685 h 10000"/>
                <a:gd name="connsiteX233" fmla="*/ 2807 w 10000"/>
                <a:gd name="connsiteY233" fmla="*/ 6746 h 10000"/>
                <a:gd name="connsiteX234" fmla="*/ 2807 w 10000"/>
                <a:gd name="connsiteY234" fmla="*/ 6784 h 10000"/>
                <a:gd name="connsiteX235" fmla="*/ 2767 w 10000"/>
                <a:gd name="connsiteY235" fmla="*/ 6844 h 10000"/>
                <a:gd name="connsiteX236" fmla="*/ 2727 w 10000"/>
                <a:gd name="connsiteY236" fmla="*/ 6884 h 10000"/>
                <a:gd name="connsiteX237" fmla="*/ 2705 w 10000"/>
                <a:gd name="connsiteY237" fmla="*/ 6844 h 10000"/>
                <a:gd name="connsiteX238" fmla="*/ 2623 w 10000"/>
                <a:gd name="connsiteY238" fmla="*/ 6784 h 10000"/>
                <a:gd name="connsiteX239" fmla="*/ 2603 w 10000"/>
                <a:gd name="connsiteY239" fmla="*/ 6723 h 10000"/>
                <a:gd name="connsiteX240" fmla="*/ 2562 w 10000"/>
                <a:gd name="connsiteY240" fmla="*/ 6627 h 10000"/>
                <a:gd name="connsiteX241" fmla="*/ 2522 w 10000"/>
                <a:gd name="connsiteY241" fmla="*/ 6568 h 10000"/>
                <a:gd name="connsiteX242" fmla="*/ 2502 w 10000"/>
                <a:gd name="connsiteY242" fmla="*/ 6529 h 10000"/>
                <a:gd name="connsiteX243" fmla="*/ 2502 w 10000"/>
                <a:gd name="connsiteY243" fmla="*/ 6529 h 10000"/>
                <a:gd name="connsiteX244" fmla="*/ 2461 w 10000"/>
                <a:gd name="connsiteY244" fmla="*/ 6568 h 10000"/>
                <a:gd name="connsiteX245" fmla="*/ 2417 w 10000"/>
                <a:gd name="connsiteY245" fmla="*/ 6568 h 10000"/>
                <a:gd name="connsiteX246" fmla="*/ 2397 w 10000"/>
                <a:gd name="connsiteY246" fmla="*/ 6529 h 10000"/>
                <a:gd name="connsiteX247" fmla="*/ 2397 w 10000"/>
                <a:gd name="connsiteY247" fmla="*/ 6490 h 10000"/>
                <a:gd name="connsiteX248" fmla="*/ 2397 w 10000"/>
                <a:gd name="connsiteY248" fmla="*/ 6490 h 10000"/>
                <a:gd name="connsiteX249" fmla="*/ 2356 w 10000"/>
                <a:gd name="connsiteY249" fmla="*/ 6469 h 10000"/>
                <a:gd name="connsiteX250" fmla="*/ 2334 w 10000"/>
                <a:gd name="connsiteY250" fmla="*/ 6430 h 10000"/>
                <a:gd name="connsiteX251" fmla="*/ 2295 w 10000"/>
                <a:gd name="connsiteY251" fmla="*/ 6390 h 10000"/>
                <a:gd name="connsiteX252" fmla="*/ 2334 w 10000"/>
                <a:gd name="connsiteY252" fmla="*/ 6390 h 10000"/>
                <a:gd name="connsiteX253" fmla="*/ 2334 w 10000"/>
                <a:gd name="connsiteY253" fmla="*/ 6371 h 10000"/>
                <a:gd name="connsiteX254" fmla="*/ 2334 w 10000"/>
                <a:gd name="connsiteY254" fmla="*/ 6371 h 10000"/>
                <a:gd name="connsiteX255" fmla="*/ 2334 w 10000"/>
                <a:gd name="connsiteY255" fmla="*/ 6331 h 10000"/>
                <a:gd name="connsiteX256" fmla="*/ 2234 w 10000"/>
                <a:gd name="connsiteY256" fmla="*/ 6390 h 10000"/>
                <a:gd name="connsiteX257" fmla="*/ 2194 w 10000"/>
                <a:gd name="connsiteY257" fmla="*/ 6390 h 10000"/>
                <a:gd name="connsiteX258" fmla="*/ 2194 w 10000"/>
                <a:gd name="connsiteY258" fmla="*/ 6390 h 10000"/>
                <a:gd name="connsiteX259" fmla="*/ 2194 w 10000"/>
                <a:gd name="connsiteY259" fmla="*/ 6390 h 10000"/>
                <a:gd name="connsiteX260" fmla="*/ 2194 w 10000"/>
                <a:gd name="connsiteY260" fmla="*/ 6371 h 10000"/>
                <a:gd name="connsiteX261" fmla="*/ 2194 w 10000"/>
                <a:gd name="connsiteY261" fmla="*/ 6371 h 10000"/>
                <a:gd name="connsiteX262" fmla="*/ 2150 w 10000"/>
                <a:gd name="connsiteY262" fmla="*/ 6331 h 10000"/>
                <a:gd name="connsiteX263" fmla="*/ 2090 w 10000"/>
                <a:gd name="connsiteY263" fmla="*/ 6331 h 10000"/>
                <a:gd name="connsiteX264" fmla="*/ 2049 w 10000"/>
                <a:gd name="connsiteY264" fmla="*/ 6331 h 10000"/>
                <a:gd name="connsiteX265" fmla="*/ 1822 w 10000"/>
                <a:gd name="connsiteY265" fmla="*/ 6331 h 10000"/>
                <a:gd name="connsiteX266" fmla="*/ 1682 w 10000"/>
                <a:gd name="connsiteY266" fmla="*/ 6371 h 10000"/>
                <a:gd name="connsiteX267" fmla="*/ 1617 w 10000"/>
                <a:gd name="connsiteY267" fmla="*/ 6390 h 10000"/>
                <a:gd name="connsiteX268" fmla="*/ 1457 w 10000"/>
                <a:gd name="connsiteY268" fmla="*/ 6430 h 10000"/>
                <a:gd name="connsiteX269" fmla="*/ 1415 w 10000"/>
                <a:gd name="connsiteY269" fmla="*/ 6430 h 10000"/>
                <a:gd name="connsiteX270" fmla="*/ 1415 w 10000"/>
                <a:gd name="connsiteY270" fmla="*/ 6430 h 10000"/>
                <a:gd name="connsiteX271" fmla="*/ 1373 w 10000"/>
                <a:gd name="connsiteY271" fmla="*/ 6390 h 10000"/>
                <a:gd name="connsiteX272" fmla="*/ 1352 w 10000"/>
                <a:gd name="connsiteY272" fmla="*/ 6430 h 10000"/>
                <a:gd name="connsiteX273" fmla="*/ 1291 w 10000"/>
                <a:gd name="connsiteY273" fmla="*/ 6490 h 10000"/>
                <a:gd name="connsiteX274" fmla="*/ 1209 w 10000"/>
                <a:gd name="connsiteY274" fmla="*/ 6568 h 10000"/>
                <a:gd name="connsiteX275" fmla="*/ 1190 w 10000"/>
                <a:gd name="connsiteY275" fmla="*/ 6627 h 10000"/>
                <a:gd name="connsiteX276" fmla="*/ 1146 w 10000"/>
                <a:gd name="connsiteY276" fmla="*/ 6668 h 10000"/>
                <a:gd name="connsiteX277" fmla="*/ 1086 w 10000"/>
                <a:gd name="connsiteY277" fmla="*/ 6668 h 10000"/>
                <a:gd name="connsiteX278" fmla="*/ 1004 w 10000"/>
                <a:gd name="connsiteY278" fmla="*/ 6627 h 10000"/>
                <a:gd name="connsiteX279" fmla="*/ 984 w 10000"/>
                <a:gd name="connsiteY279" fmla="*/ 6568 h 10000"/>
                <a:gd name="connsiteX280" fmla="*/ 984 w 10000"/>
                <a:gd name="connsiteY280" fmla="*/ 6529 h 10000"/>
                <a:gd name="connsiteX281" fmla="*/ 984 w 10000"/>
                <a:gd name="connsiteY281" fmla="*/ 6490 h 10000"/>
                <a:gd name="connsiteX282" fmla="*/ 944 w 10000"/>
                <a:gd name="connsiteY282" fmla="*/ 6490 h 10000"/>
                <a:gd name="connsiteX283" fmla="*/ 944 w 10000"/>
                <a:gd name="connsiteY283" fmla="*/ 6490 h 10000"/>
                <a:gd name="connsiteX284" fmla="*/ 944 w 10000"/>
                <a:gd name="connsiteY284" fmla="*/ 6529 h 10000"/>
                <a:gd name="connsiteX285" fmla="*/ 902 w 10000"/>
                <a:gd name="connsiteY285" fmla="*/ 6568 h 10000"/>
                <a:gd name="connsiteX286" fmla="*/ 902 w 10000"/>
                <a:gd name="connsiteY286" fmla="*/ 6568 h 10000"/>
                <a:gd name="connsiteX287" fmla="*/ 902 w 10000"/>
                <a:gd name="connsiteY287" fmla="*/ 6529 h 10000"/>
                <a:gd name="connsiteX288" fmla="*/ 880 w 10000"/>
                <a:gd name="connsiteY288" fmla="*/ 6529 h 10000"/>
                <a:gd name="connsiteX289" fmla="*/ 840 w 10000"/>
                <a:gd name="connsiteY289" fmla="*/ 6529 h 10000"/>
                <a:gd name="connsiteX290" fmla="*/ 820 w 10000"/>
                <a:gd name="connsiteY290" fmla="*/ 6568 h 10000"/>
                <a:gd name="connsiteX291" fmla="*/ 820 w 10000"/>
                <a:gd name="connsiteY291" fmla="*/ 6568 h 10000"/>
                <a:gd name="connsiteX292" fmla="*/ 737 w 10000"/>
                <a:gd name="connsiteY292" fmla="*/ 6529 h 10000"/>
                <a:gd name="connsiteX293" fmla="*/ 717 w 10000"/>
                <a:gd name="connsiteY293" fmla="*/ 6490 h 10000"/>
                <a:gd name="connsiteX294" fmla="*/ 717 w 10000"/>
                <a:gd name="connsiteY294" fmla="*/ 6430 h 10000"/>
                <a:gd name="connsiteX295" fmla="*/ 677 w 10000"/>
                <a:gd name="connsiteY295" fmla="*/ 6390 h 10000"/>
                <a:gd name="connsiteX296" fmla="*/ 613 w 10000"/>
                <a:gd name="connsiteY296" fmla="*/ 6371 h 10000"/>
                <a:gd name="connsiteX297" fmla="*/ 613 w 10000"/>
                <a:gd name="connsiteY297" fmla="*/ 6371 h 10000"/>
                <a:gd name="connsiteX298" fmla="*/ 573 w 10000"/>
                <a:gd name="connsiteY298" fmla="*/ 6371 h 10000"/>
                <a:gd name="connsiteX299" fmla="*/ 532 w 10000"/>
                <a:gd name="connsiteY299" fmla="*/ 6371 h 10000"/>
                <a:gd name="connsiteX300" fmla="*/ 532 w 10000"/>
                <a:gd name="connsiteY300" fmla="*/ 6331 h 10000"/>
                <a:gd name="connsiteX301" fmla="*/ 512 w 10000"/>
                <a:gd name="connsiteY301" fmla="*/ 6232 h 10000"/>
                <a:gd name="connsiteX302" fmla="*/ 512 w 10000"/>
                <a:gd name="connsiteY302" fmla="*/ 6172 h 10000"/>
                <a:gd name="connsiteX303" fmla="*/ 472 w 10000"/>
                <a:gd name="connsiteY303" fmla="*/ 6075 h 10000"/>
                <a:gd name="connsiteX304" fmla="*/ 432 w 10000"/>
                <a:gd name="connsiteY304" fmla="*/ 5977 h 10000"/>
                <a:gd name="connsiteX305" fmla="*/ 368 w 10000"/>
                <a:gd name="connsiteY305" fmla="*/ 5917 h 10000"/>
                <a:gd name="connsiteX306" fmla="*/ 348 w 10000"/>
                <a:gd name="connsiteY306" fmla="*/ 5917 h 10000"/>
                <a:gd name="connsiteX307" fmla="*/ 308 w 10000"/>
                <a:gd name="connsiteY307" fmla="*/ 5878 h 10000"/>
                <a:gd name="connsiteX308" fmla="*/ 245 w 10000"/>
                <a:gd name="connsiteY308" fmla="*/ 5917 h 10000"/>
                <a:gd name="connsiteX309" fmla="*/ 164 w 10000"/>
                <a:gd name="connsiteY309" fmla="*/ 5917 h 10000"/>
                <a:gd name="connsiteX310" fmla="*/ 101 w 10000"/>
                <a:gd name="connsiteY310" fmla="*/ 5917 h 10000"/>
                <a:gd name="connsiteX311" fmla="*/ 61 w 10000"/>
                <a:gd name="connsiteY311" fmla="*/ 5878 h 10000"/>
                <a:gd name="connsiteX312" fmla="*/ 40 w 10000"/>
                <a:gd name="connsiteY312" fmla="*/ 5838 h 10000"/>
                <a:gd name="connsiteX313" fmla="*/ 0 w 10000"/>
                <a:gd name="connsiteY313" fmla="*/ 5780 h 10000"/>
                <a:gd name="connsiteX314" fmla="*/ 0 w 10000"/>
                <a:gd name="connsiteY314" fmla="*/ 5680 h 10000"/>
                <a:gd name="connsiteX315" fmla="*/ 40 w 10000"/>
                <a:gd name="connsiteY315" fmla="*/ 5622 h 10000"/>
                <a:gd name="connsiteX316" fmla="*/ 61 w 10000"/>
                <a:gd name="connsiteY316" fmla="*/ 5522 h 10000"/>
                <a:gd name="connsiteX317" fmla="*/ 101 w 10000"/>
                <a:gd name="connsiteY317" fmla="*/ 5424 h 10000"/>
                <a:gd name="connsiteX318" fmla="*/ 144 w 10000"/>
                <a:gd name="connsiteY318" fmla="*/ 5364 h 10000"/>
                <a:gd name="connsiteX319" fmla="*/ 144 w 10000"/>
                <a:gd name="connsiteY319" fmla="*/ 5326 h 10000"/>
                <a:gd name="connsiteX320" fmla="*/ 101 w 10000"/>
                <a:gd name="connsiteY320" fmla="*/ 5266 h 10000"/>
                <a:gd name="connsiteX321" fmla="*/ 61 w 10000"/>
                <a:gd name="connsiteY321" fmla="*/ 5189 h 10000"/>
                <a:gd name="connsiteX322" fmla="*/ 61 w 10000"/>
                <a:gd name="connsiteY322" fmla="*/ 5129 h 10000"/>
                <a:gd name="connsiteX323" fmla="*/ 61 w 10000"/>
                <a:gd name="connsiteY323" fmla="*/ 5108 h 10000"/>
                <a:gd name="connsiteX324" fmla="*/ 144 w 10000"/>
                <a:gd name="connsiteY324" fmla="*/ 5108 h 10000"/>
                <a:gd name="connsiteX325" fmla="*/ 164 w 10000"/>
                <a:gd name="connsiteY325" fmla="*/ 5108 h 10000"/>
                <a:gd name="connsiteX326" fmla="*/ 245 w 10000"/>
                <a:gd name="connsiteY326" fmla="*/ 5069 h 10000"/>
                <a:gd name="connsiteX327" fmla="*/ 266 w 10000"/>
                <a:gd name="connsiteY327" fmla="*/ 5029 h 10000"/>
                <a:gd name="connsiteX328" fmla="*/ 308 w 10000"/>
                <a:gd name="connsiteY328" fmla="*/ 4970 h 10000"/>
                <a:gd name="connsiteX329" fmla="*/ 348 w 10000"/>
                <a:gd name="connsiteY329" fmla="*/ 4911 h 10000"/>
                <a:gd name="connsiteX330" fmla="*/ 368 w 10000"/>
                <a:gd name="connsiteY330" fmla="*/ 4813 h 10000"/>
                <a:gd name="connsiteX331" fmla="*/ 411 w 10000"/>
                <a:gd name="connsiteY331" fmla="*/ 4773 h 10000"/>
                <a:gd name="connsiteX332" fmla="*/ 411 w 10000"/>
                <a:gd name="connsiteY332" fmla="*/ 4713 h 10000"/>
                <a:gd name="connsiteX333" fmla="*/ 368 w 10000"/>
                <a:gd name="connsiteY333" fmla="*/ 4655 h 10000"/>
                <a:gd name="connsiteX334" fmla="*/ 348 w 10000"/>
                <a:gd name="connsiteY334" fmla="*/ 4616 h 10000"/>
                <a:gd name="connsiteX335" fmla="*/ 308 w 10000"/>
                <a:gd name="connsiteY335" fmla="*/ 4576 h 10000"/>
                <a:gd name="connsiteX336" fmla="*/ 348 w 10000"/>
                <a:gd name="connsiteY336" fmla="*/ 4556 h 10000"/>
                <a:gd name="connsiteX337" fmla="*/ 348 w 10000"/>
                <a:gd name="connsiteY337" fmla="*/ 4477 h 10000"/>
                <a:gd name="connsiteX338" fmla="*/ 348 w 10000"/>
                <a:gd name="connsiteY338" fmla="*/ 4457 h 10000"/>
                <a:gd name="connsiteX339" fmla="*/ 348 w 10000"/>
                <a:gd name="connsiteY339" fmla="*/ 4417 h 10000"/>
                <a:gd name="connsiteX340" fmla="*/ 308 w 10000"/>
                <a:gd name="connsiteY340" fmla="*/ 4417 h 10000"/>
                <a:gd name="connsiteX341" fmla="*/ 266 w 10000"/>
                <a:gd name="connsiteY341" fmla="*/ 4379 h 10000"/>
                <a:gd name="connsiteX342" fmla="*/ 245 w 10000"/>
                <a:gd name="connsiteY342" fmla="*/ 4379 h 10000"/>
                <a:gd name="connsiteX343" fmla="*/ 205 w 10000"/>
                <a:gd name="connsiteY343" fmla="*/ 4357 h 10000"/>
                <a:gd name="connsiteX344" fmla="*/ 245 w 10000"/>
                <a:gd name="connsiteY344" fmla="*/ 4357 h 10000"/>
                <a:gd name="connsiteX345" fmla="*/ 245 w 10000"/>
                <a:gd name="connsiteY345" fmla="*/ 4357 h 10000"/>
                <a:gd name="connsiteX346" fmla="*/ 266 w 10000"/>
                <a:gd name="connsiteY346" fmla="*/ 4357 h 10000"/>
                <a:gd name="connsiteX347" fmla="*/ 411 w 10000"/>
                <a:gd name="connsiteY347" fmla="*/ 4279 h 10000"/>
                <a:gd name="connsiteX348" fmla="*/ 573 w 10000"/>
                <a:gd name="connsiteY348" fmla="*/ 4219 h 10000"/>
                <a:gd name="connsiteX349" fmla="*/ 677 w 10000"/>
                <a:gd name="connsiteY349" fmla="*/ 4181 h 10000"/>
                <a:gd name="connsiteX350" fmla="*/ 840 w 10000"/>
                <a:gd name="connsiteY350" fmla="*/ 4160 h 10000"/>
                <a:gd name="connsiteX351" fmla="*/ 1004 w 10000"/>
                <a:gd name="connsiteY351" fmla="*/ 4122 h 10000"/>
                <a:gd name="connsiteX352" fmla="*/ 1105 w 10000"/>
                <a:gd name="connsiteY352" fmla="*/ 4064 h 10000"/>
                <a:gd name="connsiteX353" fmla="*/ 1105 w 10000"/>
                <a:gd name="connsiteY353" fmla="*/ 4023 h 10000"/>
                <a:gd name="connsiteX354" fmla="*/ 1105 w 10000"/>
                <a:gd name="connsiteY354" fmla="*/ 4004 h 10000"/>
                <a:gd name="connsiteX355" fmla="*/ 1105 w 10000"/>
                <a:gd name="connsiteY355" fmla="*/ 3964 h 10000"/>
                <a:gd name="connsiteX356" fmla="*/ 1105 w 10000"/>
                <a:gd name="connsiteY356" fmla="*/ 3926 h 10000"/>
                <a:gd name="connsiteX357" fmla="*/ 1146 w 10000"/>
                <a:gd name="connsiteY357" fmla="*/ 3903 h 10000"/>
                <a:gd name="connsiteX358" fmla="*/ 1209 w 10000"/>
                <a:gd name="connsiteY358" fmla="*/ 3866 h 10000"/>
                <a:gd name="connsiteX359" fmla="*/ 1249 w 10000"/>
                <a:gd name="connsiteY359" fmla="*/ 3866 h 10000"/>
                <a:gd name="connsiteX360" fmla="*/ 1291 w 10000"/>
                <a:gd name="connsiteY360" fmla="*/ 3866 h 10000"/>
                <a:gd name="connsiteX361" fmla="*/ 1249 w 10000"/>
                <a:gd name="connsiteY361" fmla="*/ 3866 h 10000"/>
                <a:gd name="connsiteX362" fmla="*/ 1249 w 10000"/>
                <a:gd name="connsiteY362" fmla="*/ 3806 h 10000"/>
                <a:gd name="connsiteX363" fmla="*/ 1249 w 10000"/>
                <a:gd name="connsiteY363" fmla="*/ 3766 h 10000"/>
                <a:gd name="connsiteX364" fmla="*/ 1209 w 10000"/>
                <a:gd name="connsiteY364" fmla="*/ 3766 h 10000"/>
                <a:gd name="connsiteX365" fmla="*/ 1249 w 10000"/>
                <a:gd name="connsiteY365" fmla="*/ 3706 h 10000"/>
                <a:gd name="connsiteX366" fmla="*/ 1291 w 10000"/>
                <a:gd name="connsiteY366" fmla="*/ 3706 h 10000"/>
                <a:gd name="connsiteX367" fmla="*/ 1310 w 10000"/>
                <a:gd name="connsiteY367" fmla="*/ 3647 h 10000"/>
                <a:gd name="connsiteX368" fmla="*/ 1291 w 10000"/>
                <a:gd name="connsiteY368" fmla="*/ 3647 h 10000"/>
                <a:gd name="connsiteX369" fmla="*/ 1249 w 10000"/>
                <a:gd name="connsiteY369" fmla="*/ 3609 h 10000"/>
                <a:gd name="connsiteX370" fmla="*/ 1209 w 10000"/>
                <a:gd name="connsiteY370" fmla="*/ 3570 h 10000"/>
                <a:gd name="connsiteX371" fmla="*/ 1209 w 10000"/>
                <a:gd name="connsiteY371" fmla="*/ 3511 h 10000"/>
                <a:gd name="connsiteX372" fmla="*/ 1209 w 10000"/>
                <a:gd name="connsiteY372" fmla="*/ 3473 h 10000"/>
                <a:gd name="connsiteX373" fmla="*/ 1249 w 10000"/>
                <a:gd name="connsiteY373" fmla="*/ 3473 h 10000"/>
                <a:gd name="connsiteX374" fmla="*/ 1310 w 10000"/>
                <a:gd name="connsiteY374" fmla="*/ 3473 h 10000"/>
                <a:gd name="connsiteX375" fmla="*/ 1352 w 10000"/>
                <a:gd name="connsiteY375" fmla="*/ 3473 h 10000"/>
                <a:gd name="connsiteX376" fmla="*/ 1415 w 10000"/>
                <a:gd name="connsiteY376" fmla="*/ 3473 h 10000"/>
                <a:gd name="connsiteX377" fmla="*/ 1457 w 10000"/>
                <a:gd name="connsiteY377" fmla="*/ 3452 h 10000"/>
                <a:gd name="connsiteX378" fmla="*/ 1477 w 10000"/>
                <a:gd name="connsiteY378" fmla="*/ 3413 h 10000"/>
                <a:gd name="connsiteX379" fmla="*/ 1517 w 10000"/>
                <a:gd name="connsiteY379" fmla="*/ 3352 h 10000"/>
                <a:gd name="connsiteX380" fmla="*/ 1477 w 10000"/>
                <a:gd name="connsiteY380" fmla="*/ 3274 h 10000"/>
                <a:gd name="connsiteX381" fmla="*/ 1457 w 10000"/>
                <a:gd name="connsiteY381" fmla="*/ 3214 h 10000"/>
                <a:gd name="connsiteX382" fmla="*/ 1415 w 10000"/>
                <a:gd name="connsiteY382" fmla="*/ 3173 h 10000"/>
                <a:gd name="connsiteX383" fmla="*/ 1373 w 10000"/>
                <a:gd name="connsiteY383" fmla="*/ 3116 h 10000"/>
                <a:gd name="connsiteX384" fmla="*/ 1373 w 10000"/>
                <a:gd name="connsiteY384" fmla="*/ 3057 h 10000"/>
                <a:gd name="connsiteX385" fmla="*/ 1373 w 10000"/>
                <a:gd name="connsiteY385" fmla="*/ 3018 h 10000"/>
                <a:gd name="connsiteX386" fmla="*/ 1373 w 10000"/>
                <a:gd name="connsiteY386" fmla="*/ 3018 h 10000"/>
                <a:gd name="connsiteX387" fmla="*/ 1415 w 10000"/>
                <a:gd name="connsiteY387" fmla="*/ 3018 h 10000"/>
                <a:gd name="connsiteX388" fmla="*/ 1457 w 10000"/>
                <a:gd name="connsiteY388" fmla="*/ 3018 h 10000"/>
                <a:gd name="connsiteX389" fmla="*/ 1477 w 10000"/>
                <a:gd name="connsiteY389" fmla="*/ 3018 h 10000"/>
                <a:gd name="connsiteX390" fmla="*/ 1477 w 10000"/>
                <a:gd name="connsiteY390" fmla="*/ 2998 h 10000"/>
                <a:gd name="connsiteX391" fmla="*/ 1477 w 10000"/>
                <a:gd name="connsiteY391" fmla="*/ 2998 h 10000"/>
                <a:gd name="connsiteX392" fmla="*/ 1477 w 10000"/>
                <a:gd name="connsiteY392" fmla="*/ 2960 h 10000"/>
                <a:gd name="connsiteX393" fmla="*/ 1477 w 10000"/>
                <a:gd name="connsiteY393" fmla="*/ 2960 h 10000"/>
                <a:gd name="connsiteX394" fmla="*/ 1477 w 10000"/>
                <a:gd name="connsiteY394" fmla="*/ 2917 h 10000"/>
                <a:gd name="connsiteX395" fmla="*/ 1558 w 10000"/>
                <a:gd name="connsiteY395" fmla="*/ 2899 h 10000"/>
                <a:gd name="connsiteX396" fmla="*/ 1578 w 10000"/>
                <a:gd name="connsiteY396" fmla="*/ 2860 h 10000"/>
                <a:gd name="connsiteX397" fmla="*/ 1617 w 10000"/>
                <a:gd name="connsiteY397" fmla="*/ 2821 h 10000"/>
                <a:gd name="connsiteX398" fmla="*/ 1660 w 10000"/>
                <a:gd name="connsiteY398" fmla="*/ 2821 h 10000"/>
                <a:gd name="connsiteX399" fmla="*/ 1682 w 10000"/>
                <a:gd name="connsiteY399" fmla="*/ 2761 h 10000"/>
                <a:gd name="connsiteX400" fmla="*/ 1721 w 10000"/>
                <a:gd name="connsiteY400" fmla="*/ 2722 h 10000"/>
                <a:gd name="connsiteX401" fmla="*/ 1763 w 10000"/>
                <a:gd name="connsiteY401" fmla="*/ 2702 h 10000"/>
                <a:gd name="connsiteX402" fmla="*/ 1783 w 10000"/>
                <a:gd name="connsiteY402" fmla="*/ 2702 h 10000"/>
                <a:gd name="connsiteX403" fmla="*/ 1822 w 10000"/>
                <a:gd name="connsiteY403" fmla="*/ 2702 h 10000"/>
                <a:gd name="connsiteX404" fmla="*/ 1842 w 10000"/>
                <a:gd name="connsiteY404" fmla="*/ 2722 h 10000"/>
                <a:gd name="connsiteX405" fmla="*/ 1822 w 10000"/>
                <a:gd name="connsiteY405" fmla="*/ 2722 h 10000"/>
                <a:gd name="connsiteX406" fmla="*/ 1822 w 10000"/>
                <a:gd name="connsiteY406" fmla="*/ 2761 h 10000"/>
                <a:gd name="connsiteX407" fmla="*/ 1783 w 10000"/>
                <a:gd name="connsiteY407" fmla="*/ 2761 h 10000"/>
                <a:gd name="connsiteX408" fmla="*/ 1763 w 10000"/>
                <a:gd name="connsiteY408" fmla="*/ 2799 h 10000"/>
                <a:gd name="connsiteX409" fmla="*/ 1783 w 10000"/>
                <a:gd name="connsiteY409" fmla="*/ 2799 h 10000"/>
                <a:gd name="connsiteX410" fmla="*/ 1783 w 10000"/>
                <a:gd name="connsiteY410" fmla="*/ 2799 h 10000"/>
                <a:gd name="connsiteX411" fmla="*/ 1822 w 10000"/>
                <a:gd name="connsiteY411" fmla="*/ 2799 h 10000"/>
                <a:gd name="connsiteX412" fmla="*/ 1842 w 10000"/>
                <a:gd name="connsiteY412" fmla="*/ 2821 h 10000"/>
                <a:gd name="connsiteX413" fmla="*/ 1927 w 10000"/>
                <a:gd name="connsiteY413" fmla="*/ 2821 h 10000"/>
                <a:gd name="connsiteX414" fmla="*/ 1990 w 10000"/>
                <a:gd name="connsiteY414" fmla="*/ 2860 h 10000"/>
                <a:gd name="connsiteX415" fmla="*/ 2049 w 10000"/>
                <a:gd name="connsiteY415" fmla="*/ 2917 h 10000"/>
                <a:gd name="connsiteX416" fmla="*/ 2130 w 10000"/>
                <a:gd name="connsiteY416" fmla="*/ 2998 h 10000"/>
                <a:gd name="connsiteX417" fmla="*/ 2194 w 10000"/>
                <a:gd name="connsiteY417" fmla="*/ 3018 h 10000"/>
                <a:gd name="connsiteX418" fmla="*/ 2255 w 10000"/>
                <a:gd name="connsiteY418" fmla="*/ 3057 h 10000"/>
                <a:gd name="connsiteX419" fmla="*/ 2295 w 10000"/>
                <a:gd name="connsiteY419" fmla="*/ 3018 h 10000"/>
                <a:gd name="connsiteX420" fmla="*/ 2295 w 10000"/>
                <a:gd name="connsiteY420" fmla="*/ 2998 h 10000"/>
                <a:gd name="connsiteX421" fmla="*/ 2295 w 10000"/>
                <a:gd name="connsiteY421" fmla="*/ 2998 h 10000"/>
                <a:gd name="connsiteX422" fmla="*/ 2295 w 10000"/>
                <a:gd name="connsiteY422" fmla="*/ 2960 h 10000"/>
                <a:gd name="connsiteX423" fmla="*/ 2295 w 10000"/>
                <a:gd name="connsiteY423" fmla="*/ 2960 h 10000"/>
                <a:gd name="connsiteX424" fmla="*/ 2295 w 10000"/>
                <a:gd name="connsiteY424" fmla="*/ 2917 h 10000"/>
                <a:gd name="connsiteX425" fmla="*/ 2356 w 10000"/>
                <a:gd name="connsiteY425" fmla="*/ 2917 h 10000"/>
                <a:gd name="connsiteX426" fmla="*/ 2502 w 10000"/>
                <a:gd name="connsiteY426" fmla="*/ 2917 h 10000"/>
                <a:gd name="connsiteX427" fmla="*/ 2502 w 10000"/>
                <a:gd name="connsiteY427" fmla="*/ 2899 h 10000"/>
                <a:gd name="connsiteX428" fmla="*/ 2502 w 10000"/>
                <a:gd name="connsiteY428" fmla="*/ 2860 h 10000"/>
                <a:gd name="connsiteX429" fmla="*/ 2502 w 10000"/>
                <a:gd name="connsiteY429" fmla="*/ 2860 h 10000"/>
                <a:gd name="connsiteX430" fmla="*/ 2502 w 10000"/>
                <a:gd name="connsiteY430" fmla="*/ 2799 h 10000"/>
                <a:gd name="connsiteX431" fmla="*/ 2502 w 10000"/>
                <a:gd name="connsiteY431" fmla="*/ 2564 h 10000"/>
                <a:gd name="connsiteX432" fmla="*/ 2502 w 10000"/>
                <a:gd name="connsiteY432" fmla="*/ 2506 h 10000"/>
                <a:gd name="connsiteX433" fmla="*/ 2502 w 10000"/>
                <a:gd name="connsiteY433" fmla="*/ 2464 h 10000"/>
                <a:gd name="connsiteX434" fmla="*/ 2502 w 10000"/>
                <a:gd name="connsiteY434" fmla="*/ 2464 h 10000"/>
                <a:gd name="connsiteX435" fmla="*/ 2562 w 10000"/>
                <a:gd name="connsiteY435" fmla="*/ 2506 h 10000"/>
                <a:gd name="connsiteX436" fmla="*/ 2623 w 10000"/>
                <a:gd name="connsiteY436" fmla="*/ 2545 h 10000"/>
                <a:gd name="connsiteX437" fmla="*/ 2705 w 10000"/>
                <a:gd name="connsiteY437" fmla="*/ 2564 h 10000"/>
                <a:gd name="connsiteX438" fmla="*/ 2767 w 10000"/>
                <a:gd name="connsiteY438" fmla="*/ 2603 h 10000"/>
                <a:gd name="connsiteX439" fmla="*/ 2807 w 10000"/>
                <a:gd name="connsiteY439" fmla="*/ 2603 h 10000"/>
                <a:gd name="connsiteX440" fmla="*/ 2868 w 10000"/>
                <a:gd name="connsiteY440" fmla="*/ 2564 h 10000"/>
                <a:gd name="connsiteX441" fmla="*/ 2868 w 10000"/>
                <a:gd name="connsiteY441" fmla="*/ 2506 h 10000"/>
                <a:gd name="connsiteX442" fmla="*/ 2888 w 10000"/>
                <a:gd name="connsiteY442" fmla="*/ 2464 h 10000"/>
                <a:gd name="connsiteX443" fmla="*/ 2888 w 10000"/>
                <a:gd name="connsiteY443" fmla="*/ 2404 h 10000"/>
                <a:gd name="connsiteX444" fmla="*/ 2888 w 10000"/>
                <a:gd name="connsiteY444" fmla="*/ 2346 h 10000"/>
                <a:gd name="connsiteX445" fmla="*/ 2888 w 10000"/>
                <a:gd name="connsiteY445" fmla="*/ 2269 h 10000"/>
                <a:gd name="connsiteX446" fmla="*/ 2929 w 10000"/>
                <a:gd name="connsiteY446" fmla="*/ 2209 h 10000"/>
                <a:gd name="connsiteX447" fmla="*/ 2994 w 10000"/>
                <a:gd name="connsiteY447" fmla="*/ 2148 h 10000"/>
                <a:gd name="connsiteX448" fmla="*/ 3135 w 10000"/>
                <a:gd name="connsiteY448" fmla="*/ 2051 h 10000"/>
                <a:gd name="connsiteX449" fmla="*/ 3175 w 10000"/>
                <a:gd name="connsiteY449" fmla="*/ 2012 h 10000"/>
                <a:gd name="connsiteX450" fmla="*/ 3239 w 10000"/>
                <a:gd name="connsiteY450" fmla="*/ 1992 h 10000"/>
                <a:gd name="connsiteX451" fmla="*/ 3279 w 10000"/>
                <a:gd name="connsiteY451" fmla="*/ 1952 h 10000"/>
                <a:gd name="connsiteX452" fmla="*/ 3340 w 10000"/>
                <a:gd name="connsiteY452" fmla="*/ 1913 h 10000"/>
                <a:gd name="connsiteX453" fmla="*/ 3361 w 10000"/>
                <a:gd name="connsiteY453" fmla="*/ 1913 h 10000"/>
                <a:gd name="connsiteX454" fmla="*/ 3441 w 10000"/>
                <a:gd name="connsiteY454" fmla="*/ 1952 h 10000"/>
                <a:gd name="connsiteX455" fmla="*/ 3465 w 10000"/>
                <a:gd name="connsiteY455" fmla="*/ 1992 h 10000"/>
                <a:gd name="connsiteX456" fmla="*/ 3546 w 10000"/>
                <a:gd name="connsiteY456" fmla="*/ 2012 h 10000"/>
                <a:gd name="connsiteX457" fmla="*/ 3607 w 10000"/>
                <a:gd name="connsiteY457" fmla="*/ 2051 h 10000"/>
                <a:gd name="connsiteX458" fmla="*/ 3668 w 10000"/>
                <a:gd name="connsiteY458" fmla="*/ 2090 h 10000"/>
                <a:gd name="connsiteX459" fmla="*/ 3752 w 10000"/>
                <a:gd name="connsiteY459" fmla="*/ 2090 h 10000"/>
                <a:gd name="connsiteX460" fmla="*/ 3772 w 10000"/>
                <a:gd name="connsiteY460" fmla="*/ 2051 h 10000"/>
                <a:gd name="connsiteX461" fmla="*/ 3812 w 10000"/>
                <a:gd name="connsiteY461" fmla="*/ 1992 h 10000"/>
                <a:gd name="connsiteX462" fmla="*/ 3812 w 10000"/>
                <a:gd name="connsiteY462" fmla="*/ 1892 h 10000"/>
                <a:gd name="connsiteX463" fmla="*/ 3812 w 10000"/>
                <a:gd name="connsiteY463" fmla="*/ 1815 h 10000"/>
                <a:gd name="connsiteX464" fmla="*/ 3812 w 10000"/>
                <a:gd name="connsiteY464" fmla="*/ 1755 h 10000"/>
                <a:gd name="connsiteX465" fmla="*/ 3832 w 10000"/>
                <a:gd name="connsiteY465" fmla="*/ 1697 h 10000"/>
                <a:gd name="connsiteX466" fmla="*/ 4017 w 10000"/>
                <a:gd name="connsiteY466" fmla="*/ 1596 h 10000"/>
                <a:gd name="connsiteX467" fmla="*/ 4242 w 10000"/>
                <a:gd name="connsiteY467" fmla="*/ 1539 h 10000"/>
                <a:gd name="connsiteX468" fmla="*/ 4507 w 10000"/>
                <a:gd name="connsiteY468" fmla="*/ 1459 h 10000"/>
                <a:gd name="connsiteX469" fmla="*/ 4712 w 10000"/>
                <a:gd name="connsiteY469" fmla="*/ 1438 h 10000"/>
                <a:gd name="connsiteX470" fmla="*/ 4816 w 10000"/>
                <a:gd name="connsiteY470" fmla="*/ 1361 h 10000"/>
                <a:gd name="connsiteX471" fmla="*/ 4917 w 10000"/>
                <a:gd name="connsiteY471" fmla="*/ 1301 h 10000"/>
                <a:gd name="connsiteX472" fmla="*/ 5020 w 10000"/>
                <a:gd name="connsiteY472" fmla="*/ 1202 h 10000"/>
                <a:gd name="connsiteX473" fmla="*/ 5123 w 10000"/>
                <a:gd name="connsiteY473" fmla="*/ 1161 h 10000"/>
                <a:gd name="connsiteX474" fmla="*/ 5225 w 10000"/>
                <a:gd name="connsiteY474" fmla="*/ 1144 h 10000"/>
                <a:gd name="connsiteX475" fmla="*/ 5289 w 10000"/>
                <a:gd name="connsiteY475" fmla="*/ 1161 h 10000"/>
                <a:gd name="connsiteX476" fmla="*/ 5348 w 10000"/>
                <a:gd name="connsiteY476" fmla="*/ 1202 h 10000"/>
                <a:gd name="connsiteX477" fmla="*/ 5430 w 10000"/>
                <a:gd name="connsiteY477" fmla="*/ 1202 h 10000"/>
                <a:gd name="connsiteX478" fmla="*/ 5492 w 10000"/>
                <a:gd name="connsiteY478" fmla="*/ 1242 h 10000"/>
                <a:gd name="connsiteX479" fmla="*/ 5533 w 10000"/>
                <a:gd name="connsiteY479" fmla="*/ 1202 h 10000"/>
                <a:gd name="connsiteX480" fmla="*/ 5554 w 10000"/>
                <a:gd name="connsiteY480" fmla="*/ 1161 h 10000"/>
                <a:gd name="connsiteX481" fmla="*/ 5595 w 10000"/>
                <a:gd name="connsiteY481" fmla="*/ 1161 h 10000"/>
                <a:gd name="connsiteX482" fmla="*/ 5656 w 10000"/>
                <a:gd name="connsiteY482" fmla="*/ 1202 h 10000"/>
                <a:gd name="connsiteX483" fmla="*/ 5759 w 10000"/>
                <a:gd name="connsiteY483" fmla="*/ 1242 h 10000"/>
                <a:gd name="connsiteX484" fmla="*/ 5821 w 10000"/>
                <a:gd name="connsiteY484" fmla="*/ 1262 h 10000"/>
                <a:gd name="connsiteX485" fmla="*/ 5902 w 10000"/>
                <a:gd name="connsiteY485" fmla="*/ 1301 h 10000"/>
                <a:gd name="connsiteX486" fmla="*/ 6025 w 10000"/>
                <a:gd name="connsiteY486" fmla="*/ 1301 h 10000"/>
                <a:gd name="connsiteX487" fmla="*/ 6209 w 10000"/>
                <a:gd name="connsiteY487" fmla="*/ 1262 h 10000"/>
                <a:gd name="connsiteX488" fmla="*/ 6334 w 10000"/>
                <a:gd name="connsiteY488" fmla="*/ 1262 h 10000"/>
                <a:gd name="connsiteX489" fmla="*/ 6394 w 10000"/>
                <a:gd name="connsiteY489" fmla="*/ 1301 h 10000"/>
                <a:gd name="connsiteX490" fmla="*/ 6475 w 10000"/>
                <a:gd name="connsiteY490" fmla="*/ 1301 h 10000"/>
                <a:gd name="connsiteX491" fmla="*/ 6537 w 10000"/>
                <a:gd name="connsiteY491" fmla="*/ 1340 h 10000"/>
                <a:gd name="connsiteX492" fmla="*/ 6741 w 10000"/>
                <a:gd name="connsiteY492" fmla="*/ 1301 h 10000"/>
                <a:gd name="connsiteX493" fmla="*/ 6867 w 10000"/>
                <a:gd name="connsiteY493" fmla="*/ 1202 h 10000"/>
                <a:gd name="connsiteX494" fmla="*/ 7007 w 10000"/>
                <a:gd name="connsiteY494" fmla="*/ 1104 h 10000"/>
                <a:gd name="connsiteX495" fmla="*/ 7174 w 10000"/>
                <a:gd name="connsiteY495" fmla="*/ 1006 h 10000"/>
                <a:gd name="connsiteX496" fmla="*/ 7337 w 10000"/>
                <a:gd name="connsiteY496" fmla="*/ 986 h 10000"/>
                <a:gd name="connsiteX497" fmla="*/ 7541 w 10000"/>
                <a:gd name="connsiteY497" fmla="*/ 986 h 10000"/>
                <a:gd name="connsiteX498" fmla="*/ 7745 w 10000"/>
                <a:gd name="connsiteY498" fmla="*/ 986 h 10000"/>
                <a:gd name="connsiteX499" fmla="*/ 8054 w 10000"/>
                <a:gd name="connsiteY499" fmla="*/ 986 h 10000"/>
                <a:gd name="connsiteX500" fmla="*/ 8424 w 10000"/>
                <a:gd name="connsiteY500" fmla="*/ 949 h 10000"/>
                <a:gd name="connsiteX501" fmla="*/ 8791 w 10000"/>
                <a:gd name="connsiteY501" fmla="*/ 906 h 10000"/>
                <a:gd name="connsiteX502" fmla="*/ 9140 w 10000"/>
                <a:gd name="connsiteY502" fmla="*/ 906 h 10000"/>
                <a:gd name="connsiteX503" fmla="*/ 9367 w 10000"/>
                <a:gd name="connsiteY503" fmla="*/ 986 h 10000"/>
                <a:gd name="connsiteX504" fmla="*/ 9407 w 10000"/>
                <a:gd name="connsiteY504" fmla="*/ 986 h 10000"/>
                <a:gd name="connsiteX505" fmla="*/ 9367 w 10000"/>
                <a:gd name="connsiteY505" fmla="*/ 949 h 10000"/>
                <a:gd name="connsiteX506" fmla="*/ 9367 w 10000"/>
                <a:gd name="connsiteY506" fmla="*/ 906 h 10000"/>
                <a:gd name="connsiteX507" fmla="*/ 9367 w 10000"/>
                <a:gd name="connsiteY507" fmla="*/ 906 h 10000"/>
                <a:gd name="connsiteX508" fmla="*/ 9367 w 10000"/>
                <a:gd name="connsiteY508" fmla="*/ 887 h 10000"/>
                <a:gd name="connsiteX509" fmla="*/ 9407 w 10000"/>
                <a:gd name="connsiteY509" fmla="*/ 848 h 10000"/>
                <a:gd name="connsiteX510" fmla="*/ 9407 w 10000"/>
                <a:gd name="connsiteY510" fmla="*/ 808 h 10000"/>
                <a:gd name="connsiteX511" fmla="*/ 9407 w 10000"/>
                <a:gd name="connsiteY511" fmla="*/ 808 h 10000"/>
                <a:gd name="connsiteX512" fmla="*/ 9469 w 10000"/>
                <a:gd name="connsiteY512" fmla="*/ 788 h 10000"/>
                <a:gd name="connsiteX513" fmla="*/ 9529 w 10000"/>
                <a:gd name="connsiteY513" fmla="*/ 748 h 10000"/>
                <a:gd name="connsiteX514" fmla="*/ 9571 w 10000"/>
                <a:gd name="connsiteY514" fmla="*/ 709 h 10000"/>
                <a:gd name="connsiteX515" fmla="*/ 9632 w 10000"/>
                <a:gd name="connsiteY515" fmla="*/ 709 h 10000"/>
                <a:gd name="connsiteX516" fmla="*/ 9714 w 10000"/>
                <a:gd name="connsiteY516" fmla="*/ 689 h 10000"/>
                <a:gd name="connsiteX517" fmla="*/ 9775 w 10000"/>
                <a:gd name="connsiteY517" fmla="*/ 591 h 10000"/>
                <a:gd name="connsiteX518" fmla="*/ 9837 w 10000"/>
                <a:gd name="connsiteY518" fmla="*/ 432 h 10000"/>
                <a:gd name="connsiteX519" fmla="*/ 9898 w 10000"/>
                <a:gd name="connsiteY519" fmla="*/ 235 h 10000"/>
                <a:gd name="connsiteX520" fmla="*/ 9981 w 10000"/>
                <a:gd name="connsiteY520" fmla="*/ 38 h 10000"/>
                <a:gd name="connsiteX521" fmla="*/ 10000 w 10000"/>
                <a:gd name="connsiteY521" fmla="*/ 0 h 10000"/>
                <a:gd name="connsiteX0" fmla="*/ 8157 w 10000"/>
                <a:gd name="connsiteY0" fmla="*/ 10000 h 10000"/>
                <a:gd name="connsiteX1" fmla="*/ 8157 w 10000"/>
                <a:gd name="connsiteY1" fmla="*/ 9941 h 10000"/>
                <a:gd name="connsiteX2" fmla="*/ 8157 w 10000"/>
                <a:gd name="connsiteY2" fmla="*/ 9842 h 10000"/>
                <a:gd name="connsiteX3" fmla="*/ 8197 w 10000"/>
                <a:gd name="connsiteY3" fmla="*/ 9763 h 10000"/>
                <a:gd name="connsiteX4" fmla="*/ 8217 w 10000"/>
                <a:gd name="connsiteY4" fmla="*/ 9744 h 10000"/>
                <a:gd name="connsiteX5" fmla="*/ 8217 w 10000"/>
                <a:gd name="connsiteY5" fmla="*/ 9704 h 10000"/>
                <a:gd name="connsiteX6" fmla="*/ 8259 w 10000"/>
                <a:gd name="connsiteY6" fmla="*/ 9704 h 10000"/>
                <a:gd name="connsiteX7" fmla="*/ 8259 w 10000"/>
                <a:gd name="connsiteY7" fmla="*/ 9645 h 10000"/>
                <a:gd name="connsiteX8" fmla="*/ 8217 w 10000"/>
                <a:gd name="connsiteY8" fmla="*/ 9546 h 10000"/>
                <a:gd name="connsiteX9" fmla="*/ 8197 w 10000"/>
                <a:gd name="connsiteY9" fmla="*/ 9409 h 10000"/>
                <a:gd name="connsiteX10" fmla="*/ 8217 w 10000"/>
                <a:gd name="connsiteY10" fmla="*/ 9388 h 10000"/>
                <a:gd name="connsiteX11" fmla="*/ 8259 w 10000"/>
                <a:gd name="connsiteY11" fmla="*/ 9388 h 10000"/>
                <a:gd name="connsiteX12" fmla="*/ 8259 w 10000"/>
                <a:gd name="connsiteY12" fmla="*/ 9349 h 10000"/>
                <a:gd name="connsiteX13" fmla="*/ 8259 w 10000"/>
                <a:gd name="connsiteY13" fmla="*/ 9289 h 10000"/>
                <a:gd name="connsiteX14" fmla="*/ 8259 w 10000"/>
                <a:gd name="connsiteY14" fmla="*/ 9211 h 10000"/>
                <a:gd name="connsiteX15" fmla="*/ 8217 w 10000"/>
                <a:gd name="connsiteY15" fmla="*/ 9151 h 10000"/>
                <a:gd name="connsiteX16" fmla="*/ 8217 w 10000"/>
                <a:gd name="connsiteY16" fmla="*/ 9093 h 10000"/>
                <a:gd name="connsiteX17" fmla="*/ 8217 w 10000"/>
                <a:gd name="connsiteY17" fmla="*/ 8996 h 10000"/>
                <a:gd name="connsiteX18" fmla="*/ 8217 w 10000"/>
                <a:gd name="connsiteY18" fmla="*/ 8952 h 10000"/>
                <a:gd name="connsiteX19" fmla="*/ 8259 w 10000"/>
                <a:gd name="connsiteY19" fmla="*/ 8952 h 10000"/>
                <a:gd name="connsiteX20" fmla="*/ 8259 w 10000"/>
                <a:gd name="connsiteY20" fmla="*/ 8952 h 10000"/>
                <a:gd name="connsiteX21" fmla="*/ 8300 w 10000"/>
                <a:gd name="connsiteY21" fmla="*/ 8896 h 10000"/>
                <a:gd name="connsiteX22" fmla="*/ 8259 w 10000"/>
                <a:gd name="connsiteY22" fmla="*/ 8836 h 10000"/>
                <a:gd name="connsiteX23" fmla="*/ 8217 w 10000"/>
                <a:gd name="connsiteY23" fmla="*/ 8797 h 10000"/>
                <a:gd name="connsiteX24" fmla="*/ 8217 w 10000"/>
                <a:gd name="connsiteY24" fmla="*/ 8736 h 10000"/>
                <a:gd name="connsiteX25" fmla="*/ 8217 w 10000"/>
                <a:gd name="connsiteY25" fmla="*/ 8659 h 10000"/>
                <a:gd name="connsiteX26" fmla="*/ 8217 w 10000"/>
                <a:gd name="connsiteY26" fmla="*/ 8600 h 10000"/>
                <a:gd name="connsiteX27" fmla="*/ 8217 w 10000"/>
                <a:gd name="connsiteY27" fmla="*/ 8541 h 10000"/>
                <a:gd name="connsiteX28" fmla="*/ 8197 w 10000"/>
                <a:gd name="connsiteY28" fmla="*/ 8500 h 10000"/>
                <a:gd name="connsiteX29" fmla="*/ 8197 w 10000"/>
                <a:gd name="connsiteY29" fmla="*/ 8483 h 10000"/>
                <a:gd name="connsiteX30" fmla="*/ 8197 w 10000"/>
                <a:gd name="connsiteY30" fmla="*/ 8483 h 10000"/>
                <a:gd name="connsiteX31" fmla="*/ 8197 w 10000"/>
                <a:gd name="connsiteY31" fmla="*/ 8383 h 10000"/>
                <a:gd name="connsiteX32" fmla="*/ 8197 w 10000"/>
                <a:gd name="connsiteY32" fmla="*/ 8306 h 10000"/>
                <a:gd name="connsiteX33" fmla="*/ 8217 w 10000"/>
                <a:gd name="connsiteY33" fmla="*/ 8205 h 10000"/>
                <a:gd name="connsiteX34" fmla="*/ 8217 w 10000"/>
                <a:gd name="connsiteY34" fmla="*/ 8144 h 10000"/>
                <a:gd name="connsiteX35" fmla="*/ 8259 w 10000"/>
                <a:gd name="connsiteY35" fmla="*/ 7692 h 10000"/>
                <a:gd name="connsiteX36" fmla="*/ 8300 w 10000"/>
                <a:gd name="connsiteY36" fmla="*/ 7436 h 10000"/>
                <a:gd name="connsiteX37" fmla="*/ 8320 w 10000"/>
                <a:gd name="connsiteY37" fmla="*/ 7297 h 10000"/>
                <a:gd name="connsiteX38" fmla="*/ 8361 w 10000"/>
                <a:gd name="connsiteY38" fmla="*/ 7278 h 10000"/>
                <a:gd name="connsiteX39" fmla="*/ 8383 w 10000"/>
                <a:gd name="connsiteY39" fmla="*/ 7278 h 10000"/>
                <a:gd name="connsiteX40" fmla="*/ 8525 w 10000"/>
                <a:gd name="connsiteY40" fmla="*/ 7297 h 10000"/>
                <a:gd name="connsiteX41" fmla="*/ 8587 w 10000"/>
                <a:gd name="connsiteY41" fmla="*/ 7297 h 10000"/>
                <a:gd name="connsiteX42" fmla="*/ 8628 w 10000"/>
                <a:gd name="connsiteY42" fmla="*/ 7278 h 10000"/>
                <a:gd name="connsiteX43" fmla="*/ 8689 w 10000"/>
                <a:gd name="connsiteY43" fmla="*/ 7139 h 10000"/>
                <a:gd name="connsiteX44" fmla="*/ 8729 w 10000"/>
                <a:gd name="connsiteY44" fmla="*/ 7021 h 10000"/>
                <a:gd name="connsiteX45" fmla="*/ 8729 w 10000"/>
                <a:gd name="connsiteY45" fmla="*/ 6844 h 10000"/>
                <a:gd name="connsiteX46" fmla="*/ 8832 w 10000"/>
                <a:gd name="connsiteY46" fmla="*/ 6723 h 10000"/>
                <a:gd name="connsiteX47" fmla="*/ 8895 w 10000"/>
                <a:gd name="connsiteY47" fmla="*/ 6685 h 10000"/>
                <a:gd name="connsiteX48" fmla="*/ 8895 w 10000"/>
                <a:gd name="connsiteY48" fmla="*/ 6668 h 10000"/>
                <a:gd name="connsiteX49" fmla="*/ 8936 w 10000"/>
                <a:gd name="connsiteY49" fmla="*/ 6627 h 10000"/>
                <a:gd name="connsiteX50" fmla="*/ 8895 w 10000"/>
                <a:gd name="connsiteY50" fmla="*/ 6627 h 10000"/>
                <a:gd name="connsiteX51" fmla="*/ 8895 w 10000"/>
                <a:gd name="connsiteY51" fmla="*/ 6587 h 10000"/>
                <a:gd name="connsiteX52" fmla="*/ 8895 w 10000"/>
                <a:gd name="connsiteY52" fmla="*/ 6587 h 10000"/>
                <a:gd name="connsiteX53" fmla="*/ 8895 w 10000"/>
                <a:gd name="connsiteY53" fmla="*/ 6568 h 10000"/>
                <a:gd name="connsiteX54" fmla="*/ 8936 w 10000"/>
                <a:gd name="connsiteY54" fmla="*/ 6529 h 10000"/>
                <a:gd name="connsiteX55" fmla="*/ 8956 w 10000"/>
                <a:gd name="connsiteY55" fmla="*/ 6529 h 10000"/>
                <a:gd name="connsiteX56" fmla="*/ 8997 w 10000"/>
                <a:gd name="connsiteY56" fmla="*/ 6490 h 10000"/>
                <a:gd name="connsiteX57" fmla="*/ 9057 w 10000"/>
                <a:gd name="connsiteY57" fmla="*/ 6490 h 10000"/>
                <a:gd name="connsiteX58" fmla="*/ 9140 w 10000"/>
                <a:gd name="connsiteY58" fmla="*/ 6469 h 10000"/>
                <a:gd name="connsiteX59" fmla="*/ 9201 w 10000"/>
                <a:gd name="connsiteY59" fmla="*/ 6430 h 10000"/>
                <a:gd name="connsiteX60" fmla="*/ 9242 w 10000"/>
                <a:gd name="connsiteY60" fmla="*/ 6371 h 10000"/>
                <a:gd name="connsiteX61" fmla="*/ 9262 w 10000"/>
                <a:gd name="connsiteY61" fmla="*/ 6291 h 10000"/>
                <a:gd name="connsiteX62" fmla="*/ 9262 w 10000"/>
                <a:gd name="connsiteY62" fmla="*/ 6194 h 10000"/>
                <a:gd name="connsiteX63" fmla="*/ 9262 w 10000"/>
                <a:gd name="connsiteY63" fmla="*/ 6172 h 10000"/>
                <a:gd name="connsiteX64" fmla="*/ 9242 w 10000"/>
                <a:gd name="connsiteY64" fmla="*/ 6114 h 10000"/>
                <a:gd name="connsiteX65" fmla="*/ 9201 w 10000"/>
                <a:gd name="connsiteY65" fmla="*/ 6075 h 10000"/>
                <a:gd name="connsiteX66" fmla="*/ 9201 w 10000"/>
                <a:gd name="connsiteY66" fmla="*/ 6035 h 10000"/>
                <a:gd name="connsiteX67" fmla="*/ 9201 w 10000"/>
                <a:gd name="connsiteY67" fmla="*/ 6016 h 10000"/>
                <a:gd name="connsiteX68" fmla="*/ 9242 w 10000"/>
                <a:gd name="connsiteY68" fmla="*/ 5936 h 10000"/>
                <a:gd name="connsiteX69" fmla="*/ 9262 w 10000"/>
                <a:gd name="connsiteY69" fmla="*/ 5917 h 10000"/>
                <a:gd name="connsiteX70" fmla="*/ 9303 w 10000"/>
                <a:gd name="connsiteY70" fmla="*/ 5917 h 10000"/>
                <a:gd name="connsiteX71" fmla="*/ 9367 w 10000"/>
                <a:gd name="connsiteY71" fmla="*/ 5917 h 10000"/>
                <a:gd name="connsiteX72" fmla="*/ 9407 w 10000"/>
                <a:gd name="connsiteY72" fmla="*/ 5878 h 10000"/>
                <a:gd name="connsiteX73" fmla="*/ 9427 w 10000"/>
                <a:gd name="connsiteY73" fmla="*/ 5838 h 10000"/>
                <a:gd name="connsiteX74" fmla="*/ 9469 w 10000"/>
                <a:gd name="connsiteY74" fmla="*/ 5780 h 10000"/>
                <a:gd name="connsiteX75" fmla="*/ 9469 w 10000"/>
                <a:gd name="connsiteY75" fmla="*/ 5719 h 10000"/>
                <a:gd name="connsiteX76" fmla="*/ 9427 w 10000"/>
                <a:gd name="connsiteY76" fmla="*/ 5680 h 10000"/>
                <a:gd name="connsiteX77" fmla="*/ 9427 w 10000"/>
                <a:gd name="connsiteY77" fmla="*/ 5659 h 10000"/>
                <a:gd name="connsiteX78" fmla="*/ 9407 w 10000"/>
                <a:gd name="connsiteY78" fmla="*/ 5622 h 10000"/>
                <a:gd name="connsiteX79" fmla="*/ 9367 w 10000"/>
                <a:gd name="connsiteY79" fmla="*/ 5563 h 10000"/>
                <a:gd name="connsiteX80" fmla="*/ 9367 w 10000"/>
                <a:gd name="connsiteY80" fmla="*/ 5522 h 10000"/>
                <a:gd name="connsiteX81" fmla="*/ 9367 w 10000"/>
                <a:gd name="connsiteY81" fmla="*/ 5483 h 10000"/>
                <a:gd name="connsiteX82" fmla="*/ 9367 w 10000"/>
                <a:gd name="connsiteY82" fmla="*/ 5326 h 10000"/>
                <a:gd name="connsiteX83" fmla="*/ 9367 w 10000"/>
                <a:gd name="connsiteY83" fmla="*/ 5266 h 10000"/>
                <a:gd name="connsiteX84" fmla="*/ 9367 w 10000"/>
                <a:gd name="connsiteY84" fmla="*/ 5226 h 10000"/>
                <a:gd name="connsiteX85" fmla="*/ 9324 w 10000"/>
                <a:gd name="connsiteY85" fmla="*/ 5167 h 10000"/>
                <a:gd name="connsiteX86" fmla="*/ 9262 w 10000"/>
                <a:gd name="connsiteY86" fmla="*/ 5129 h 10000"/>
                <a:gd name="connsiteX87" fmla="*/ 9201 w 10000"/>
                <a:gd name="connsiteY87" fmla="*/ 5069 h 10000"/>
                <a:gd name="connsiteX88" fmla="*/ 9140 w 10000"/>
                <a:gd name="connsiteY88" fmla="*/ 4970 h 10000"/>
                <a:gd name="connsiteX89" fmla="*/ 9140 w 10000"/>
                <a:gd name="connsiteY89" fmla="*/ 4911 h 10000"/>
                <a:gd name="connsiteX90" fmla="*/ 9140 w 10000"/>
                <a:gd name="connsiteY90" fmla="*/ 4832 h 10000"/>
                <a:gd name="connsiteX91" fmla="*/ 9201 w 10000"/>
                <a:gd name="connsiteY91" fmla="*/ 4773 h 10000"/>
                <a:gd name="connsiteX92" fmla="*/ 9242 w 10000"/>
                <a:gd name="connsiteY92" fmla="*/ 4713 h 10000"/>
                <a:gd name="connsiteX93" fmla="*/ 9262 w 10000"/>
                <a:gd name="connsiteY93" fmla="*/ 4655 h 10000"/>
                <a:gd name="connsiteX94" fmla="*/ 9242 w 10000"/>
                <a:gd name="connsiteY94" fmla="*/ 4576 h 10000"/>
                <a:gd name="connsiteX95" fmla="*/ 9201 w 10000"/>
                <a:gd name="connsiteY95" fmla="*/ 4556 h 10000"/>
                <a:gd name="connsiteX96" fmla="*/ 9140 w 10000"/>
                <a:gd name="connsiteY96" fmla="*/ 4516 h 10000"/>
                <a:gd name="connsiteX97" fmla="*/ 9057 w 10000"/>
                <a:gd name="connsiteY97" fmla="*/ 4516 h 10000"/>
                <a:gd name="connsiteX98" fmla="*/ 9037 w 10000"/>
                <a:gd name="connsiteY98" fmla="*/ 4477 h 10000"/>
                <a:gd name="connsiteX99" fmla="*/ 8956 w 10000"/>
                <a:gd name="connsiteY99" fmla="*/ 4457 h 10000"/>
                <a:gd name="connsiteX100" fmla="*/ 8895 w 10000"/>
                <a:gd name="connsiteY100" fmla="*/ 4379 h 10000"/>
                <a:gd name="connsiteX101" fmla="*/ 8832 w 10000"/>
                <a:gd name="connsiteY101" fmla="*/ 4261 h 10000"/>
                <a:gd name="connsiteX102" fmla="*/ 8689 w 10000"/>
                <a:gd name="connsiteY102" fmla="*/ 4103 h 10000"/>
                <a:gd name="connsiteX103" fmla="*/ 8587 w 10000"/>
                <a:gd name="connsiteY103" fmla="*/ 3964 h 10000"/>
                <a:gd name="connsiteX104" fmla="*/ 8525 w 10000"/>
                <a:gd name="connsiteY104" fmla="*/ 3926 h 10000"/>
                <a:gd name="connsiteX105" fmla="*/ 8464 w 10000"/>
                <a:gd name="connsiteY105" fmla="*/ 3964 h 10000"/>
                <a:gd name="connsiteX106" fmla="*/ 8424 w 10000"/>
                <a:gd name="connsiteY106" fmla="*/ 4004 h 10000"/>
                <a:gd name="connsiteX107" fmla="*/ 8383 w 10000"/>
                <a:gd name="connsiteY107" fmla="*/ 4023 h 10000"/>
                <a:gd name="connsiteX108" fmla="*/ 8361 w 10000"/>
                <a:gd name="connsiteY108" fmla="*/ 4064 h 10000"/>
                <a:gd name="connsiteX109" fmla="*/ 8320 w 10000"/>
                <a:gd name="connsiteY109" fmla="*/ 4064 h 10000"/>
                <a:gd name="connsiteX110" fmla="*/ 8259 w 10000"/>
                <a:gd name="connsiteY110" fmla="*/ 4064 h 10000"/>
                <a:gd name="connsiteX111" fmla="*/ 8157 w 10000"/>
                <a:gd name="connsiteY111" fmla="*/ 4064 h 10000"/>
                <a:gd name="connsiteX112" fmla="*/ 8095 w 10000"/>
                <a:gd name="connsiteY112" fmla="*/ 4064 h 10000"/>
                <a:gd name="connsiteX113" fmla="*/ 8054 w 10000"/>
                <a:gd name="connsiteY113" fmla="*/ 4103 h 10000"/>
                <a:gd name="connsiteX114" fmla="*/ 8013 w 10000"/>
                <a:gd name="connsiteY114" fmla="*/ 4160 h 10000"/>
                <a:gd name="connsiteX115" fmla="*/ 8054 w 10000"/>
                <a:gd name="connsiteY115" fmla="*/ 4181 h 10000"/>
                <a:gd name="connsiteX116" fmla="*/ 8095 w 10000"/>
                <a:gd name="connsiteY116" fmla="*/ 4261 h 10000"/>
                <a:gd name="connsiteX117" fmla="*/ 8115 w 10000"/>
                <a:gd name="connsiteY117" fmla="*/ 4320 h 10000"/>
                <a:gd name="connsiteX118" fmla="*/ 8115 w 10000"/>
                <a:gd name="connsiteY118" fmla="*/ 4357 h 10000"/>
                <a:gd name="connsiteX119" fmla="*/ 8013 w 10000"/>
                <a:gd name="connsiteY119" fmla="*/ 4379 h 10000"/>
                <a:gd name="connsiteX120" fmla="*/ 8013 w 10000"/>
                <a:gd name="connsiteY120" fmla="*/ 4457 h 10000"/>
                <a:gd name="connsiteX121" fmla="*/ 8013 w 10000"/>
                <a:gd name="connsiteY121" fmla="*/ 4516 h 10000"/>
                <a:gd name="connsiteX122" fmla="*/ 7992 w 10000"/>
                <a:gd name="connsiteY122" fmla="*/ 4576 h 10000"/>
                <a:gd name="connsiteX123" fmla="*/ 7951 w 10000"/>
                <a:gd name="connsiteY123" fmla="*/ 4655 h 10000"/>
                <a:gd name="connsiteX124" fmla="*/ 7788 w 10000"/>
                <a:gd name="connsiteY124" fmla="*/ 4813 h 10000"/>
                <a:gd name="connsiteX125" fmla="*/ 7623 w 10000"/>
                <a:gd name="connsiteY125" fmla="*/ 4871 h 10000"/>
                <a:gd name="connsiteX126" fmla="*/ 7379 w 10000"/>
                <a:gd name="connsiteY126" fmla="*/ 4911 h 10000"/>
                <a:gd name="connsiteX127" fmla="*/ 7337 w 10000"/>
                <a:gd name="connsiteY127" fmla="*/ 4911 h 10000"/>
                <a:gd name="connsiteX128" fmla="*/ 7275 w 10000"/>
                <a:gd name="connsiteY128" fmla="*/ 4930 h 10000"/>
                <a:gd name="connsiteX129" fmla="*/ 7254 w 10000"/>
                <a:gd name="connsiteY129" fmla="*/ 4930 h 10000"/>
                <a:gd name="connsiteX130" fmla="*/ 7174 w 10000"/>
                <a:gd name="connsiteY130" fmla="*/ 4930 h 10000"/>
                <a:gd name="connsiteX131" fmla="*/ 7174 w 10000"/>
                <a:gd name="connsiteY131" fmla="*/ 4911 h 10000"/>
                <a:gd name="connsiteX132" fmla="*/ 7152 w 10000"/>
                <a:gd name="connsiteY132" fmla="*/ 4871 h 10000"/>
                <a:gd name="connsiteX133" fmla="*/ 7111 w 10000"/>
                <a:gd name="connsiteY133" fmla="*/ 4871 h 10000"/>
                <a:gd name="connsiteX134" fmla="*/ 7071 w 10000"/>
                <a:gd name="connsiteY134" fmla="*/ 4871 h 10000"/>
                <a:gd name="connsiteX135" fmla="*/ 7007 w 10000"/>
                <a:gd name="connsiteY135" fmla="*/ 4871 h 10000"/>
                <a:gd name="connsiteX136" fmla="*/ 6968 w 10000"/>
                <a:gd name="connsiteY136" fmla="*/ 4911 h 10000"/>
                <a:gd name="connsiteX137" fmla="*/ 6968 w 10000"/>
                <a:gd name="connsiteY137" fmla="*/ 4970 h 10000"/>
                <a:gd name="connsiteX138" fmla="*/ 6947 w 10000"/>
                <a:gd name="connsiteY138" fmla="*/ 5010 h 10000"/>
                <a:gd name="connsiteX139" fmla="*/ 6906 w 10000"/>
                <a:gd name="connsiteY139" fmla="*/ 5029 h 10000"/>
                <a:gd name="connsiteX140" fmla="*/ 6867 w 10000"/>
                <a:gd name="connsiteY140" fmla="*/ 5029 h 10000"/>
                <a:gd name="connsiteX141" fmla="*/ 6846 w 10000"/>
                <a:gd name="connsiteY141" fmla="*/ 5029 h 10000"/>
                <a:gd name="connsiteX142" fmla="*/ 6804 w 10000"/>
                <a:gd name="connsiteY142" fmla="*/ 5029 h 10000"/>
                <a:gd name="connsiteX143" fmla="*/ 6741 w 10000"/>
                <a:gd name="connsiteY143" fmla="*/ 5029 h 10000"/>
                <a:gd name="connsiteX144" fmla="*/ 6741 w 10000"/>
                <a:gd name="connsiteY144" fmla="*/ 5069 h 10000"/>
                <a:gd name="connsiteX145" fmla="*/ 6741 w 10000"/>
                <a:gd name="connsiteY145" fmla="*/ 5108 h 10000"/>
                <a:gd name="connsiteX146" fmla="*/ 6741 w 10000"/>
                <a:gd name="connsiteY146" fmla="*/ 5129 h 10000"/>
                <a:gd name="connsiteX147" fmla="*/ 6741 w 10000"/>
                <a:gd name="connsiteY147" fmla="*/ 5167 h 10000"/>
                <a:gd name="connsiteX148" fmla="*/ 6680 w 10000"/>
                <a:gd name="connsiteY148" fmla="*/ 5189 h 10000"/>
                <a:gd name="connsiteX149" fmla="*/ 6680 w 10000"/>
                <a:gd name="connsiteY149" fmla="*/ 5189 h 10000"/>
                <a:gd name="connsiteX150" fmla="*/ 6680 w 10000"/>
                <a:gd name="connsiteY150" fmla="*/ 5226 h 10000"/>
                <a:gd name="connsiteX151" fmla="*/ 6701 w 10000"/>
                <a:gd name="connsiteY151" fmla="*/ 5266 h 10000"/>
                <a:gd name="connsiteX152" fmla="*/ 6701 w 10000"/>
                <a:gd name="connsiteY152" fmla="*/ 5287 h 10000"/>
                <a:gd name="connsiteX153" fmla="*/ 6680 w 10000"/>
                <a:gd name="connsiteY153" fmla="*/ 5266 h 10000"/>
                <a:gd name="connsiteX154" fmla="*/ 6640 w 10000"/>
                <a:gd name="connsiteY154" fmla="*/ 5266 h 10000"/>
                <a:gd name="connsiteX155" fmla="*/ 6599 w 10000"/>
                <a:gd name="connsiteY155" fmla="*/ 5226 h 10000"/>
                <a:gd name="connsiteX156" fmla="*/ 6579 w 10000"/>
                <a:gd name="connsiteY156" fmla="*/ 5226 h 10000"/>
                <a:gd name="connsiteX157" fmla="*/ 6579 w 10000"/>
                <a:gd name="connsiteY157" fmla="*/ 5326 h 10000"/>
                <a:gd name="connsiteX158" fmla="*/ 6495 w 10000"/>
                <a:gd name="connsiteY158" fmla="*/ 5326 h 10000"/>
                <a:gd name="connsiteX159" fmla="*/ 6475 w 10000"/>
                <a:gd name="connsiteY159" fmla="*/ 5326 h 10000"/>
                <a:gd name="connsiteX160" fmla="*/ 6334 w 10000"/>
                <a:gd name="connsiteY160" fmla="*/ 5287 h 10000"/>
                <a:gd name="connsiteX161" fmla="*/ 6271 w 10000"/>
                <a:gd name="connsiteY161" fmla="*/ 5287 h 10000"/>
                <a:gd name="connsiteX162" fmla="*/ 6230 w 10000"/>
                <a:gd name="connsiteY162" fmla="*/ 5326 h 10000"/>
                <a:gd name="connsiteX163" fmla="*/ 6209 w 10000"/>
                <a:gd name="connsiteY163" fmla="*/ 5326 h 10000"/>
                <a:gd name="connsiteX164" fmla="*/ 6128 w 10000"/>
                <a:gd name="connsiteY164" fmla="*/ 5364 h 10000"/>
                <a:gd name="connsiteX165" fmla="*/ 6108 w 10000"/>
                <a:gd name="connsiteY165" fmla="*/ 5364 h 10000"/>
                <a:gd name="connsiteX166" fmla="*/ 6066 w 10000"/>
                <a:gd name="connsiteY166" fmla="*/ 5364 h 10000"/>
                <a:gd name="connsiteX167" fmla="*/ 6066 w 10000"/>
                <a:gd name="connsiteY167" fmla="*/ 5364 h 10000"/>
                <a:gd name="connsiteX168" fmla="*/ 6108 w 10000"/>
                <a:gd name="connsiteY168" fmla="*/ 5326 h 10000"/>
                <a:gd name="connsiteX169" fmla="*/ 6108 w 10000"/>
                <a:gd name="connsiteY169" fmla="*/ 5287 h 10000"/>
                <a:gd name="connsiteX170" fmla="*/ 6025 w 10000"/>
                <a:gd name="connsiteY170" fmla="*/ 5287 h 10000"/>
                <a:gd name="connsiteX171" fmla="*/ 6004 w 10000"/>
                <a:gd name="connsiteY171" fmla="*/ 5266 h 10000"/>
                <a:gd name="connsiteX172" fmla="*/ 5922 w 10000"/>
                <a:gd name="connsiteY172" fmla="*/ 5266 h 10000"/>
                <a:gd name="connsiteX173" fmla="*/ 5738 w 10000"/>
                <a:gd name="connsiteY173" fmla="*/ 5189 h 10000"/>
                <a:gd name="connsiteX174" fmla="*/ 5492 w 10000"/>
                <a:gd name="connsiteY174" fmla="*/ 5129 h 10000"/>
                <a:gd name="connsiteX175" fmla="*/ 5289 w 10000"/>
                <a:gd name="connsiteY175" fmla="*/ 5129 h 10000"/>
                <a:gd name="connsiteX176" fmla="*/ 5289 w 10000"/>
                <a:gd name="connsiteY176" fmla="*/ 5129 h 10000"/>
                <a:gd name="connsiteX177" fmla="*/ 5268 w 10000"/>
                <a:gd name="connsiteY177" fmla="*/ 5189 h 10000"/>
                <a:gd name="connsiteX178" fmla="*/ 5268 w 10000"/>
                <a:gd name="connsiteY178" fmla="*/ 5226 h 10000"/>
                <a:gd name="connsiteX179" fmla="*/ 5225 w 10000"/>
                <a:gd name="connsiteY179" fmla="*/ 5226 h 10000"/>
                <a:gd name="connsiteX180" fmla="*/ 5225 w 10000"/>
                <a:gd name="connsiteY180" fmla="*/ 5189 h 10000"/>
                <a:gd name="connsiteX181" fmla="*/ 5225 w 10000"/>
                <a:gd name="connsiteY181" fmla="*/ 5189 h 10000"/>
                <a:gd name="connsiteX182" fmla="*/ 5185 w 10000"/>
                <a:gd name="connsiteY182" fmla="*/ 5167 h 10000"/>
                <a:gd name="connsiteX183" fmla="*/ 5165 w 10000"/>
                <a:gd name="connsiteY183" fmla="*/ 5189 h 10000"/>
                <a:gd name="connsiteX184" fmla="*/ 5165 w 10000"/>
                <a:gd name="connsiteY184" fmla="*/ 5226 h 10000"/>
                <a:gd name="connsiteX185" fmla="*/ 5123 w 10000"/>
                <a:gd name="connsiteY185" fmla="*/ 5266 h 10000"/>
                <a:gd name="connsiteX186" fmla="*/ 5083 w 10000"/>
                <a:gd name="connsiteY186" fmla="*/ 5287 h 10000"/>
                <a:gd name="connsiteX187" fmla="*/ 5063 w 10000"/>
                <a:gd name="connsiteY187" fmla="*/ 5287 h 10000"/>
                <a:gd name="connsiteX188" fmla="*/ 5020 w 10000"/>
                <a:gd name="connsiteY188" fmla="*/ 5287 h 10000"/>
                <a:gd name="connsiteX189" fmla="*/ 4979 w 10000"/>
                <a:gd name="connsiteY189" fmla="*/ 5287 h 10000"/>
                <a:gd name="connsiteX190" fmla="*/ 4979 w 10000"/>
                <a:gd name="connsiteY190" fmla="*/ 5326 h 10000"/>
                <a:gd name="connsiteX191" fmla="*/ 4979 w 10000"/>
                <a:gd name="connsiteY191" fmla="*/ 5364 h 10000"/>
                <a:gd name="connsiteX192" fmla="*/ 4958 w 10000"/>
                <a:gd name="connsiteY192" fmla="*/ 5364 h 10000"/>
                <a:gd name="connsiteX193" fmla="*/ 4917 w 10000"/>
                <a:gd name="connsiteY193" fmla="*/ 5364 h 10000"/>
                <a:gd name="connsiteX194" fmla="*/ 4917 w 10000"/>
                <a:gd name="connsiteY194" fmla="*/ 5364 h 10000"/>
                <a:gd name="connsiteX195" fmla="*/ 4877 w 10000"/>
                <a:gd name="connsiteY195" fmla="*/ 5326 h 10000"/>
                <a:gd name="connsiteX196" fmla="*/ 4857 w 10000"/>
                <a:gd name="connsiteY196" fmla="*/ 5287 h 10000"/>
                <a:gd name="connsiteX197" fmla="*/ 4816 w 10000"/>
                <a:gd name="connsiteY197" fmla="*/ 5287 h 10000"/>
                <a:gd name="connsiteX198" fmla="*/ 3812 w 10000"/>
                <a:gd name="connsiteY198" fmla="*/ 5266 h 10000"/>
                <a:gd name="connsiteX199" fmla="*/ 2994 w 10000"/>
                <a:gd name="connsiteY199" fmla="*/ 5266 h 10000"/>
                <a:gd name="connsiteX200" fmla="*/ 2827 w 10000"/>
                <a:gd name="connsiteY200" fmla="*/ 5266 h 10000"/>
                <a:gd name="connsiteX201" fmla="*/ 2767 w 10000"/>
                <a:gd name="connsiteY201" fmla="*/ 5226 h 10000"/>
                <a:gd name="connsiteX202" fmla="*/ 2727 w 10000"/>
                <a:gd name="connsiteY202" fmla="*/ 5266 h 10000"/>
                <a:gd name="connsiteX203" fmla="*/ 2705 w 10000"/>
                <a:gd name="connsiteY203" fmla="*/ 5287 h 10000"/>
                <a:gd name="connsiteX204" fmla="*/ 2663 w 10000"/>
                <a:gd name="connsiteY204" fmla="*/ 5384 h 10000"/>
                <a:gd name="connsiteX205" fmla="*/ 2623 w 10000"/>
                <a:gd name="connsiteY205" fmla="*/ 5483 h 10000"/>
                <a:gd name="connsiteX206" fmla="*/ 2623 w 10000"/>
                <a:gd name="connsiteY206" fmla="*/ 5581 h 10000"/>
                <a:gd name="connsiteX207" fmla="*/ 2623 w 10000"/>
                <a:gd name="connsiteY207" fmla="*/ 5680 h 10000"/>
                <a:gd name="connsiteX208" fmla="*/ 2663 w 10000"/>
                <a:gd name="connsiteY208" fmla="*/ 5741 h 10000"/>
                <a:gd name="connsiteX209" fmla="*/ 2705 w 10000"/>
                <a:gd name="connsiteY209" fmla="*/ 5780 h 10000"/>
                <a:gd name="connsiteX210" fmla="*/ 2727 w 10000"/>
                <a:gd name="connsiteY210" fmla="*/ 5780 h 10000"/>
                <a:gd name="connsiteX211" fmla="*/ 2767 w 10000"/>
                <a:gd name="connsiteY211" fmla="*/ 5818 h 10000"/>
                <a:gd name="connsiteX212" fmla="*/ 2767 w 10000"/>
                <a:gd name="connsiteY212" fmla="*/ 5838 h 10000"/>
                <a:gd name="connsiteX213" fmla="*/ 2663 w 10000"/>
                <a:gd name="connsiteY213" fmla="*/ 5917 h 10000"/>
                <a:gd name="connsiteX214" fmla="*/ 2705 w 10000"/>
                <a:gd name="connsiteY214" fmla="*/ 5936 h 10000"/>
                <a:gd name="connsiteX215" fmla="*/ 2727 w 10000"/>
                <a:gd name="connsiteY215" fmla="*/ 5936 h 10000"/>
                <a:gd name="connsiteX216" fmla="*/ 2767 w 10000"/>
                <a:gd name="connsiteY216" fmla="*/ 5977 h 10000"/>
                <a:gd name="connsiteX217" fmla="*/ 2767 w 10000"/>
                <a:gd name="connsiteY217" fmla="*/ 6016 h 10000"/>
                <a:gd name="connsiteX218" fmla="*/ 2767 w 10000"/>
                <a:gd name="connsiteY218" fmla="*/ 6035 h 10000"/>
                <a:gd name="connsiteX219" fmla="*/ 2767 w 10000"/>
                <a:gd name="connsiteY219" fmla="*/ 6114 h 10000"/>
                <a:gd name="connsiteX220" fmla="*/ 2727 w 10000"/>
                <a:gd name="connsiteY220" fmla="*/ 6172 h 10000"/>
                <a:gd name="connsiteX221" fmla="*/ 2705 w 10000"/>
                <a:gd name="connsiteY221" fmla="*/ 6194 h 10000"/>
                <a:gd name="connsiteX222" fmla="*/ 2727 w 10000"/>
                <a:gd name="connsiteY222" fmla="*/ 6291 h 10000"/>
                <a:gd name="connsiteX223" fmla="*/ 2767 w 10000"/>
                <a:gd name="connsiteY223" fmla="*/ 6371 h 10000"/>
                <a:gd name="connsiteX224" fmla="*/ 2767 w 10000"/>
                <a:gd name="connsiteY224" fmla="*/ 6430 h 10000"/>
                <a:gd name="connsiteX225" fmla="*/ 2767 w 10000"/>
                <a:gd name="connsiteY225" fmla="*/ 6469 h 10000"/>
                <a:gd name="connsiteX226" fmla="*/ 2727 w 10000"/>
                <a:gd name="connsiteY226" fmla="*/ 6490 h 10000"/>
                <a:gd name="connsiteX227" fmla="*/ 2705 w 10000"/>
                <a:gd name="connsiteY227" fmla="*/ 6529 h 10000"/>
                <a:gd name="connsiteX228" fmla="*/ 2705 w 10000"/>
                <a:gd name="connsiteY228" fmla="*/ 6529 h 10000"/>
                <a:gd name="connsiteX229" fmla="*/ 2705 w 10000"/>
                <a:gd name="connsiteY229" fmla="*/ 6587 h 10000"/>
                <a:gd name="connsiteX230" fmla="*/ 2727 w 10000"/>
                <a:gd name="connsiteY230" fmla="*/ 6627 h 10000"/>
                <a:gd name="connsiteX231" fmla="*/ 2767 w 10000"/>
                <a:gd name="connsiteY231" fmla="*/ 6685 h 10000"/>
                <a:gd name="connsiteX232" fmla="*/ 2807 w 10000"/>
                <a:gd name="connsiteY232" fmla="*/ 6746 h 10000"/>
                <a:gd name="connsiteX233" fmla="*/ 2807 w 10000"/>
                <a:gd name="connsiteY233" fmla="*/ 6784 h 10000"/>
                <a:gd name="connsiteX234" fmla="*/ 2767 w 10000"/>
                <a:gd name="connsiteY234" fmla="*/ 6844 h 10000"/>
                <a:gd name="connsiteX235" fmla="*/ 2727 w 10000"/>
                <a:gd name="connsiteY235" fmla="*/ 6884 h 10000"/>
                <a:gd name="connsiteX236" fmla="*/ 2705 w 10000"/>
                <a:gd name="connsiteY236" fmla="*/ 6844 h 10000"/>
                <a:gd name="connsiteX237" fmla="*/ 2623 w 10000"/>
                <a:gd name="connsiteY237" fmla="*/ 6784 h 10000"/>
                <a:gd name="connsiteX238" fmla="*/ 2603 w 10000"/>
                <a:gd name="connsiteY238" fmla="*/ 6723 h 10000"/>
                <a:gd name="connsiteX239" fmla="*/ 2562 w 10000"/>
                <a:gd name="connsiteY239" fmla="*/ 6627 h 10000"/>
                <a:gd name="connsiteX240" fmla="*/ 2522 w 10000"/>
                <a:gd name="connsiteY240" fmla="*/ 6568 h 10000"/>
                <a:gd name="connsiteX241" fmla="*/ 2502 w 10000"/>
                <a:gd name="connsiteY241" fmla="*/ 6529 h 10000"/>
                <a:gd name="connsiteX242" fmla="*/ 2502 w 10000"/>
                <a:gd name="connsiteY242" fmla="*/ 6529 h 10000"/>
                <a:gd name="connsiteX243" fmla="*/ 2461 w 10000"/>
                <a:gd name="connsiteY243" fmla="*/ 6568 h 10000"/>
                <a:gd name="connsiteX244" fmla="*/ 2417 w 10000"/>
                <a:gd name="connsiteY244" fmla="*/ 6568 h 10000"/>
                <a:gd name="connsiteX245" fmla="*/ 2397 w 10000"/>
                <a:gd name="connsiteY245" fmla="*/ 6529 h 10000"/>
                <a:gd name="connsiteX246" fmla="*/ 2397 w 10000"/>
                <a:gd name="connsiteY246" fmla="*/ 6490 h 10000"/>
                <a:gd name="connsiteX247" fmla="*/ 2397 w 10000"/>
                <a:gd name="connsiteY247" fmla="*/ 6490 h 10000"/>
                <a:gd name="connsiteX248" fmla="*/ 2356 w 10000"/>
                <a:gd name="connsiteY248" fmla="*/ 6469 h 10000"/>
                <a:gd name="connsiteX249" fmla="*/ 2334 w 10000"/>
                <a:gd name="connsiteY249" fmla="*/ 6430 h 10000"/>
                <a:gd name="connsiteX250" fmla="*/ 2295 w 10000"/>
                <a:gd name="connsiteY250" fmla="*/ 6390 h 10000"/>
                <a:gd name="connsiteX251" fmla="*/ 2334 w 10000"/>
                <a:gd name="connsiteY251" fmla="*/ 6390 h 10000"/>
                <a:gd name="connsiteX252" fmla="*/ 2334 w 10000"/>
                <a:gd name="connsiteY252" fmla="*/ 6371 h 10000"/>
                <a:gd name="connsiteX253" fmla="*/ 2334 w 10000"/>
                <a:gd name="connsiteY253" fmla="*/ 6371 h 10000"/>
                <a:gd name="connsiteX254" fmla="*/ 2334 w 10000"/>
                <a:gd name="connsiteY254" fmla="*/ 6331 h 10000"/>
                <a:gd name="connsiteX255" fmla="*/ 2234 w 10000"/>
                <a:gd name="connsiteY255" fmla="*/ 6390 h 10000"/>
                <a:gd name="connsiteX256" fmla="*/ 2194 w 10000"/>
                <a:gd name="connsiteY256" fmla="*/ 6390 h 10000"/>
                <a:gd name="connsiteX257" fmla="*/ 2194 w 10000"/>
                <a:gd name="connsiteY257" fmla="*/ 6390 h 10000"/>
                <a:gd name="connsiteX258" fmla="*/ 2194 w 10000"/>
                <a:gd name="connsiteY258" fmla="*/ 6390 h 10000"/>
                <a:gd name="connsiteX259" fmla="*/ 2194 w 10000"/>
                <a:gd name="connsiteY259" fmla="*/ 6371 h 10000"/>
                <a:gd name="connsiteX260" fmla="*/ 2194 w 10000"/>
                <a:gd name="connsiteY260" fmla="*/ 6371 h 10000"/>
                <a:gd name="connsiteX261" fmla="*/ 2150 w 10000"/>
                <a:gd name="connsiteY261" fmla="*/ 6331 h 10000"/>
                <a:gd name="connsiteX262" fmla="*/ 2090 w 10000"/>
                <a:gd name="connsiteY262" fmla="*/ 6331 h 10000"/>
                <a:gd name="connsiteX263" fmla="*/ 2049 w 10000"/>
                <a:gd name="connsiteY263" fmla="*/ 6331 h 10000"/>
                <a:gd name="connsiteX264" fmla="*/ 1822 w 10000"/>
                <a:gd name="connsiteY264" fmla="*/ 6331 h 10000"/>
                <a:gd name="connsiteX265" fmla="*/ 1682 w 10000"/>
                <a:gd name="connsiteY265" fmla="*/ 6371 h 10000"/>
                <a:gd name="connsiteX266" fmla="*/ 1617 w 10000"/>
                <a:gd name="connsiteY266" fmla="*/ 6390 h 10000"/>
                <a:gd name="connsiteX267" fmla="*/ 1457 w 10000"/>
                <a:gd name="connsiteY267" fmla="*/ 6430 h 10000"/>
                <a:gd name="connsiteX268" fmla="*/ 1415 w 10000"/>
                <a:gd name="connsiteY268" fmla="*/ 6430 h 10000"/>
                <a:gd name="connsiteX269" fmla="*/ 1415 w 10000"/>
                <a:gd name="connsiteY269" fmla="*/ 6430 h 10000"/>
                <a:gd name="connsiteX270" fmla="*/ 1373 w 10000"/>
                <a:gd name="connsiteY270" fmla="*/ 6390 h 10000"/>
                <a:gd name="connsiteX271" fmla="*/ 1352 w 10000"/>
                <a:gd name="connsiteY271" fmla="*/ 6430 h 10000"/>
                <a:gd name="connsiteX272" fmla="*/ 1291 w 10000"/>
                <a:gd name="connsiteY272" fmla="*/ 6490 h 10000"/>
                <a:gd name="connsiteX273" fmla="*/ 1209 w 10000"/>
                <a:gd name="connsiteY273" fmla="*/ 6568 h 10000"/>
                <a:gd name="connsiteX274" fmla="*/ 1190 w 10000"/>
                <a:gd name="connsiteY274" fmla="*/ 6627 h 10000"/>
                <a:gd name="connsiteX275" fmla="*/ 1146 w 10000"/>
                <a:gd name="connsiteY275" fmla="*/ 6668 h 10000"/>
                <a:gd name="connsiteX276" fmla="*/ 1086 w 10000"/>
                <a:gd name="connsiteY276" fmla="*/ 6668 h 10000"/>
                <a:gd name="connsiteX277" fmla="*/ 1004 w 10000"/>
                <a:gd name="connsiteY277" fmla="*/ 6627 h 10000"/>
                <a:gd name="connsiteX278" fmla="*/ 984 w 10000"/>
                <a:gd name="connsiteY278" fmla="*/ 6568 h 10000"/>
                <a:gd name="connsiteX279" fmla="*/ 984 w 10000"/>
                <a:gd name="connsiteY279" fmla="*/ 6529 h 10000"/>
                <a:gd name="connsiteX280" fmla="*/ 984 w 10000"/>
                <a:gd name="connsiteY280" fmla="*/ 6490 h 10000"/>
                <a:gd name="connsiteX281" fmla="*/ 944 w 10000"/>
                <a:gd name="connsiteY281" fmla="*/ 6490 h 10000"/>
                <a:gd name="connsiteX282" fmla="*/ 944 w 10000"/>
                <a:gd name="connsiteY282" fmla="*/ 6490 h 10000"/>
                <a:gd name="connsiteX283" fmla="*/ 944 w 10000"/>
                <a:gd name="connsiteY283" fmla="*/ 6529 h 10000"/>
                <a:gd name="connsiteX284" fmla="*/ 902 w 10000"/>
                <a:gd name="connsiteY284" fmla="*/ 6568 h 10000"/>
                <a:gd name="connsiteX285" fmla="*/ 902 w 10000"/>
                <a:gd name="connsiteY285" fmla="*/ 6568 h 10000"/>
                <a:gd name="connsiteX286" fmla="*/ 902 w 10000"/>
                <a:gd name="connsiteY286" fmla="*/ 6529 h 10000"/>
                <a:gd name="connsiteX287" fmla="*/ 880 w 10000"/>
                <a:gd name="connsiteY287" fmla="*/ 6529 h 10000"/>
                <a:gd name="connsiteX288" fmla="*/ 840 w 10000"/>
                <a:gd name="connsiteY288" fmla="*/ 6529 h 10000"/>
                <a:gd name="connsiteX289" fmla="*/ 820 w 10000"/>
                <a:gd name="connsiteY289" fmla="*/ 6568 h 10000"/>
                <a:gd name="connsiteX290" fmla="*/ 820 w 10000"/>
                <a:gd name="connsiteY290" fmla="*/ 6568 h 10000"/>
                <a:gd name="connsiteX291" fmla="*/ 737 w 10000"/>
                <a:gd name="connsiteY291" fmla="*/ 6529 h 10000"/>
                <a:gd name="connsiteX292" fmla="*/ 717 w 10000"/>
                <a:gd name="connsiteY292" fmla="*/ 6490 h 10000"/>
                <a:gd name="connsiteX293" fmla="*/ 717 w 10000"/>
                <a:gd name="connsiteY293" fmla="*/ 6430 h 10000"/>
                <a:gd name="connsiteX294" fmla="*/ 677 w 10000"/>
                <a:gd name="connsiteY294" fmla="*/ 6390 h 10000"/>
                <a:gd name="connsiteX295" fmla="*/ 613 w 10000"/>
                <a:gd name="connsiteY295" fmla="*/ 6371 h 10000"/>
                <a:gd name="connsiteX296" fmla="*/ 613 w 10000"/>
                <a:gd name="connsiteY296" fmla="*/ 6371 h 10000"/>
                <a:gd name="connsiteX297" fmla="*/ 573 w 10000"/>
                <a:gd name="connsiteY297" fmla="*/ 6371 h 10000"/>
                <a:gd name="connsiteX298" fmla="*/ 532 w 10000"/>
                <a:gd name="connsiteY298" fmla="*/ 6371 h 10000"/>
                <a:gd name="connsiteX299" fmla="*/ 532 w 10000"/>
                <a:gd name="connsiteY299" fmla="*/ 6331 h 10000"/>
                <a:gd name="connsiteX300" fmla="*/ 512 w 10000"/>
                <a:gd name="connsiteY300" fmla="*/ 6232 h 10000"/>
                <a:gd name="connsiteX301" fmla="*/ 512 w 10000"/>
                <a:gd name="connsiteY301" fmla="*/ 6172 h 10000"/>
                <a:gd name="connsiteX302" fmla="*/ 472 w 10000"/>
                <a:gd name="connsiteY302" fmla="*/ 6075 h 10000"/>
                <a:gd name="connsiteX303" fmla="*/ 432 w 10000"/>
                <a:gd name="connsiteY303" fmla="*/ 5977 h 10000"/>
                <a:gd name="connsiteX304" fmla="*/ 368 w 10000"/>
                <a:gd name="connsiteY304" fmla="*/ 5917 h 10000"/>
                <a:gd name="connsiteX305" fmla="*/ 348 w 10000"/>
                <a:gd name="connsiteY305" fmla="*/ 5917 h 10000"/>
                <a:gd name="connsiteX306" fmla="*/ 308 w 10000"/>
                <a:gd name="connsiteY306" fmla="*/ 5878 h 10000"/>
                <a:gd name="connsiteX307" fmla="*/ 245 w 10000"/>
                <a:gd name="connsiteY307" fmla="*/ 5917 h 10000"/>
                <a:gd name="connsiteX308" fmla="*/ 164 w 10000"/>
                <a:gd name="connsiteY308" fmla="*/ 5917 h 10000"/>
                <a:gd name="connsiteX309" fmla="*/ 101 w 10000"/>
                <a:gd name="connsiteY309" fmla="*/ 5917 h 10000"/>
                <a:gd name="connsiteX310" fmla="*/ 61 w 10000"/>
                <a:gd name="connsiteY310" fmla="*/ 5878 h 10000"/>
                <a:gd name="connsiteX311" fmla="*/ 40 w 10000"/>
                <a:gd name="connsiteY311" fmla="*/ 5838 h 10000"/>
                <a:gd name="connsiteX312" fmla="*/ 0 w 10000"/>
                <a:gd name="connsiteY312" fmla="*/ 5780 h 10000"/>
                <a:gd name="connsiteX313" fmla="*/ 0 w 10000"/>
                <a:gd name="connsiteY313" fmla="*/ 5680 h 10000"/>
                <a:gd name="connsiteX314" fmla="*/ 40 w 10000"/>
                <a:gd name="connsiteY314" fmla="*/ 5622 h 10000"/>
                <a:gd name="connsiteX315" fmla="*/ 61 w 10000"/>
                <a:gd name="connsiteY315" fmla="*/ 5522 h 10000"/>
                <a:gd name="connsiteX316" fmla="*/ 101 w 10000"/>
                <a:gd name="connsiteY316" fmla="*/ 5424 h 10000"/>
                <a:gd name="connsiteX317" fmla="*/ 144 w 10000"/>
                <a:gd name="connsiteY317" fmla="*/ 5364 h 10000"/>
                <a:gd name="connsiteX318" fmla="*/ 144 w 10000"/>
                <a:gd name="connsiteY318" fmla="*/ 5326 h 10000"/>
                <a:gd name="connsiteX319" fmla="*/ 101 w 10000"/>
                <a:gd name="connsiteY319" fmla="*/ 5266 h 10000"/>
                <a:gd name="connsiteX320" fmla="*/ 61 w 10000"/>
                <a:gd name="connsiteY320" fmla="*/ 5189 h 10000"/>
                <a:gd name="connsiteX321" fmla="*/ 61 w 10000"/>
                <a:gd name="connsiteY321" fmla="*/ 5129 h 10000"/>
                <a:gd name="connsiteX322" fmla="*/ 61 w 10000"/>
                <a:gd name="connsiteY322" fmla="*/ 5108 h 10000"/>
                <a:gd name="connsiteX323" fmla="*/ 144 w 10000"/>
                <a:gd name="connsiteY323" fmla="*/ 5108 h 10000"/>
                <a:gd name="connsiteX324" fmla="*/ 164 w 10000"/>
                <a:gd name="connsiteY324" fmla="*/ 5108 h 10000"/>
                <a:gd name="connsiteX325" fmla="*/ 245 w 10000"/>
                <a:gd name="connsiteY325" fmla="*/ 5069 h 10000"/>
                <a:gd name="connsiteX326" fmla="*/ 266 w 10000"/>
                <a:gd name="connsiteY326" fmla="*/ 5029 h 10000"/>
                <a:gd name="connsiteX327" fmla="*/ 308 w 10000"/>
                <a:gd name="connsiteY327" fmla="*/ 4970 h 10000"/>
                <a:gd name="connsiteX328" fmla="*/ 348 w 10000"/>
                <a:gd name="connsiteY328" fmla="*/ 4911 h 10000"/>
                <a:gd name="connsiteX329" fmla="*/ 368 w 10000"/>
                <a:gd name="connsiteY329" fmla="*/ 4813 h 10000"/>
                <a:gd name="connsiteX330" fmla="*/ 411 w 10000"/>
                <a:gd name="connsiteY330" fmla="*/ 4773 h 10000"/>
                <a:gd name="connsiteX331" fmla="*/ 411 w 10000"/>
                <a:gd name="connsiteY331" fmla="*/ 4713 h 10000"/>
                <a:gd name="connsiteX332" fmla="*/ 368 w 10000"/>
                <a:gd name="connsiteY332" fmla="*/ 4655 h 10000"/>
                <a:gd name="connsiteX333" fmla="*/ 348 w 10000"/>
                <a:gd name="connsiteY333" fmla="*/ 4616 h 10000"/>
                <a:gd name="connsiteX334" fmla="*/ 308 w 10000"/>
                <a:gd name="connsiteY334" fmla="*/ 4576 h 10000"/>
                <a:gd name="connsiteX335" fmla="*/ 348 w 10000"/>
                <a:gd name="connsiteY335" fmla="*/ 4556 h 10000"/>
                <a:gd name="connsiteX336" fmla="*/ 348 w 10000"/>
                <a:gd name="connsiteY336" fmla="*/ 4477 h 10000"/>
                <a:gd name="connsiteX337" fmla="*/ 348 w 10000"/>
                <a:gd name="connsiteY337" fmla="*/ 4457 h 10000"/>
                <a:gd name="connsiteX338" fmla="*/ 348 w 10000"/>
                <a:gd name="connsiteY338" fmla="*/ 4417 h 10000"/>
                <a:gd name="connsiteX339" fmla="*/ 308 w 10000"/>
                <a:gd name="connsiteY339" fmla="*/ 4417 h 10000"/>
                <a:gd name="connsiteX340" fmla="*/ 266 w 10000"/>
                <a:gd name="connsiteY340" fmla="*/ 4379 h 10000"/>
                <a:gd name="connsiteX341" fmla="*/ 245 w 10000"/>
                <a:gd name="connsiteY341" fmla="*/ 4379 h 10000"/>
                <a:gd name="connsiteX342" fmla="*/ 205 w 10000"/>
                <a:gd name="connsiteY342" fmla="*/ 4357 h 10000"/>
                <a:gd name="connsiteX343" fmla="*/ 245 w 10000"/>
                <a:gd name="connsiteY343" fmla="*/ 4357 h 10000"/>
                <a:gd name="connsiteX344" fmla="*/ 245 w 10000"/>
                <a:gd name="connsiteY344" fmla="*/ 4357 h 10000"/>
                <a:gd name="connsiteX345" fmla="*/ 266 w 10000"/>
                <a:gd name="connsiteY345" fmla="*/ 4357 h 10000"/>
                <a:gd name="connsiteX346" fmla="*/ 411 w 10000"/>
                <a:gd name="connsiteY346" fmla="*/ 4279 h 10000"/>
                <a:gd name="connsiteX347" fmla="*/ 573 w 10000"/>
                <a:gd name="connsiteY347" fmla="*/ 4219 h 10000"/>
                <a:gd name="connsiteX348" fmla="*/ 677 w 10000"/>
                <a:gd name="connsiteY348" fmla="*/ 4181 h 10000"/>
                <a:gd name="connsiteX349" fmla="*/ 840 w 10000"/>
                <a:gd name="connsiteY349" fmla="*/ 4160 h 10000"/>
                <a:gd name="connsiteX350" fmla="*/ 1004 w 10000"/>
                <a:gd name="connsiteY350" fmla="*/ 4122 h 10000"/>
                <a:gd name="connsiteX351" fmla="*/ 1105 w 10000"/>
                <a:gd name="connsiteY351" fmla="*/ 4064 h 10000"/>
                <a:gd name="connsiteX352" fmla="*/ 1105 w 10000"/>
                <a:gd name="connsiteY352" fmla="*/ 4023 h 10000"/>
                <a:gd name="connsiteX353" fmla="*/ 1105 w 10000"/>
                <a:gd name="connsiteY353" fmla="*/ 4004 h 10000"/>
                <a:gd name="connsiteX354" fmla="*/ 1105 w 10000"/>
                <a:gd name="connsiteY354" fmla="*/ 3964 h 10000"/>
                <a:gd name="connsiteX355" fmla="*/ 1105 w 10000"/>
                <a:gd name="connsiteY355" fmla="*/ 3926 h 10000"/>
                <a:gd name="connsiteX356" fmla="*/ 1146 w 10000"/>
                <a:gd name="connsiteY356" fmla="*/ 3903 h 10000"/>
                <a:gd name="connsiteX357" fmla="*/ 1209 w 10000"/>
                <a:gd name="connsiteY357" fmla="*/ 3866 h 10000"/>
                <a:gd name="connsiteX358" fmla="*/ 1249 w 10000"/>
                <a:gd name="connsiteY358" fmla="*/ 3866 h 10000"/>
                <a:gd name="connsiteX359" fmla="*/ 1291 w 10000"/>
                <a:gd name="connsiteY359" fmla="*/ 3866 h 10000"/>
                <a:gd name="connsiteX360" fmla="*/ 1249 w 10000"/>
                <a:gd name="connsiteY360" fmla="*/ 3866 h 10000"/>
                <a:gd name="connsiteX361" fmla="*/ 1249 w 10000"/>
                <a:gd name="connsiteY361" fmla="*/ 3806 h 10000"/>
                <a:gd name="connsiteX362" fmla="*/ 1249 w 10000"/>
                <a:gd name="connsiteY362" fmla="*/ 3766 h 10000"/>
                <a:gd name="connsiteX363" fmla="*/ 1209 w 10000"/>
                <a:gd name="connsiteY363" fmla="*/ 3766 h 10000"/>
                <a:gd name="connsiteX364" fmla="*/ 1249 w 10000"/>
                <a:gd name="connsiteY364" fmla="*/ 3706 h 10000"/>
                <a:gd name="connsiteX365" fmla="*/ 1291 w 10000"/>
                <a:gd name="connsiteY365" fmla="*/ 3706 h 10000"/>
                <a:gd name="connsiteX366" fmla="*/ 1310 w 10000"/>
                <a:gd name="connsiteY366" fmla="*/ 3647 h 10000"/>
                <a:gd name="connsiteX367" fmla="*/ 1291 w 10000"/>
                <a:gd name="connsiteY367" fmla="*/ 3647 h 10000"/>
                <a:gd name="connsiteX368" fmla="*/ 1249 w 10000"/>
                <a:gd name="connsiteY368" fmla="*/ 3609 h 10000"/>
                <a:gd name="connsiteX369" fmla="*/ 1209 w 10000"/>
                <a:gd name="connsiteY369" fmla="*/ 3570 h 10000"/>
                <a:gd name="connsiteX370" fmla="*/ 1209 w 10000"/>
                <a:gd name="connsiteY370" fmla="*/ 3511 h 10000"/>
                <a:gd name="connsiteX371" fmla="*/ 1209 w 10000"/>
                <a:gd name="connsiteY371" fmla="*/ 3473 h 10000"/>
                <a:gd name="connsiteX372" fmla="*/ 1249 w 10000"/>
                <a:gd name="connsiteY372" fmla="*/ 3473 h 10000"/>
                <a:gd name="connsiteX373" fmla="*/ 1310 w 10000"/>
                <a:gd name="connsiteY373" fmla="*/ 3473 h 10000"/>
                <a:gd name="connsiteX374" fmla="*/ 1352 w 10000"/>
                <a:gd name="connsiteY374" fmla="*/ 3473 h 10000"/>
                <a:gd name="connsiteX375" fmla="*/ 1415 w 10000"/>
                <a:gd name="connsiteY375" fmla="*/ 3473 h 10000"/>
                <a:gd name="connsiteX376" fmla="*/ 1457 w 10000"/>
                <a:gd name="connsiteY376" fmla="*/ 3452 h 10000"/>
                <a:gd name="connsiteX377" fmla="*/ 1477 w 10000"/>
                <a:gd name="connsiteY377" fmla="*/ 3413 h 10000"/>
                <a:gd name="connsiteX378" fmla="*/ 1517 w 10000"/>
                <a:gd name="connsiteY378" fmla="*/ 3352 h 10000"/>
                <a:gd name="connsiteX379" fmla="*/ 1477 w 10000"/>
                <a:gd name="connsiteY379" fmla="*/ 3274 h 10000"/>
                <a:gd name="connsiteX380" fmla="*/ 1457 w 10000"/>
                <a:gd name="connsiteY380" fmla="*/ 3214 h 10000"/>
                <a:gd name="connsiteX381" fmla="*/ 1415 w 10000"/>
                <a:gd name="connsiteY381" fmla="*/ 3173 h 10000"/>
                <a:gd name="connsiteX382" fmla="*/ 1373 w 10000"/>
                <a:gd name="connsiteY382" fmla="*/ 3116 h 10000"/>
                <a:gd name="connsiteX383" fmla="*/ 1373 w 10000"/>
                <a:gd name="connsiteY383" fmla="*/ 3057 h 10000"/>
                <a:gd name="connsiteX384" fmla="*/ 1373 w 10000"/>
                <a:gd name="connsiteY384" fmla="*/ 3018 h 10000"/>
                <a:gd name="connsiteX385" fmla="*/ 1373 w 10000"/>
                <a:gd name="connsiteY385" fmla="*/ 3018 h 10000"/>
                <a:gd name="connsiteX386" fmla="*/ 1415 w 10000"/>
                <a:gd name="connsiteY386" fmla="*/ 3018 h 10000"/>
                <a:gd name="connsiteX387" fmla="*/ 1457 w 10000"/>
                <a:gd name="connsiteY387" fmla="*/ 3018 h 10000"/>
                <a:gd name="connsiteX388" fmla="*/ 1477 w 10000"/>
                <a:gd name="connsiteY388" fmla="*/ 3018 h 10000"/>
                <a:gd name="connsiteX389" fmla="*/ 1477 w 10000"/>
                <a:gd name="connsiteY389" fmla="*/ 2998 h 10000"/>
                <a:gd name="connsiteX390" fmla="*/ 1477 w 10000"/>
                <a:gd name="connsiteY390" fmla="*/ 2998 h 10000"/>
                <a:gd name="connsiteX391" fmla="*/ 1477 w 10000"/>
                <a:gd name="connsiteY391" fmla="*/ 2960 h 10000"/>
                <a:gd name="connsiteX392" fmla="*/ 1477 w 10000"/>
                <a:gd name="connsiteY392" fmla="*/ 2960 h 10000"/>
                <a:gd name="connsiteX393" fmla="*/ 1477 w 10000"/>
                <a:gd name="connsiteY393" fmla="*/ 2917 h 10000"/>
                <a:gd name="connsiteX394" fmla="*/ 1558 w 10000"/>
                <a:gd name="connsiteY394" fmla="*/ 2899 h 10000"/>
                <a:gd name="connsiteX395" fmla="*/ 1578 w 10000"/>
                <a:gd name="connsiteY395" fmla="*/ 2860 h 10000"/>
                <a:gd name="connsiteX396" fmla="*/ 1617 w 10000"/>
                <a:gd name="connsiteY396" fmla="*/ 2821 h 10000"/>
                <a:gd name="connsiteX397" fmla="*/ 1660 w 10000"/>
                <a:gd name="connsiteY397" fmla="*/ 2821 h 10000"/>
                <a:gd name="connsiteX398" fmla="*/ 1682 w 10000"/>
                <a:gd name="connsiteY398" fmla="*/ 2761 h 10000"/>
                <a:gd name="connsiteX399" fmla="*/ 1721 w 10000"/>
                <a:gd name="connsiteY399" fmla="*/ 2722 h 10000"/>
                <a:gd name="connsiteX400" fmla="*/ 1763 w 10000"/>
                <a:gd name="connsiteY400" fmla="*/ 2702 h 10000"/>
                <a:gd name="connsiteX401" fmla="*/ 1783 w 10000"/>
                <a:gd name="connsiteY401" fmla="*/ 2702 h 10000"/>
                <a:gd name="connsiteX402" fmla="*/ 1822 w 10000"/>
                <a:gd name="connsiteY402" fmla="*/ 2702 h 10000"/>
                <a:gd name="connsiteX403" fmla="*/ 1842 w 10000"/>
                <a:gd name="connsiteY403" fmla="*/ 2722 h 10000"/>
                <a:gd name="connsiteX404" fmla="*/ 1822 w 10000"/>
                <a:gd name="connsiteY404" fmla="*/ 2722 h 10000"/>
                <a:gd name="connsiteX405" fmla="*/ 1822 w 10000"/>
                <a:gd name="connsiteY405" fmla="*/ 2761 h 10000"/>
                <a:gd name="connsiteX406" fmla="*/ 1783 w 10000"/>
                <a:gd name="connsiteY406" fmla="*/ 2761 h 10000"/>
                <a:gd name="connsiteX407" fmla="*/ 1763 w 10000"/>
                <a:gd name="connsiteY407" fmla="*/ 2799 h 10000"/>
                <a:gd name="connsiteX408" fmla="*/ 1783 w 10000"/>
                <a:gd name="connsiteY408" fmla="*/ 2799 h 10000"/>
                <a:gd name="connsiteX409" fmla="*/ 1783 w 10000"/>
                <a:gd name="connsiteY409" fmla="*/ 2799 h 10000"/>
                <a:gd name="connsiteX410" fmla="*/ 1822 w 10000"/>
                <a:gd name="connsiteY410" fmla="*/ 2799 h 10000"/>
                <a:gd name="connsiteX411" fmla="*/ 1842 w 10000"/>
                <a:gd name="connsiteY411" fmla="*/ 2821 h 10000"/>
                <a:gd name="connsiteX412" fmla="*/ 1927 w 10000"/>
                <a:gd name="connsiteY412" fmla="*/ 2821 h 10000"/>
                <a:gd name="connsiteX413" fmla="*/ 1990 w 10000"/>
                <a:gd name="connsiteY413" fmla="*/ 2860 h 10000"/>
                <a:gd name="connsiteX414" fmla="*/ 2049 w 10000"/>
                <a:gd name="connsiteY414" fmla="*/ 2917 h 10000"/>
                <a:gd name="connsiteX415" fmla="*/ 2130 w 10000"/>
                <a:gd name="connsiteY415" fmla="*/ 2998 h 10000"/>
                <a:gd name="connsiteX416" fmla="*/ 2194 w 10000"/>
                <a:gd name="connsiteY416" fmla="*/ 3018 h 10000"/>
                <a:gd name="connsiteX417" fmla="*/ 2255 w 10000"/>
                <a:gd name="connsiteY417" fmla="*/ 3057 h 10000"/>
                <a:gd name="connsiteX418" fmla="*/ 2295 w 10000"/>
                <a:gd name="connsiteY418" fmla="*/ 3018 h 10000"/>
                <a:gd name="connsiteX419" fmla="*/ 2295 w 10000"/>
                <a:gd name="connsiteY419" fmla="*/ 2998 h 10000"/>
                <a:gd name="connsiteX420" fmla="*/ 2295 w 10000"/>
                <a:gd name="connsiteY420" fmla="*/ 2998 h 10000"/>
                <a:gd name="connsiteX421" fmla="*/ 2295 w 10000"/>
                <a:gd name="connsiteY421" fmla="*/ 2960 h 10000"/>
                <a:gd name="connsiteX422" fmla="*/ 2295 w 10000"/>
                <a:gd name="connsiteY422" fmla="*/ 2960 h 10000"/>
                <a:gd name="connsiteX423" fmla="*/ 2295 w 10000"/>
                <a:gd name="connsiteY423" fmla="*/ 2917 h 10000"/>
                <a:gd name="connsiteX424" fmla="*/ 2356 w 10000"/>
                <a:gd name="connsiteY424" fmla="*/ 2917 h 10000"/>
                <a:gd name="connsiteX425" fmla="*/ 2502 w 10000"/>
                <a:gd name="connsiteY425" fmla="*/ 2917 h 10000"/>
                <a:gd name="connsiteX426" fmla="*/ 2502 w 10000"/>
                <a:gd name="connsiteY426" fmla="*/ 2899 h 10000"/>
                <a:gd name="connsiteX427" fmla="*/ 2502 w 10000"/>
                <a:gd name="connsiteY427" fmla="*/ 2860 h 10000"/>
                <a:gd name="connsiteX428" fmla="*/ 2502 w 10000"/>
                <a:gd name="connsiteY428" fmla="*/ 2860 h 10000"/>
                <a:gd name="connsiteX429" fmla="*/ 2502 w 10000"/>
                <a:gd name="connsiteY429" fmla="*/ 2799 h 10000"/>
                <a:gd name="connsiteX430" fmla="*/ 2502 w 10000"/>
                <a:gd name="connsiteY430" fmla="*/ 2564 h 10000"/>
                <a:gd name="connsiteX431" fmla="*/ 2502 w 10000"/>
                <a:gd name="connsiteY431" fmla="*/ 2506 h 10000"/>
                <a:gd name="connsiteX432" fmla="*/ 2502 w 10000"/>
                <a:gd name="connsiteY432" fmla="*/ 2464 h 10000"/>
                <a:gd name="connsiteX433" fmla="*/ 2502 w 10000"/>
                <a:gd name="connsiteY433" fmla="*/ 2464 h 10000"/>
                <a:gd name="connsiteX434" fmla="*/ 2562 w 10000"/>
                <a:gd name="connsiteY434" fmla="*/ 2506 h 10000"/>
                <a:gd name="connsiteX435" fmla="*/ 2623 w 10000"/>
                <a:gd name="connsiteY435" fmla="*/ 2545 h 10000"/>
                <a:gd name="connsiteX436" fmla="*/ 2705 w 10000"/>
                <a:gd name="connsiteY436" fmla="*/ 2564 h 10000"/>
                <a:gd name="connsiteX437" fmla="*/ 2767 w 10000"/>
                <a:gd name="connsiteY437" fmla="*/ 2603 h 10000"/>
                <a:gd name="connsiteX438" fmla="*/ 2807 w 10000"/>
                <a:gd name="connsiteY438" fmla="*/ 2603 h 10000"/>
                <a:gd name="connsiteX439" fmla="*/ 2868 w 10000"/>
                <a:gd name="connsiteY439" fmla="*/ 2564 h 10000"/>
                <a:gd name="connsiteX440" fmla="*/ 2868 w 10000"/>
                <a:gd name="connsiteY440" fmla="*/ 2506 h 10000"/>
                <a:gd name="connsiteX441" fmla="*/ 2888 w 10000"/>
                <a:gd name="connsiteY441" fmla="*/ 2464 h 10000"/>
                <a:gd name="connsiteX442" fmla="*/ 2888 w 10000"/>
                <a:gd name="connsiteY442" fmla="*/ 2404 h 10000"/>
                <a:gd name="connsiteX443" fmla="*/ 2888 w 10000"/>
                <a:gd name="connsiteY443" fmla="*/ 2346 h 10000"/>
                <a:gd name="connsiteX444" fmla="*/ 2888 w 10000"/>
                <a:gd name="connsiteY444" fmla="*/ 2269 h 10000"/>
                <a:gd name="connsiteX445" fmla="*/ 2929 w 10000"/>
                <a:gd name="connsiteY445" fmla="*/ 2209 h 10000"/>
                <a:gd name="connsiteX446" fmla="*/ 2994 w 10000"/>
                <a:gd name="connsiteY446" fmla="*/ 2148 h 10000"/>
                <a:gd name="connsiteX447" fmla="*/ 3135 w 10000"/>
                <a:gd name="connsiteY447" fmla="*/ 2051 h 10000"/>
                <a:gd name="connsiteX448" fmla="*/ 3175 w 10000"/>
                <a:gd name="connsiteY448" fmla="*/ 2012 h 10000"/>
                <a:gd name="connsiteX449" fmla="*/ 3239 w 10000"/>
                <a:gd name="connsiteY449" fmla="*/ 1992 h 10000"/>
                <a:gd name="connsiteX450" fmla="*/ 3279 w 10000"/>
                <a:gd name="connsiteY450" fmla="*/ 1952 h 10000"/>
                <a:gd name="connsiteX451" fmla="*/ 3340 w 10000"/>
                <a:gd name="connsiteY451" fmla="*/ 1913 h 10000"/>
                <a:gd name="connsiteX452" fmla="*/ 3361 w 10000"/>
                <a:gd name="connsiteY452" fmla="*/ 1913 h 10000"/>
                <a:gd name="connsiteX453" fmla="*/ 3441 w 10000"/>
                <a:gd name="connsiteY453" fmla="*/ 1952 h 10000"/>
                <a:gd name="connsiteX454" fmla="*/ 3465 w 10000"/>
                <a:gd name="connsiteY454" fmla="*/ 1992 h 10000"/>
                <a:gd name="connsiteX455" fmla="*/ 3546 w 10000"/>
                <a:gd name="connsiteY455" fmla="*/ 2012 h 10000"/>
                <a:gd name="connsiteX456" fmla="*/ 3607 w 10000"/>
                <a:gd name="connsiteY456" fmla="*/ 2051 h 10000"/>
                <a:gd name="connsiteX457" fmla="*/ 3668 w 10000"/>
                <a:gd name="connsiteY457" fmla="*/ 2090 h 10000"/>
                <a:gd name="connsiteX458" fmla="*/ 3752 w 10000"/>
                <a:gd name="connsiteY458" fmla="*/ 2090 h 10000"/>
                <a:gd name="connsiteX459" fmla="*/ 3772 w 10000"/>
                <a:gd name="connsiteY459" fmla="*/ 2051 h 10000"/>
                <a:gd name="connsiteX460" fmla="*/ 3812 w 10000"/>
                <a:gd name="connsiteY460" fmla="*/ 1992 h 10000"/>
                <a:gd name="connsiteX461" fmla="*/ 3812 w 10000"/>
                <a:gd name="connsiteY461" fmla="*/ 1892 h 10000"/>
                <a:gd name="connsiteX462" fmla="*/ 3812 w 10000"/>
                <a:gd name="connsiteY462" fmla="*/ 1815 h 10000"/>
                <a:gd name="connsiteX463" fmla="*/ 3812 w 10000"/>
                <a:gd name="connsiteY463" fmla="*/ 1755 h 10000"/>
                <a:gd name="connsiteX464" fmla="*/ 3832 w 10000"/>
                <a:gd name="connsiteY464" fmla="*/ 1697 h 10000"/>
                <a:gd name="connsiteX465" fmla="*/ 4017 w 10000"/>
                <a:gd name="connsiteY465" fmla="*/ 1596 h 10000"/>
                <a:gd name="connsiteX466" fmla="*/ 4242 w 10000"/>
                <a:gd name="connsiteY466" fmla="*/ 1539 h 10000"/>
                <a:gd name="connsiteX467" fmla="*/ 4507 w 10000"/>
                <a:gd name="connsiteY467" fmla="*/ 1459 h 10000"/>
                <a:gd name="connsiteX468" fmla="*/ 4712 w 10000"/>
                <a:gd name="connsiteY468" fmla="*/ 1438 h 10000"/>
                <a:gd name="connsiteX469" fmla="*/ 4816 w 10000"/>
                <a:gd name="connsiteY469" fmla="*/ 1361 h 10000"/>
                <a:gd name="connsiteX470" fmla="*/ 4917 w 10000"/>
                <a:gd name="connsiteY470" fmla="*/ 1301 h 10000"/>
                <a:gd name="connsiteX471" fmla="*/ 5020 w 10000"/>
                <a:gd name="connsiteY471" fmla="*/ 1202 h 10000"/>
                <a:gd name="connsiteX472" fmla="*/ 5123 w 10000"/>
                <a:gd name="connsiteY472" fmla="*/ 1161 h 10000"/>
                <a:gd name="connsiteX473" fmla="*/ 5225 w 10000"/>
                <a:gd name="connsiteY473" fmla="*/ 1144 h 10000"/>
                <a:gd name="connsiteX474" fmla="*/ 5289 w 10000"/>
                <a:gd name="connsiteY474" fmla="*/ 1161 h 10000"/>
                <a:gd name="connsiteX475" fmla="*/ 5348 w 10000"/>
                <a:gd name="connsiteY475" fmla="*/ 1202 h 10000"/>
                <a:gd name="connsiteX476" fmla="*/ 5430 w 10000"/>
                <a:gd name="connsiteY476" fmla="*/ 1202 h 10000"/>
                <a:gd name="connsiteX477" fmla="*/ 5492 w 10000"/>
                <a:gd name="connsiteY477" fmla="*/ 1242 h 10000"/>
                <a:gd name="connsiteX478" fmla="*/ 5533 w 10000"/>
                <a:gd name="connsiteY478" fmla="*/ 1202 h 10000"/>
                <a:gd name="connsiteX479" fmla="*/ 5554 w 10000"/>
                <a:gd name="connsiteY479" fmla="*/ 1161 h 10000"/>
                <a:gd name="connsiteX480" fmla="*/ 5595 w 10000"/>
                <a:gd name="connsiteY480" fmla="*/ 1161 h 10000"/>
                <a:gd name="connsiteX481" fmla="*/ 5656 w 10000"/>
                <a:gd name="connsiteY481" fmla="*/ 1202 h 10000"/>
                <a:gd name="connsiteX482" fmla="*/ 5759 w 10000"/>
                <a:gd name="connsiteY482" fmla="*/ 1242 h 10000"/>
                <a:gd name="connsiteX483" fmla="*/ 5821 w 10000"/>
                <a:gd name="connsiteY483" fmla="*/ 1262 h 10000"/>
                <a:gd name="connsiteX484" fmla="*/ 5902 w 10000"/>
                <a:gd name="connsiteY484" fmla="*/ 1301 h 10000"/>
                <a:gd name="connsiteX485" fmla="*/ 6025 w 10000"/>
                <a:gd name="connsiteY485" fmla="*/ 1301 h 10000"/>
                <a:gd name="connsiteX486" fmla="*/ 6209 w 10000"/>
                <a:gd name="connsiteY486" fmla="*/ 1262 h 10000"/>
                <a:gd name="connsiteX487" fmla="*/ 6334 w 10000"/>
                <a:gd name="connsiteY487" fmla="*/ 1262 h 10000"/>
                <a:gd name="connsiteX488" fmla="*/ 6394 w 10000"/>
                <a:gd name="connsiteY488" fmla="*/ 1301 h 10000"/>
                <a:gd name="connsiteX489" fmla="*/ 6475 w 10000"/>
                <a:gd name="connsiteY489" fmla="*/ 1301 h 10000"/>
                <a:gd name="connsiteX490" fmla="*/ 6537 w 10000"/>
                <a:gd name="connsiteY490" fmla="*/ 1340 h 10000"/>
                <a:gd name="connsiteX491" fmla="*/ 6741 w 10000"/>
                <a:gd name="connsiteY491" fmla="*/ 1301 h 10000"/>
                <a:gd name="connsiteX492" fmla="*/ 6867 w 10000"/>
                <a:gd name="connsiteY492" fmla="*/ 1202 h 10000"/>
                <a:gd name="connsiteX493" fmla="*/ 7007 w 10000"/>
                <a:gd name="connsiteY493" fmla="*/ 1104 h 10000"/>
                <a:gd name="connsiteX494" fmla="*/ 7174 w 10000"/>
                <a:gd name="connsiteY494" fmla="*/ 1006 h 10000"/>
                <a:gd name="connsiteX495" fmla="*/ 7337 w 10000"/>
                <a:gd name="connsiteY495" fmla="*/ 986 h 10000"/>
                <a:gd name="connsiteX496" fmla="*/ 7541 w 10000"/>
                <a:gd name="connsiteY496" fmla="*/ 986 h 10000"/>
                <a:gd name="connsiteX497" fmla="*/ 7745 w 10000"/>
                <a:gd name="connsiteY497" fmla="*/ 986 h 10000"/>
                <a:gd name="connsiteX498" fmla="*/ 8054 w 10000"/>
                <a:gd name="connsiteY498" fmla="*/ 986 h 10000"/>
                <a:gd name="connsiteX499" fmla="*/ 8424 w 10000"/>
                <a:gd name="connsiteY499" fmla="*/ 949 h 10000"/>
                <a:gd name="connsiteX500" fmla="*/ 8791 w 10000"/>
                <a:gd name="connsiteY500" fmla="*/ 906 h 10000"/>
                <a:gd name="connsiteX501" fmla="*/ 9140 w 10000"/>
                <a:gd name="connsiteY501" fmla="*/ 906 h 10000"/>
                <a:gd name="connsiteX502" fmla="*/ 9367 w 10000"/>
                <a:gd name="connsiteY502" fmla="*/ 986 h 10000"/>
                <a:gd name="connsiteX503" fmla="*/ 9407 w 10000"/>
                <a:gd name="connsiteY503" fmla="*/ 986 h 10000"/>
                <a:gd name="connsiteX504" fmla="*/ 9367 w 10000"/>
                <a:gd name="connsiteY504" fmla="*/ 949 h 10000"/>
                <a:gd name="connsiteX505" fmla="*/ 9367 w 10000"/>
                <a:gd name="connsiteY505" fmla="*/ 906 h 10000"/>
                <a:gd name="connsiteX506" fmla="*/ 9367 w 10000"/>
                <a:gd name="connsiteY506" fmla="*/ 906 h 10000"/>
                <a:gd name="connsiteX507" fmla="*/ 9367 w 10000"/>
                <a:gd name="connsiteY507" fmla="*/ 887 h 10000"/>
                <a:gd name="connsiteX508" fmla="*/ 9407 w 10000"/>
                <a:gd name="connsiteY508" fmla="*/ 848 h 10000"/>
                <a:gd name="connsiteX509" fmla="*/ 9407 w 10000"/>
                <a:gd name="connsiteY509" fmla="*/ 808 h 10000"/>
                <a:gd name="connsiteX510" fmla="*/ 9407 w 10000"/>
                <a:gd name="connsiteY510" fmla="*/ 808 h 10000"/>
                <a:gd name="connsiteX511" fmla="*/ 9469 w 10000"/>
                <a:gd name="connsiteY511" fmla="*/ 788 h 10000"/>
                <a:gd name="connsiteX512" fmla="*/ 9529 w 10000"/>
                <a:gd name="connsiteY512" fmla="*/ 748 h 10000"/>
                <a:gd name="connsiteX513" fmla="*/ 9571 w 10000"/>
                <a:gd name="connsiteY513" fmla="*/ 709 h 10000"/>
                <a:gd name="connsiteX514" fmla="*/ 9632 w 10000"/>
                <a:gd name="connsiteY514" fmla="*/ 709 h 10000"/>
                <a:gd name="connsiteX515" fmla="*/ 9714 w 10000"/>
                <a:gd name="connsiteY515" fmla="*/ 689 h 10000"/>
                <a:gd name="connsiteX516" fmla="*/ 9775 w 10000"/>
                <a:gd name="connsiteY516" fmla="*/ 591 h 10000"/>
                <a:gd name="connsiteX517" fmla="*/ 9837 w 10000"/>
                <a:gd name="connsiteY517" fmla="*/ 432 h 10000"/>
                <a:gd name="connsiteX518" fmla="*/ 9898 w 10000"/>
                <a:gd name="connsiteY518" fmla="*/ 235 h 10000"/>
                <a:gd name="connsiteX519" fmla="*/ 9981 w 10000"/>
                <a:gd name="connsiteY519" fmla="*/ 38 h 10000"/>
                <a:gd name="connsiteX520" fmla="*/ 10000 w 10000"/>
                <a:gd name="connsiteY520" fmla="*/ 0 h 10000"/>
                <a:gd name="connsiteX0" fmla="*/ 8157 w 10000"/>
                <a:gd name="connsiteY0" fmla="*/ 10000 h 10000"/>
                <a:gd name="connsiteX1" fmla="*/ 8157 w 10000"/>
                <a:gd name="connsiteY1" fmla="*/ 9941 h 10000"/>
                <a:gd name="connsiteX2" fmla="*/ 8157 w 10000"/>
                <a:gd name="connsiteY2" fmla="*/ 9842 h 10000"/>
                <a:gd name="connsiteX3" fmla="*/ 8197 w 10000"/>
                <a:gd name="connsiteY3" fmla="*/ 9763 h 10000"/>
                <a:gd name="connsiteX4" fmla="*/ 8217 w 10000"/>
                <a:gd name="connsiteY4" fmla="*/ 9744 h 10000"/>
                <a:gd name="connsiteX5" fmla="*/ 8217 w 10000"/>
                <a:gd name="connsiteY5" fmla="*/ 9704 h 10000"/>
                <a:gd name="connsiteX6" fmla="*/ 8259 w 10000"/>
                <a:gd name="connsiteY6" fmla="*/ 9704 h 10000"/>
                <a:gd name="connsiteX7" fmla="*/ 8259 w 10000"/>
                <a:gd name="connsiteY7" fmla="*/ 9645 h 10000"/>
                <a:gd name="connsiteX8" fmla="*/ 8217 w 10000"/>
                <a:gd name="connsiteY8" fmla="*/ 9546 h 10000"/>
                <a:gd name="connsiteX9" fmla="*/ 8197 w 10000"/>
                <a:gd name="connsiteY9" fmla="*/ 9409 h 10000"/>
                <a:gd name="connsiteX10" fmla="*/ 8217 w 10000"/>
                <a:gd name="connsiteY10" fmla="*/ 9388 h 10000"/>
                <a:gd name="connsiteX11" fmla="*/ 8259 w 10000"/>
                <a:gd name="connsiteY11" fmla="*/ 9388 h 10000"/>
                <a:gd name="connsiteX12" fmla="*/ 8259 w 10000"/>
                <a:gd name="connsiteY12" fmla="*/ 9349 h 10000"/>
                <a:gd name="connsiteX13" fmla="*/ 8259 w 10000"/>
                <a:gd name="connsiteY13" fmla="*/ 9289 h 10000"/>
                <a:gd name="connsiteX14" fmla="*/ 8259 w 10000"/>
                <a:gd name="connsiteY14" fmla="*/ 9211 h 10000"/>
                <a:gd name="connsiteX15" fmla="*/ 8217 w 10000"/>
                <a:gd name="connsiteY15" fmla="*/ 9151 h 10000"/>
                <a:gd name="connsiteX16" fmla="*/ 8217 w 10000"/>
                <a:gd name="connsiteY16" fmla="*/ 9093 h 10000"/>
                <a:gd name="connsiteX17" fmla="*/ 8217 w 10000"/>
                <a:gd name="connsiteY17" fmla="*/ 8996 h 10000"/>
                <a:gd name="connsiteX18" fmla="*/ 8217 w 10000"/>
                <a:gd name="connsiteY18" fmla="*/ 8952 h 10000"/>
                <a:gd name="connsiteX19" fmla="*/ 8259 w 10000"/>
                <a:gd name="connsiteY19" fmla="*/ 8952 h 10000"/>
                <a:gd name="connsiteX20" fmla="*/ 8259 w 10000"/>
                <a:gd name="connsiteY20" fmla="*/ 8952 h 10000"/>
                <a:gd name="connsiteX21" fmla="*/ 8300 w 10000"/>
                <a:gd name="connsiteY21" fmla="*/ 8896 h 10000"/>
                <a:gd name="connsiteX22" fmla="*/ 8259 w 10000"/>
                <a:gd name="connsiteY22" fmla="*/ 8836 h 10000"/>
                <a:gd name="connsiteX23" fmla="*/ 8217 w 10000"/>
                <a:gd name="connsiteY23" fmla="*/ 8797 h 10000"/>
                <a:gd name="connsiteX24" fmla="*/ 8217 w 10000"/>
                <a:gd name="connsiteY24" fmla="*/ 8736 h 10000"/>
                <a:gd name="connsiteX25" fmla="*/ 8217 w 10000"/>
                <a:gd name="connsiteY25" fmla="*/ 8659 h 10000"/>
                <a:gd name="connsiteX26" fmla="*/ 8217 w 10000"/>
                <a:gd name="connsiteY26" fmla="*/ 8600 h 10000"/>
                <a:gd name="connsiteX27" fmla="*/ 8217 w 10000"/>
                <a:gd name="connsiteY27" fmla="*/ 8541 h 10000"/>
                <a:gd name="connsiteX28" fmla="*/ 8197 w 10000"/>
                <a:gd name="connsiteY28" fmla="*/ 8500 h 10000"/>
                <a:gd name="connsiteX29" fmla="*/ 8197 w 10000"/>
                <a:gd name="connsiteY29" fmla="*/ 8483 h 10000"/>
                <a:gd name="connsiteX30" fmla="*/ 8197 w 10000"/>
                <a:gd name="connsiteY30" fmla="*/ 8483 h 10000"/>
                <a:gd name="connsiteX31" fmla="*/ 8197 w 10000"/>
                <a:gd name="connsiteY31" fmla="*/ 8383 h 10000"/>
                <a:gd name="connsiteX32" fmla="*/ 8197 w 10000"/>
                <a:gd name="connsiteY32" fmla="*/ 8306 h 10000"/>
                <a:gd name="connsiteX33" fmla="*/ 8217 w 10000"/>
                <a:gd name="connsiteY33" fmla="*/ 8205 h 10000"/>
                <a:gd name="connsiteX34" fmla="*/ 8217 w 10000"/>
                <a:gd name="connsiteY34" fmla="*/ 8144 h 10000"/>
                <a:gd name="connsiteX35" fmla="*/ 8259 w 10000"/>
                <a:gd name="connsiteY35" fmla="*/ 7692 h 10000"/>
                <a:gd name="connsiteX36" fmla="*/ 8300 w 10000"/>
                <a:gd name="connsiteY36" fmla="*/ 7436 h 10000"/>
                <a:gd name="connsiteX37" fmla="*/ 8320 w 10000"/>
                <a:gd name="connsiteY37" fmla="*/ 7297 h 10000"/>
                <a:gd name="connsiteX38" fmla="*/ 8361 w 10000"/>
                <a:gd name="connsiteY38" fmla="*/ 7278 h 10000"/>
                <a:gd name="connsiteX39" fmla="*/ 8383 w 10000"/>
                <a:gd name="connsiteY39" fmla="*/ 7278 h 10000"/>
                <a:gd name="connsiteX40" fmla="*/ 8525 w 10000"/>
                <a:gd name="connsiteY40" fmla="*/ 7297 h 10000"/>
                <a:gd name="connsiteX41" fmla="*/ 8587 w 10000"/>
                <a:gd name="connsiteY41" fmla="*/ 7297 h 10000"/>
                <a:gd name="connsiteX42" fmla="*/ 8628 w 10000"/>
                <a:gd name="connsiteY42" fmla="*/ 7278 h 10000"/>
                <a:gd name="connsiteX43" fmla="*/ 8689 w 10000"/>
                <a:gd name="connsiteY43" fmla="*/ 7139 h 10000"/>
                <a:gd name="connsiteX44" fmla="*/ 8729 w 10000"/>
                <a:gd name="connsiteY44" fmla="*/ 7021 h 10000"/>
                <a:gd name="connsiteX45" fmla="*/ 8729 w 10000"/>
                <a:gd name="connsiteY45" fmla="*/ 6844 h 10000"/>
                <a:gd name="connsiteX46" fmla="*/ 8895 w 10000"/>
                <a:gd name="connsiteY46" fmla="*/ 6685 h 10000"/>
                <a:gd name="connsiteX47" fmla="*/ 8895 w 10000"/>
                <a:gd name="connsiteY47" fmla="*/ 6668 h 10000"/>
                <a:gd name="connsiteX48" fmla="*/ 8936 w 10000"/>
                <a:gd name="connsiteY48" fmla="*/ 6627 h 10000"/>
                <a:gd name="connsiteX49" fmla="*/ 8895 w 10000"/>
                <a:gd name="connsiteY49" fmla="*/ 6627 h 10000"/>
                <a:gd name="connsiteX50" fmla="*/ 8895 w 10000"/>
                <a:gd name="connsiteY50" fmla="*/ 6587 h 10000"/>
                <a:gd name="connsiteX51" fmla="*/ 8895 w 10000"/>
                <a:gd name="connsiteY51" fmla="*/ 6587 h 10000"/>
                <a:gd name="connsiteX52" fmla="*/ 8895 w 10000"/>
                <a:gd name="connsiteY52" fmla="*/ 6568 h 10000"/>
                <a:gd name="connsiteX53" fmla="*/ 8936 w 10000"/>
                <a:gd name="connsiteY53" fmla="*/ 6529 h 10000"/>
                <a:gd name="connsiteX54" fmla="*/ 8956 w 10000"/>
                <a:gd name="connsiteY54" fmla="*/ 6529 h 10000"/>
                <a:gd name="connsiteX55" fmla="*/ 8997 w 10000"/>
                <a:gd name="connsiteY55" fmla="*/ 6490 h 10000"/>
                <a:gd name="connsiteX56" fmla="*/ 9057 w 10000"/>
                <a:gd name="connsiteY56" fmla="*/ 6490 h 10000"/>
                <a:gd name="connsiteX57" fmla="*/ 9140 w 10000"/>
                <a:gd name="connsiteY57" fmla="*/ 6469 h 10000"/>
                <a:gd name="connsiteX58" fmla="*/ 9201 w 10000"/>
                <a:gd name="connsiteY58" fmla="*/ 6430 h 10000"/>
                <a:gd name="connsiteX59" fmla="*/ 9242 w 10000"/>
                <a:gd name="connsiteY59" fmla="*/ 6371 h 10000"/>
                <a:gd name="connsiteX60" fmla="*/ 9262 w 10000"/>
                <a:gd name="connsiteY60" fmla="*/ 6291 h 10000"/>
                <a:gd name="connsiteX61" fmla="*/ 9262 w 10000"/>
                <a:gd name="connsiteY61" fmla="*/ 6194 h 10000"/>
                <a:gd name="connsiteX62" fmla="*/ 9262 w 10000"/>
                <a:gd name="connsiteY62" fmla="*/ 6172 h 10000"/>
                <a:gd name="connsiteX63" fmla="*/ 9242 w 10000"/>
                <a:gd name="connsiteY63" fmla="*/ 6114 h 10000"/>
                <a:gd name="connsiteX64" fmla="*/ 9201 w 10000"/>
                <a:gd name="connsiteY64" fmla="*/ 6075 h 10000"/>
                <a:gd name="connsiteX65" fmla="*/ 9201 w 10000"/>
                <a:gd name="connsiteY65" fmla="*/ 6035 h 10000"/>
                <a:gd name="connsiteX66" fmla="*/ 9201 w 10000"/>
                <a:gd name="connsiteY66" fmla="*/ 6016 h 10000"/>
                <a:gd name="connsiteX67" fmla="*/ 9242 w 10000"/>
                <a:gd name="connsiteY67" fmla="*/ 5936 h 10000"/>
                <a:gd name="connsiteX68" fmla="*/ 9262 w 10000"/>
                <a:gd name="connsiteY68" fmla="*/ 5917 h 10000"/>
                <a:gd name="connsiteX69" fmla="*/ 9303 w 10000"/>
                <a:gd name="connsiteY69" fmla="*/ 5917 h 10000"/>
                <a:gd name="connsiteX70" fmla="*/ 9367 w 10000"/>
                <a:gd name="connsiteY70" fmla="*/ 5917 h 10000"/>
                <a:gd name="connsiteX71" fmla="*/ 9407 w 10000"/>
                <a:gd name="connsiteY71" fmla="*/ 5878 h 10000"/>
                <a:gd name="connsiteX72" fmla="*/ 9427 w 10000"/>
                <a:gd name="connsiteY72" fmla="*/ 5838 h 10000"/>
                <a:gd name="connsiteX73" fmla="*/ 9469 w 10000"/>
                <a:gd name="connsiteY73" fmla="*/ 5780 h 10000"/>
                <a:gd name="connsiteX74" fmla="*/ 9469 w 10000"/>
                <a:gd name="connsiteY74" fmla="*/ 5719 h 10000"/>
                <a:gd name="connsiteX75" fmla="*/ 9427 w 10000"/>
                <a:gd name="connsiteY75" fmla="*/ 5680 h 10000"/>
                <a:gd name="connsiteX76" fmla="*/ 9427 w 10000"/>
                <a:gd name="connsiteY76" fmla="*/ 5659 h 10000"/>
                <a:gd name="connsiteX77" fmla="*/ 9407 w 10000"/>
                <a:gd name="connsiteY77" fmla="*/ 5622 h 10000"/>
                <a:gd name="connsiteX78" fmla="*/ 9367 w 10000"/>
                <a:gd name="connsiteY78" fmla="*/ 5563 h 10000"/>
                <a:gd name="connsiteX79" fmla="*/ 9367 w 10000"/>
                <a:gd name="connsiteY79" fmla="*/ 5522 h 10000"/>
                <a:gd name="connsiteX80" fmla="*/ 9367 w 10000"/>
                <a:gd name="connsiteY80" fmla="*/ 5483 h 10000"/>
                <a:gd name="connsiteX81" fmla="*/ 9367 w 10000"/>
                <a:gd name="connsiteY81" fmla="*/ 5326 h 10000"/>
                <a:gd name="connsiteX82" fmla="*/ 9367 w 10000"/>
                <a:gd name="connsiteY82" fmla="*/ 5266 h 10000"/>
                <a:gd name="connsiteX83" fmla="*/ 9367 w 10000"/>
                <a:gd name="connsiteY83" fmla="*/ 5226 h 10000"/>
                <a:gd name="connsiteX84" fmla="*/ 9324 w 10000"/>
                <a:gd name="connsiteY84" fmla="*/ 5167 h 10000"/>
                <a:gd name="connsiteX85" fmla="*/ 9262 w 10000"/>
                <a:gd name="connsiteY85" fmla="*/ 5129 h 10000"/>
                <a:gd name="connsiteX86" fmla="*/ 9201 w 10000"/>
                <a:gd name="connsiteY86" fmla="*/ 5069 h 10000"/>
                <a:gd name="connsiteX87" fmla="*/ 9140 w 10000"/>
                <a:gd name="connsiteY87" fmla="*/ 4970 h 10000"/>
                <a:gd name="connsiteX88" fmla="*/ 9140 w 10000"/>
                <a:gd name="connsiteY88" fmla="*/ 4911 h 10000"/>
                <a:gd name="connsiteX89" fmla="*/ 9140 w 10000"/>
                <a:gd name="connsiteY89" fmla="*/ 4832 h 10000"/>
                <a:gd name="connsiteX90" fmla="*/ 9201 w 10000"/>
                <a:gd name="connsiteY90" fmla="*/ 4773 h 10000"/>
                <a:gd name="connsiteX91" fmla="*/ 9242 w 10000"/>
                <a:gd name="connsiteY91" fmla="*/ 4713 h 10000"/>
                <a:gd name="connsiteX92" fmla="*/ 9262 w 10000"/>
                <a:gd name="connsiteY92" fmla="*/ 4655 h 10000"/>
                <a:gd name="connsiteX93" fmla="*/ 9242 w 10000"/>
                <a:gd name="connsiteY93" fmla="*/ 4576 h 10000"/>
                <a:gd name="connsiteX94" fmla="*/ 9201 w 10000"/>
                <a:gd name="connsiteY94" fmla="*/ 4556 h 10000"/>
                <a:gd name="connsiteX95" fmla="*/ 9140 w 10000"/>
                <a:gd name="connsiteY95" fmla="*/ 4516 h 10000"/>
                <a:gd name="connsiteX96" fmla="*/ 9057 w 10000"/>
                <a:gd name="connsiteY96" fmla="*/ 4516 h 10000"/>
                <a:gd name="connsiteX97" fmla="*/ 9037 w 10000"/>
                <a:gd name="connsiteY97" fmla="*/ 4477 h 10000"/>
                <a:gd name="connsiteX98" fmla="*/ 8956 w 10000"/>
                <a:gd name="connsiteY98" fmla="*/ 4457 h 10000"/>
                <a:gd name="connsiteX99" fmla="*/ 8895 w 10000"/>
                <a:gd name="connsiteY99" fmla="*/ 4379 h 10000"/>
                <a:gd name="connsiteX100" fmla="*/ 8832 w 10000"/>
                <a:gd name="connsiteY100" fmla="*/ 4261 h 10000"/>
                <a:gd name="connsiteX101" fmla="*/ 8689 w 10000"/>
                <a:gd name="connsiteY101" fmla="*/ 4103 h 10000"/>
                <a:gd name="connsiteX102" fmla="*/ 8587 w 10000"/>
                <a:gd name="connsiteY102" fmla="*/ 3964 h 10000"/>
                <a:gd name="connsiteX103" fmla="*/ 8525 w 10000"/>
                <a:gd name="connsiteY103" fmla="*/ 3926 h 10000"/>
                <a:gd name="connsiteX104" fmla="*/ 8464 w 10000"/>
                <a:gd name="connsiteY104" fmla="*/ 3964 h 10000"/>
                <a:gd name="connsiteX105" fmla="*/ 8424 w 10000"/>
                <a:gd name="connsiteY105" fmla="*/ 4004 h 10000"/>
                <a:gd name="connsiteX106" fmla="*/ 8383 w 10000"/>
                <a:gd name="connsiteY106" fmla="*/ 4023 h 10000"/>
                <a:gd name="connsiteX107" fmla="*/ 8361 w 10000"/>
                <a:gd name="connsiteY107" fmla="*/ 4064 h 10000"/>
                <a:gd name="connsiteX108" fmla="*/ 8320 w 10000"/>
                <a:gd name="connsiteY108" fmla="*/ 4064 h 10000"/>
                <a:gd name="connsiteX109" fmla="*/ 8259 w 10000"/>
                <a:gd name="connsiteY109" fmla="*/ 4064 h 10000"/>
                <a:gd name="connsiteX110" fmla="*/ 8157 w 10000"/>
                <a:gd name="connsiteY110" fmla="*/ 4064 h 10000"/>
                <a:gd name="connsiteX111" fmla="*/ 8095 w 10000"/>
                <a:gd name="connsiteY111" fmla="*/ 4064 h 10000"/>
                <a:gd name="connsiteX112" fmla="*/ 8054 w 10000"/>
                <a:gd name="connsiteY112" fmla="*/ 4103 h 10000"/>
                <a:gd name="connsiteX113" fmla="*/ 8013 w 10000"/>
                <a:gd name="connsiteY113" fmla="*/ 4160 h 10000"/>
                <a:gd name="connsiteX114" fmla="*/ 8054 w 10000"/>
                <a:gd name="connsiteY114" fmla="*/ 4181 h 10000"/>
                <a:gd name="connsiteX115" fmla="*/ 8095 w 10000"/>
                <a:gd name="connsiteY115" fmla="*/ 4261 h 10000"/>
                <a:gd name="connsiteX116" fmla="*/ 8115 w 10000"/>
                <a:gd name="connsiteY116" fmla="*/ 4320 h 10000"/>
                <a:gd name="connsiteX117" fmla="*/ 8115 w 10000"/>
                <a:gd name="connsiteY117" fmla="*/ 4357 h 10000"/>
                <a:gd name="connsiteX118" fmla="*/ 8013 w 10000"/>
                <a:gd name="connsiteY118" fmla="*/ 4379 h 10000"/>
                <a:gd name="connsiteX119" fmla="*/ 8013 w 10000"/>
                <a:gd name="connsiteY119" fmla="*/ 4457 h 10000"/>
                <a:gd name="connsiteX120" fmla="*/ 8013 w 10000"/>
                <a:gd name="connsiteY120" fmla="*/ 4516 h 10000"/>
                <a:gd name="connsiteX121" fmla="*/ 7992 w 10000"/>
                <a:gd name="connsiteY121" fmla="*/ 4576 h 10000"/>
                <a:gd name="connsiteX122" fmla="*/ 7951 w 10000"/>
                <a:gd name="connsiteY122" fmla="*/ 4655 h 10000"/>
                <a:gd name="connsiteX123" fmla="*/ 7788 w 10000"/>
                <a:gd name="connsiteY123" fmla="*/ 4813 h 10000"/>
                <a:gd name="connsiteX124" fmla="*/ 7623 w 10000"/>
                <a:gd name="connsiteY124" fmla="*/ 4871 h 10000"/>
                <a:gd name="connsiteX125" fmla="*/ 7379 w 10000"/>
                <a:gd name="connsiteY125" fmla="*/ 4911 h 10000"/>
                <a:gd name="connsiteX126" fmla="*/ 7337 w 10000"/>
                <a:gd name="connsiteY126" fmla="*/ 4911 h 10000"/>
                <a:gd name="connsiteX127" fmla="*/ 7275 w 10000"/>
                <a:gd name="connsiteY127" fmla="*/ 4930 h 10000"/>
                <a:gd name="connsiteX128" fmla="*/ 7254 w 10000"/>
                <a:gd name="connsiteY128" fmla="*/ 4930 h 10000"/>
                <a:gd name="connsiteX129" fmla="*/ 7174 w 10000"/>
                <a:gd name="connsiteY129" fmla="*/ 4930 h 10000"/>
                <a:gd name="connsiteX130" fmla="*/ 7174 w 10000"/>
                <a:gd name="connsiteY130" fmla="*/ 4911 h 10000"/>
                <a:gd name="connsiteX131" fmla="*/ 7152 w 10000"/>
                <a:gd name="connsiteY131" fmla="*/ 4871 h 10000"/>
                <a:gd name="connsiteX132" fmla="*/ 7111 w 10000"/>
                <a:gd name="connsiteY132" fmla="*/ 4871 h 10000"/>
                <a:gd name="connsiteX133" fmla="*/ 7071 w 10000"/>
                <a:gd name="connsiteY133" fmla="*/ 4871 h 10000"/>
                <a:gd name="connsiteX134" fmla="*/ 7007 w 10000"/>
                <a:gd name="connsiteY134" fmla="*/ 4871 h 10000"/>
                <a:gd name="connsiteX135" fmla="*/ 6968 w 10000"/>
                <a:gd name="connsiteY135" fmla="*/ 4911 h 10000"/>
                <a:gd name="connsiteX136" fmla="*/ 6968 w 10000"/>
                <a:gd name="connsiteY136" fmla="*/ 4970 h 10000"/>
                <a:gd name="connsiteX137" fmla="*/ 6947 w 10000"/>
                <a:gd name="connsiteY137" fmla="*/ 5010 h 10000"/>
                <a:gd name="connsiteX138" fmla="*/ 6906 w 10000"/>
                <a:gd name="connsiteY138" fmla="*/ 5029 h 10000"/>
                <a:gd name="connsiteX139" fmla="*/ 6867 w 10000"/>
                <a:gd name="connsiteY139" fmla="*/ 5029 h 10000"/>
                <a:gd name="connsiteX140" fmla="*/ 6846 w 10000"/>
                <a:gd name="connsiteY140" fmla="*/ 5029 h 10000"/>
                <a:gd name="connsiteX141" fmla="*/ 6804 w 10000"/>
                <a:gd name="connsiteY141" fmla="*/ 5029 h 10000"/>
                <a:gd name="connsiteX142" fmla="*/ 6741 w 10000"/>
                <a:gd name="connsiteY142" fmla="*/ 5029 h 10000"/>
                <a:gd name="connsiteX143" fmla="*/ 6741 w 10000"/>
                <a:gd name="connsiteY143" fmla="*/ 5069 h 10000"/>
                <a:gd name="connsiteX144" fmla="*/ 6741 w 10000"/>
                <a:gd name="connsiteY144" fmla="*/ 5108 h 10000"/>
                <a:gd name="connsiteX145" fmla="*/ 6741 w 10000"/>
                <a:gd name="connsiteY145" fmla="*/ 5129 h 10000"/>
                <a:gd name="connsiteX146" fmla="*/ 6741 w 10000"/>
                <a:gd name="connsiteY146" fmla="*/ 5167 h 10000"/>
                <a:gd name="connsiteX147" fmla="*/ 6680 w 10000"/>
                <a:gd name="connsiteY147" fmla="*/ 5189 h 10000"/>
                <a:gd name="connsiteX148" fmla="*/ 6680 w 10000"/>
                <a:gd name="connsiteY148" fmla="*/ 5189 h 10000"/>
                <a:gd name="connsiteX149" fmla="*/ 6680 w 10000"/>
                <a:gd name="connsiteY149" fmla="*/ 5226 h 10000"/>
                <a:gd name="connsiteX150" fmla="*/ 6701 w 10000"/>
                <a:gd name="connsiteY150" fmla="*/ 5266 h 10000"/>
                <a:gd name="connsiteX151" fmla="*/ 6701 w 10000"/>
                <a:gd name="connsiteY151" fmla="*/ 5287 h 10000"/>
                <a:gd name="connsiteX152" fmla="*/ 6680 w 10000"/>
                <a:gd name="connsiteY152" fmla="*/ 5266 h 10000"/>
                <a:gd name="connsiteX153" fmla="*/ 6640 w 10000"/>
                <a:gd name="connsiteY153" fmla="*/ 5266 h 10000"/>
                <a:gd name="connsiteX154" fmla="*/ 6599 w 10000"/>
                <a:gd name="connsiteY154" fmla="*/ 5226 h 10000"/>
                <a:gd name="connsiteX155" fmla="*/ 6579 w 10000"/>
                <a:gd name="connsiteY155" fmla="*/ 5226 h 10000"/>
                <a:gd name="connsiteX156" fmla="*/ 6579 w 10000"/>
                <a:gd name="connsiteY156" fmla="*/ 5326 h 10000"/>
                <a:gd name="connsiteX157" fmla="*/ 6495 w 10000"/>
                <a:gd name="connsiteY157" fmla="*/ 5326 h 10000"/>
                <a:gd name="connsiteX158" fmla="*/ 6475 w 10000"/>
                <a:gd name="connsiteY158" fmla="*/ 5326 h 10000"/>
                <a:gd name="connsiteX159" fmla="*/ 6334 w 10000"/>
                <a:gd name="connsiteY159" fmla="*/ 5287 h 10000"/>
                <a:gd name="connsiteX160" fmla="*/ 6271 w 10000"/>
                <a:gd name="connsiteY160" fmla="*/ 5287 h 10000"/>
                <a:gd name="connsiteX161" fmla="*/ 6230 w 10000"/>
                <a:gd name="connsiteY161" fmla="*/ 5326 h 10000"/>
                <a:gd name="connsiteX162" fmla="*/ 6209 w 10000"/>
                <a:gd name="connsiteY162" fmla="*/ 5326 h 10000"/>
                <a:gd name="connsiteX163" fmla="*/ 6128 w 10000"/>
                <a:gd name="connsiteY163" fmla="*/ 5364 h 10000"/>
                <a:gd name="connsiteX164" fmla="*/ 6108 w 10000"/>
                <a:gd name="connsiteY164" fmla="*/ 5364 h 10000"/>
                <a:gd name="connsiteX165" fmla="*/ 6066 w 10000"/>
                <a:gd name="connsiteY165" fmla="*/ 5364 h 10000"/>
                <a:gd name="connsiteX166" fmla="*/ 6066 w 10000"/>
                <a:gd name="connsiteY166" fmla="*/ 5364 h 10000"/>
                <a:gd name="connsiteX167" fmla="*/ 6108 w 10000"/>
                <a:gd name="connsiteY167" fmla="*/ 5326 h 10000"/>
                <a:gd name="connsiteX168" fmla="*/ 6108 w 10000"/>
                <a:gd name="connsiteY168" fmla="*/ 5287 h 10000"/>
                <a:gd name="connsiteX169" fmla="*/ 6025 w 10000"/>
                <a:gd name="connsiteY169" fmla="*/ 5287 h 10000"/>
                <a:gd name="connsiteX170" fmla="*/ 6004 w 10000"/>
                <a:gd name="connsiteY170" fmla="*/ 5266 h 10000"/>
                <a:gd name="connsiteX171" fmla="*/ 5922 w 10000"/>
                <a:gd name="connsiteY171" fmla="*/ 5266 h 10000"/>
                <a:gd name="connsiteX172" fmla="*/ 5738 w 10000"/>
                <a:gd name="connsiteY172" fmla="*/ 5189 h 10000"/>
                <a:gd name="connsiteX173" fmla="*/ 5492 w 10000"/>
                <a:gd name="connsiteY173" fmla="*/ 5129 h 10000"/>
                <a:gd name="connsiteX174" fmla="*/ 5289 w 10000"/>
                <a:gd name="connsiteY174" fmla="*/ 5129 h 10000"/>
                <a:gd name="connsiteX175" fmla="*/ 5289 w 10000"/>
                <a:gd name="connsiteY175" fmla="*/ 5129 h 10000"/>
                <a:gd name="connsiteX176" fmla="*/ 5268 w 10000"/>
                <a:gd name="connsiteY176" fmla="*/ 5189 h 10000"/>
                <a:gd name="connsiteX177" fmla="*/ 5268 w 10000"/>
                <a:gd name="connsiteY177" fmla="*/ 5226 h 10000"/>
                <a:gd name="connsiteX178" fmla="*/ 5225 w 10000"/>
                <a:gd name="connsiteY178" fmla="*/ 5226 h 10000"/>
                <a:gd name="connsiteX179" fmla="*/ 5225 w 10000"/>
                <a:gd name="connsiteY179" fmla="*/ 5189 h 10000"/>
                <a:gd name="connsiteX180" fmla="*/ 5225 w 10000"/>
                <a:gd name="connsiteY180" fmla="*/ 5189 h 10000"/>
                <a:gd name="connsiteX181" fmla="*/ 5185 w 10000"/>
                <a:gd name="connsiteY181" fmla="*/ 5167 h 10000"/>
                <a:gd name="connsiteX182" fmla="*/ 5165 w 10000"/>
                <a:gd name="connsiteY182" fmla="*/ 5189 h 10000"/>
                <a:gd name="connsiteX183" fmla="*/ 5165 w 10000"/>
                <a:gd name="connsiteY183" fmla="*/ 5226 h 10000"/>
                <a:gd name="connsiteX184" fmla="*/ 5123 w 10000"/>
                <a:gd name="connsiteY184" fmla="*/ 5266 h 10000"/>
                <a:gd name="connsiteX185" fmla="*/ 5083 w 10000"/>
                <a:gd name="connsiteY185" fmla="*/ 5287 h 10000"/>
                <a:gd name="connsiteX186" fmla="*/ 5063 w 10000"/>
                <a:gd name="connsiteY186" fmla="*/ 5287 h 10000"/>
                <a:gd name="connsiteX187" fmla="*/ 5020 w 10000"/>
                <a:gd name="connsiteY187" fmla="*/ 5287 h 10000"/>
                <a:gd name="connsiteX188" fmla="*/ 4979 w 10000"/>
                <a:gd name="connsiteY188" fmla="*/ 5287 h 10000"/>
                <a:gd name="connsiteX189" fmla="*/ 4979 w 10000"/>
                <a:gd name="connsiteY189" fmla="*/ 5326 h 10000"/>
                <a:gd name="connsiteX190" fmla="*/ 4979 w 10000"/>
                <a:gd name="connsiteY190" fmla="*/ 5364 h 10000"/>
                <a:gd name="connsiteX191" fmla="*/ 4958 w 10000"/>
                <a:gd name="connsiteY191" fmla="*/ 5364 h 10000"/>
                <a:gd name="connsiteX192" fmla="*/ 4917 w 10000"/>
                <a:gd name="connsiteY192" fmla="*/ 5364 h 10000"/>
                <a:gd name="connsiteX193" fmla="*/ 4917 w 10000"/>
                <a:gd name="connsiteY193" fmla="*/ 5364 h 10000"/>
                <a:gd name="connsiteX194" fmla="*/ 4877 w 10000"/>
                <a:gd name="connsiteY194" fmla="*/ 5326 h 10000"/>
                <a:gd name="connsiteX195" fmla="*/ 4857 w 10000"/>
                <a:gd name="connsiteY195" fmla="*/ 5287 h 10000"/>
                <a:gd name="connsiteX196" fmla="*/ 4816 w 10000"/>
                <a:gd name="connsiteY196" fmla="*/ 5287 h 10000"/>
                <a:gd name="connsiteX197" fmla="*/ 3812 w 10000"/>
                <a:gd name="connsiteY197" fmla="*/ 5266 h 10000"/>
                <a:gd name="connsiteX198" fmla="*/ 2994 w 10000"/>
                <a:gd name="connsiteY198" fmla="*/ 5266 h 10000"/>
                <a:gd name="connsiteX199" fmla="*/ 2827 w 10000"/>
                <a:gd name="connsiteY199" fmla="*/ 5266 h 10000"/>
                <a:gd name="connsiteX200" fmla="*/ 2767 w 10000"/>
                <a:gd name="connsiteY200" fmla="*/ 5226 h 10000"/>
                <a:gd name="connsiteX201" fmla="*/ 2727 w 10000"/>
                <a:gd name="connsiteY201" fmla="*/ 5266 h 10000"/>
                <a:gd name="connsiteX202" fmla="*/ 2705 w 10000"/>
                <a:gd name="connsiteY202" fmla="*/ 5287 h 10000"/>
                <a:gd name="connsiteX203" fmla="*/ 2663 w 10000"/>
                <a:gd name="connsiteY203" fmla="*/ 5384 h 10000"/>
                <a:gd name="connsiteX204" fmla="*/ 2623 w 10000"/>
                <a:gd name="connsiteY204" fmla="*/ 5483 h 10000"/>
                <a:gd name="connsiteX205" fmla="*/ 2623 w 10000"/>
                <a:gd name="connsiteY205" fmla="*/ 5581 h 10000"/>
                <a:gd name="connsiteX206" fmla="*/ 2623 w 10000"/>
                <a:gd name="connsiteY206" fmla="*/ 5680 h 10000"/>
                <a:gd name="connsiteX207" fmla="*/ 2663 w 10000"/>
                <a:gd name="connsiteY207" fmla="*/ 5741 h 10000"/>
                <a:gd name="connsiteX208" fmla="*/ 2705 w 10000"/>
                <a:gd name="connsiteY208" fmla="*/ 5780 h 10000"/>
                <a:gd name="connsiteX209" fmla="*/ 2727 w 10000"/>
                <a:gd name="connsiteY209" fmla="*/ 5780 h 10000"/>
                <a:gd name="connsiteX210" fmla="*/ 2767 w 10000"/>
                <a:gd name="connsiteY210" fmla="*/ 5818 h 10000"/>
                <a:gd name="connsiteX211" fmla="*/ 2767 w 10000"/>
                <a:gd name="connsiteY211" fmla="*/ 5838 h 10000"/>
                <a:gd name="connsiteX212" fmla="*/ 2663 w 10000"/>
                <a:gd name="connsiteY212" fmla="*/ 5917 h 10000"/>
                <a:gd name="connsiteX213" fmla="*/ 2705 w 10000"/>
                <a:gd name="connsiteY213" fmla="*/ 5936 h 10000"/>
                <a:gd name="connsiteX214" fmla="*/ 2727 w 10000"/>
                <a:gd name="connsiteY214" fmla="*/ 5936 h 10000"/>
                <a:gd name="connsiteX215" fmla="*/ 2767 w 10000"/>
                <a:gd name="connsiteY215" fmla="*/ 5977 h 10000"/>
                <a:gd name="connsiteX216" fmla="*/ 2767 w 10000"/>
                <a:gd name="connsiteY216" fmla="*/ 6016 h 10000"/>
                <a:gd name="connsiteX217" fmla="*/ 2767 w 10000"/>
                <a:gd name="connsiteY217" fmla="*/ 6035 h 10000"/>
                <a:gd name="connsiteX218" fmla="*/ 2767 w 10000"/>
                <a:gd name="connsiteY218" fmla="*/ 6114 h 10000"/>
                <a:gd name="connsiteX219" fmla="*/ 2727 w 10000"/>
                <a:gd name="connsiteY219" fmla="*/ 6172 h 10000"/>
                <a:gd name="connsiteX220" fmla="*/ 2705 w 10000"/>
                <a:gd name="connsiteY220" fmla="*/ 6194 h 10000"/>
                <a:gd name="connsiteX221" fmla="*/ 2727 w 10000"/>
                <a:gd name="connsiteY221" fmla="*/ 6291 h 10000"/>
                <a:gd name="connsiteX222" fmla="*/ 2767 w 10000"/>
                <a:gd name="connsiteY222" fmla="*/ 6371 h 10000"/>
                <a:gd name="connsiteX223" fmla="*/ 2767 w 10000"/>
                <a:gd name="connsiteY223" fmla="*/ 6430 h 10000"/>
                <a:gd name="connsiteX224" fmla="*/ 2767 w 10000"/>
                <a:gd name="connsiteY224" fmla="*/ 6469 h 10000"/>
                <a:gd name="connsiteX225" fmla="*/ 2727 w 10000"/>
                <a:gd name="connsiteY225" fmla="*/ 6490 h 10000"/>
                <a:gd name="connsiteX226" fmla="*/ 2705 w 10000"/>
                <a:gd name="connsiteY226" fmla="*/ 6529 h 10000"/>
                <a:gd name="connsiteX227" fmla="*/ 2705 w 10000"/>
                <a:gd name="connsiteY227" fmla="*/ 6529 h 10000"/>
                <a:gd name="connsiteX228" fmla="*/ 2705 w 10000"/>
                <a:gd name="connsiteY228" fmla="*/ 6587 h 10000"/>
                <a:gd name="connsiteX229" fmla="*/ 2727 w 10000"/>
                <a:gd name="connsiteY229" fmla="*/ 6627 h 10000"/>
                <a:gd name="connsiteX230" fmla="*/ 2767 w 10000"/>
                <a:gd name="connsiteY230" fmla="*/ 6685 h 10000"/>
                <a:gd name="connsiteX231" fmla="*/ 2807 w 10000"/>
                <a:gd name="connsiteY231" fmla="*/ 6746 h 10000"/>
                <a:gd name="connsiteX232" fmla="*/ 2807 w 10000"/>
                <a:gd name="connsiteY232" fmla="*/ 6784 h 10000"/>
                <a:gd name="connsiteX233" fmla="*/ 2767 w 10000"/>
                <a:gd name="connsiteY233" fmla="*/ 6844 h 10000"/>
                <a:gd name="connsiteX234" fmla="*/ 2727 w 10000"/>
                <a:gd name="connsiteY234" fmla="*/ 6884 h 10000"/>
                <a:gd name="connsiteX235" fmla="*/ 2705 w 10000"/>
                <a:gd name="connsiteY235" fmla="*/ 6844 h 10000"/>
                <a:gd name="connsiteX236" fmla="*/ 2623 w 10000"/>
                <a:gd name="connsiteY236" fmla="*/ 6784 h 10000"/>
                <a:gd name="connsiteX237" fmla="*/ 2603 w 10000"/>
                <a:gd name="connsiteY237" fmla="*/ 6723 h 10000"/>
                <a:gd name="connsiteX238" fmla="*/ 2562 w 10000"/>
                <a:gd name="connsiteY238" fmla="*/ 6627 h 10000"/>
                <a:gd name="connsiteX239" fmla="*/ 2522 w 10000"/>
                <a:gd name="connsiteY239" fmla="*/ 6568 h 10000"/>
                <a:gd name="connsiteX240" fmla="*/ 2502 w 10000"/>
                <a:gd name="connsiteY240" fmla="*/ 6529 h 10000"/>
                <a:gd name="connsiteX241" fmla="*/ 2502 w 10000"/>
                <a:gd name="connsiteY241" fmla="*/ 6529 h 10000"/>
                <a:gd name="connsiteX242" fmla="*/ 2461 w 10000"/>
                <a:gd name="connsiteY242" fmla="*/ 6568 h 10000"/>
                <a:gd name="connsiteX243" fmla="*/ 2417 w 10000"/>
                <a:gd name="connsiteY243" fmla="*/ 6568 h 10000"/>
                <a:gd name="connsiteX244" fmla="*/ 2397 w 10000"/>
                <a:gd name="connsiteY244" fmla="*/ 6529 h 10000"/>
                <a:gd name="connsiteX245" fmla="*/ 2397 w 10000"/>
                <a:gd name="connsiteY245" fmla="*/ 6490 h 10000"/>
                <a:gd name="connsiteX246" fmla="*/ 2397 w 10000"/>
                <a:gd name="connsiteY246" fmla="*/ 6490 h 10000"/>
                <a:gd name="connsiteX247" fmla="*/ 2356 w 10000"/>
                <a:gd name="connsiteY247" fmla="*/ 6469 h 10000"/>
                <a:gd name="connsiteX248" fmla="*/ 2334 w 10000"/>
                <a:gd name="connsiteY248" fmla="*/ 6430 h 10000"/>
                <a:gd name="connsiteX249" fmla="*/ 2295 w 10000"/>
                <a:gd name="connsiteY249" fmla="*/ 6390 h 10000"/>
                <a:gd name="connsiteX250" fmla="*/ 2334 w 10000"/>
                <a:gd name="connsiteY250" fmla="*/ 6390 h 10000"/>
                <a:gd name="connsiteX251" fmla="*/ 2334 w 10000"/>
                <a:gd name="connsiteY251" fmla="*/ 6371 h 10000"/>
                <a:gd name="connsiteX252" fmla="*/ 2334 w 10000"/>
                <a:gd name="connsiteY252" fmla="*/ 6371 h 10000"/>
                <a:gd name="connsiteX253" fmla="*/ 2334 w 10000"/>
                <a:gd name="connsiteY253" fmla="*/ 6331 h 10000"/>
                <a:gd name="connsiteX254" fmla="*/ 2234 w 10000"/>
                <a:gd name="connsiteY254" fmla="*/ 6390 h 10000"/>
                <a:gd name="connsiteX255" fmla="*/ 2194 w 10000"/>
                <a:gd name="connsiteY255" fmla="*/ 6390 h 10000"/>
                <a:gd name="connsiteX256" fmla="*/ 2194 w 10000"/>
                <a:gd name="connsiteY256" fmla="*/ 6390 h 10000"/>
                <a:gd name="connsiteX257" fmla="*/ 2194 w 10000"/>
                <a:gd name="connsiteY257" fmla="*/ 6390 h 10000"/>
                <a:gd name="connsiteX258" fmla="*/ 2194 w 10000"/>
                <a:gd name="connsiteY258" fmla="*/ 6371 h 10000"/>
                <a:gd name="connsiteX259" fmla="*/ 2194 w 10000"/>
                <a:gd name="connsiteY259" fmla="*/ 6371 h 10000"/>
                <a:gd name="connsiteX260" fmla="*/ 2150 w 10000"/>
                <a:gd name="connsiteY260" fmla="*/ 6331 h 10000"/>
                <a:gd name="connsiteX261" fmla="*/ 2090 w 10000"/>
                <a:gd name="connsiteY261" fmla="*/ 6331 h 10000"/>
                <a:gd name="connsiteX262" fmla="*/ 2049 w 10000"/>
                <a:gd name="connsiteY262" fmla="*/ 6331 h 10000"/>
                <a:gd name="connsiteX263" fmla="*/ 1822 w 10000"/>
                <a:gd name="connsiteY263" fmla="*/ 6331 h 10000"/>
                <a:gd name="connsiteX264" fmla="*/ 1682 w 10000"/>
                <a:gd name="connsiteY264" fmla="*/ 6371 h 10000"/>
                <a:gd name="connsiteX265" fmla="*/ 1617 w 10000"/>
                <a:gd name="connsiteY265" fmla="*/ 6390 h 10000"/>
                <a:gd name="connsiteX266" fmla="*/ 1457 w 10000"/>
                <a:gd name="connsiteY266" fmla="*/ 6430 h 10000"/>
                <a:gd name="connsiteX267" fmla="*/ 1415 w 10000"/>
                <a:gd name="connsiteY267" fmla="*/ 6430 h 10000"/>
                <a:gd name="connsiteX268" fmla="*/ 1415 w 10000"/>
                <a:gd name="connsiteY268" fmla="*/ 6430 h 10000"/>
                <a:gd name="connsiteX269" fmla="*/ 1373 w 10000"/>
                <a:gd name="connsiteY269" fmla="*/ 6390 h 10000"/>
                <a:gd name="connsiteX270" fmla="*/ 1352 w 10000"/>
                <a:gd name="connsiteY270" fmla="*/ 6430 h 10000"/>
                <a:gd name="connsiteX271" fmla="*/ 1291 w 10000"/>
                <a:gd name="connsiteY271" fmla="*/ 6490 h 10000"/>
                <a:gd name="connsiteX272" fmla="*/ 1209 w 10000"/>
                <a:gd name="connsiteY272" fmla="*/ 6568 h 10000"/>
                <a:gd name="connsiteX273" fmla="*/ 1190 w 10000"/>
                <a:gd name="connsiteY273" fmla="*/ 6627 h 10000"/>
                <a:gd name="connsiteX274" fmla="*/ 1146 w 10000"/>
                <a:gd name="connsiteY274" fmla="*/ 6668 h 10000"/>
                <a:gd name="connsiteX275" fmla="*/ 1086 w 10000"/>
                <a:gd name="connsiteY275" fmla="*/ 6668 h 10000"/>
                <a:gd name="connsiteX276" fmla="*/ 1004 w 10000"/>
                <a:gd name="connsiteY276" fmla="*/ 6627 h 10000"/>
                <a:gd name="connsiteX277" fmla="*/ 984 w 10000"/>
                <a:gd name="connsiteY277" fmla="*/ 6568 h 10000"/>
                <a:gd name="connsiteX278" fmla="*/ 984 w 10000"/>
                <a:gd name="connsiteY278" fmla="*/ 6529 h 10000"/>
                <a:gd name="connsiteX279" fmla="*/ 984 w 10000"/>
                <a:gd name="connsiteY279" fmla="*/ 6490 h 10000"/>
                <a:gd name="connsiteX280" fmla="*/ 944 w 10000"/>
                <a:gd name="connsiteY280" fmla="*/ 6490 h 10000"/>
                <a:gd name="connsiteX281" fmla="*/ 944 w 10000"/>
                <a:gd name="connsiteY281" fmla="*/ 6490 h 10000"/>
                <a:gd name="connsiteX282" fmla="*/ 944 w 10000"/>
                <a:gd name="connsiteY282" fmla="*/ 6529 h 10000"/>
                <a:gd name="connsiteX283" fmla="*/ 902 w 10000"/>
                <a:gd name="connsiteY283" fmla="*/ 6568 h 10000"/>
                <a:gd name="connsiteX284" fmla="*/ 902 w 10000"/>
                <a:gd name="connsiteY284" fmla="*/ 6568 h 10000"/>
                <a:gd name="connsiteX285" fmla="*/ 902 w 10000"/>
                <a:gd name="connsiteY285" fmla="*/ 6529 h 10000"/>
                <a:gd name="connsiteX286" fmla="*/ 880 w 10000"/>
                <a:gd name="connsiteY286" fmla="*/ 6529 h 10000"/>
                <a:gd name="connsiteX287" fmla="*/ 840 w 10000"/>
                <a:gd name="connsiteY287" fmla="*/ 6529 h 10000"/>
                <a:gd name="connsiteX288" fmla="*/ 820 w 10000"/>
                <a:gd name="connsiteY288" fmla="*/ 6568 h 10000"/>
                <a:gd name="connsiteX289" fmla="*/ 820 w 10000"/>
                <a:gd name="connsiteY289" fmla="*/ 6568 h 10000"/>
                <a:gd name="connsiteX290" fmla="*/ 737 w 10000"/>
                <a:gd name="connsiteY290" fmla="*/ 6529 h 10000"/>
                <a:gd name="connsiteX291" fmla="*/ 717 w 10000"/>
                <a:gd name="connsiteY291" fmla="*/ 6490 h 10000"/>
                <a:gd name="connsiteX292" fmla="*/ 717 w 10000"/>
                <a:gd name="connsiteY292" fmla="*/ 6430 h 10000"/>
                <a:gd name="connsiteX293" fmla="*/ 677 w 10000"/>
                <a:gd name="connsiteY293" fmla="*/ 6390 h 10000"/>
                <a:gd name="connsiteX294" fmla="*/ 613 w 10000"/>
                <a:gd name="connsiteY294" fmla="*/ 6371 h 10000"/>
                <a:gd name="connsiteX295" fmla="*/ 613 w 10000"/>
                <a:gd name="connsiteY295" fmla="*/ 6371 h 10000"/>
                <a:gd name="connsiteX296" fmla="*/ 573 w 10000"/>
                <a:gd name="connsiteY296" fmla="*/ 6371 h 10000"/>
                <a:gd name="connsiteX297" fmla="*/ 532 w 10000"/>
                <a:gd name="connsiteY297" fmla="*/ 6371 h 10000"/>
                <a:gd name="connsiteX298" fmla="*/ 532 w 10000"/>
                <a:gd name="connsiteY298" fmla="*/ 6331 h 10000"/>
                <a:gd name="connsiteX299" fmla="*/ 512 w 10000"/>
                <a:gd name="connsiteY299" fmla="*/ 6232 h 10000"/>
                <a:gd name="connsiteX300" fmla="*/ 512 w 10000"/>
                <a:gd name="connsiteY300" fmla="*/ 6172 h 10000"/>
                <a:gd name="connsiteX301" fmla="*/ 472 w 10000"/>
                <a:gd name="connsiteY301" fmla="*/ 6075 h 10000"/>
                <a:gd name="connsiteX302" fmla="*/ 432 w 10000"/>
                <a:gd name="connsiteY302" fmla="*/ 5977 h 10000"/>
                <a:gd name="connsiteX303" fmla="*/ 368 w 10000"/>
                <a:gd name="connsiteY303" fmla="*/ 5917 h 10000"/>
                <a:gd name="connsiteX304" fmla="*/ 348 w 10000"/>
                <a:gd name="connsiteY304" fmla="*/ 5917 h 10000"/>
                <a:gd name="connsiteX305" fmla="*/ 308 w 10000"/>
                <a:gd name="connsiteY305" fmla="*/ 5878 h 10000"/>
                <a:gd name="connsiteX306" fmla="*/ 245 w 10000"/>
                <a:gd name="connsiteY306" fmla="*/ 5917 h 10000"/>
                <a:gd name="connsiteX307" fmla="*/ 164 w 10000"/>
                <a:gd name="connsiteY307" fmla="*/ 5917 h 10000"/>
                <a:gd name="connsiteX308" fmla="*/ 101 w 10000"/>
                <a:gd name="connsiteY308" fmla="*/ 5917 h 10000"/>
                <a:gd name="connsiteX309" fmla="*/ 61 w 10000"/>
                <a:gd name="connsiteY309" fmla="*/ 5878 h 10000"/>
                <a:gd name="connsiteX310" fmla="*/ 40 w 10000"/>
                <a:gd name="connsiteY310" fmla="*/ 5838 h 10000"/>
                <a:gd name="connsiteX311" fmla="*/ 0 w 10000"/>
                <a:gd name="connsiteY311" fmla="*/ 5780 h 10000"/>
                <a:gd name="connsiteX312" fmla="*/ 0 w 10000"/>
                <a:gd name="connsiteY312" fmla="*/ 5680 h 10000"/>
                <a:gd name="connsiteX313" fmla="*/ 40 w 10000"/>
                <a:gd name="connsiteY313" fmla="*/ 5622 h 10000"/>
                <a:gd name="connsiteX314" fmla="*/ 61 w 10000"/>
                <a:gd name="connsiteY314" fmla="*/ 5522 h 10000"/>
                <a:gd name="connsiteX315" fmla="*/ 101 w 10000"/>
                <a:gd name="connsiteY315" fmla="*/ 5424 h 10000"/>
                <a:gd name="connsiteX316" fmla="*/ 144 w 10000"/>
                <a:gd name="connsiteY316" fmla="*/ 5364 h 10000"/>
                <a:gd name="connsiteX317" fmla="*/ 144 w 10000"/>
                <a:gd name="connsiteY317" fmla="*/ 5326 h 10000"/>
                <a:gd name="connsiteX318" fmla="*/ 101 w 10000"/>
                <a:gd name="connsiteY318" fmla="*/ 5266 h 10000"/>
                <a:gd name="connsiteX319" fmla="*/ 61 w 10000"/>
                <a:gd name="connsiteY319" fmla="*/ 5189 h 10000"/>
                <a:gd name="connsiteX320" fmla="*/ 61 w 10000"/>
                <a:gd name="connsiteY320" fmla="*/ 5129 h 10000"/>
                <a:gd name="connsiteX321" fmla="*/ 61 w 10000"/>
                <a:gd name="connsiteY321" fmla="*/ 5108 h 10000"/>
                <a:gd name="connsiteX322" fmla="*/ 144 w 10000"/>
                <a:gd name="connsiteY322" fmla="*/ 5108 h 10000"/>
                <a:gd name="connsiteX323" fmla="*/ 164 w 10000"/>
                <a:gd name="connsiteY323" fmla="*/ 5108 h 10000"/>
                <a:gd name="connsiteX324" fmla="*/ 245 w 10000"/>
                <a:gd name="connsiteY324" fmla="*/ 5069 h 10000"/>
                <a:gd name="connsiteX325" fmla="*/ 266 w 10000"/>
                <a:gd name="connsiteY325" fmla="*/ 5029 h 10000"/>
                <a:gd name="connsiteX326" fmla="*/ 308 w 10000"/>
                <a:gd name="connsiteY326" fmla="*/ 4970 h 10000"/>
                <a:gd name="connsiteX327" fmla="*/ 348 w 10000"/>
                <a:gd name="connsiteY327" fmla="*/ 4911 h 10000"/>
                <a:gd name="connsiteX328" fmla="*/ 368 w 10000"/>
                <a:gd name="connsiteY328" fmla="*/ 4813 h 10000"/>
                <a:gd name="connsiteX329" fmla="*/ 411 w 10000"/>
                <a:gd name="connsiteY329" fmla="*/ 4773 h 10000"/>
                <a:gd name="connsiteX330" fmla="*/ 411 w 10000"/>
                <a:gd name="connsiteY330" fmla="*/ 4713 h 10000"/>
                <a:gd name="connsiteX331" fmla="*/ 368 w 10000"/>
                <a:gd name="connsiteY331" fmla="*/ 4655 h 10000"/>
                <a:gd name="connsiteX332" fmla="*/ 348 w 10000"/>
                <a:gd name="connsiteY332" fmla="*/ 4616 h 10000"/>
                <a:gd name="connsiteX333" fmla="*/ 308 w 10000"/>
                <a:gd name="connsiteY333" fmla="*/ 4576 h 10000"/>
                <a:gd name="connsiteX334" fmla="*/ 348 w 10000"/>
                <a:gd name="connsiteY334" fmla="*/ 4556 h 10000"/>
                <a:gd name="connsiteX335" fmla="*/ 348 w 10000"/>
                <a:gd name="connsiteY335" fmla="*/ 4477 h 10000"/>
                <a:gd name="connsiteX336" fmla="*/ 348 w 10000"/>
                <a:gd name="connsiteY336" fmla="*/ 4457 h 10000"/>
                <a:gd name="connsiteX337" fmla="*/ 348 w 10000"/>
                <a:gd name="connsiteY337" fmla="*/ 4417 h 10000"/>
                <a:gd name="connsiteX338" fmla="*/ 308 w 10000"/>
                <a:gd name="connsiteY338" fmla="*/ 4417 h 10000"/>
                <a:gd name="connsiteX339" fmla="*/ 266 w 10000"/>
                <a:gd name="connsiteY339" fmla="*/ 4379 h 10000"/>
                <a:gd name="connsiteX340" fmla="*/ 245 w 10000"/>
                <a:gd name="connsiteY340" fmla="*/ 4379 h 10000"/>
                <a:gd name="connsiteX341" fmla="*/ 205 w 10000"/>
                <a:gd name="connsiteY341" fmla="*/ 4357 h 10000"/>
                <a:gd name="connsiteX342" fmla="*/ 245 w 10000"/>
                <a:gd name="connsiteY342" fmla="*/ 4357 h 10000"/>
                <a:gd name="connsiteX343" fmla="*/ 245 w 10000"/>
                <a:gd name="connsiteY343" fmla="*/ 4357 h 10000"/>
                <a:gd name="connsiteX344" fmla="*/ 266 w 10000"/>
                <a:gd name="connsiteY344" fmla="*/ 4357 h 10000"/>
                <a:gd name="connsiteX345" fmla="*/ 411 w 10000"/>
                <a:gd name="connsiteY345" fmla="*/ 4279 h 10000"/>
                <a:gd name="connsiteX346" fmla="*/ 573 w 10000"/>
                <a:gd name="connsiteY346" fmla="*/ 4219 h 10000"/>
                <a:gd name="connsiteX347" fmla="*/ 677 w 10000"/>
                <a:gd name="connsiteY347" fmla="*/ 4181 h 10000"/>
                <a:gd name="connsiteX348" fmla="*/ 840 w 10000"/>
                <a:gd name="connsiteY348" fmla="*/ 4160 h 10000"/>
                <a:gd name="connsiteX349" fmla="*/ 1004 w 10000"/>
                <a:gd name="connsiteY349" fmla="*/ 4122 h 10000"/>
                <a:gd name="connsiteX350" fmla="*/ 1105 w 10000"/>
                <a:gd name="connsiteY350" fmla="*/ 4064 h 10000"/>
                <a:gd name="connsiteX351" fmla="*/ 1105 w 10000"/>
                <a:gd name="connsiteY351" fmla="*/ 4023 h 10000"/>
                <a:gd name="connsiteX352" fmla="*/ 1105 w 10000"/>
                <a:gd name="connsiteY352" fmla="*/ 4004 h 10000"/>
                <a:gd name="connsiteX353" fmla="*/ 1105 w 10000"/>
                <a:gd name="connsiteY353" fmla="*/ 3964 h 10000"/>
                <a:gd name="connsiteX354" fmla="*/ 1105 w 10000"/>
                <a:gd name="connsiteY354" fmla="*/ 3926 h 10000"/>
                <a:gd name="connsiteX355" fmla="*/ 1146 w 10000"/>
                <a:gd name="connsiteY355" fmla="*/ 3903 h 10000"/>
                <a:gd name="connsiteX356" fmla="*/ 1209 w 10000"/>
                <a:gd name="connsiteY356" fmla="*/ 3866 h 10000"/>
                <a:gd name="connsiteX357" fmla="*/ 1249 w 10000"/>
                <a:gd name="connsiteY357" fmla="*/ 3866 h 10000"/>
                <a:gd name="connsiteX358" fmla="*/ 1291 w 10000"/>
                <a:gd name="connsiteY358" fmla="*/ 3866 h 10000"/>
                <a:gd name="connsiteX359" fmla="*/ 1249 w 10000"/>
                <a:gd name="connsiteY359" fmla="*/ 3866 h 10000"/>
                <a:gd name="connsiteX360" fmla="*/ 1249 w 10000"/>
                <a:gd name="connsiteY360" fmla="*/ 3806 h 10000"/>
                <a:gd name="connsiteX361" fmla="*/ 1249 w 10000"/>
                <a:gd name="connsiteY361" fmla="*/ 3766 h 10000"/>
                <a:gd name="connsiteX362" fmla="*/ 1209 w 10000"/>
                <a:gd name="connsiteY362" fmla="*/ 3766 h 10000"/>
                <a:gd name="connsiteX363" fmla="*/ 1249 w 10000"/>
                <a:gd name="connsiteY363" fmla="*/ 3706 h 10000"/>
                <a:gd name="connsiteX364" fmla="*/ 1291 w 10000"/>
                <a:gd name="connsiteY364" fmla="*/ 3706 h 10000"/>
                <a:gd name="connsiteX365" fmla="*/ 1310 w 10000"/>
                <a:gd name="connsiteY365" fmla="*/ 3647 h 10000"/>
                <a:gd name="connsiteX366" fmla="*/ 1291 w 10000"/>
                <a:gd name="connsiteY366" fmla="*/ 3647 h 10000"/>
                <a:gd name="connsiteX367" fmla="*/ 1249 w 10000"/>
                <a:gd name="connsiteY367" fmla="*/ 3609 h 10000"/>
                <a:gd name="connsiteX368" fmla="*/ 1209 w 10000"/>
                <a:gd name="connsiteY368" fmla="*/ 3570 h 10000"/>
                <a:gd name="connsiteX369" fmla="*/ 1209 w 10000"/>
                <a:gd name="connsiteY369" fmla="*/ 3511 h 10000"/>
                <a:gd name="connsiteX370" fmla="*/ 1209 w 10000"/>
                <a:gd name="connsiteY370" fmla="*/ 3473 h 10000"/>
                <a:gd name="connsiteX371" fmla="*/ 1249 w 10000"/>
                <a:gd name="connsiteY371" fmla="*/ 3473 h 10000"/>
                <a:gd name="connsiteX372" fmla="*/ 1310 w 10000"/>
                <a:gd name="connsiteY372" fmla="*/ 3473 h 10000"/>
                <a:gd name="connsiteX373" fmla="*/ 1352 w 10000"/>
                <a:gd name="connsiteY373" fmla="*/ 3473 h 10000"/>
                <a:gd name="connsiteX374" fmla="*/ 1415 w 10000"/>
                <a:gd name="connsiteY374" fmla="*/ 3473 h 10000"/>
                <a:gd name="connsiteX375" fmla="*/ 1457 w 10000"/>
                <a:gd name="connsiteY375" fmla="*/ 3452 h 10000"/>
                <a:gd name="connsiteX376" fmla="*/ 1477 w 10000"/>
                <a:gd name="connsiteY376" fmla="*/ 3413 h 10000"/>
                <a:gd name="connsiteX377" fmla="*/ 1517 w 10000"/>
                <a:gd name="connsiteY377" fmla="*/ 3352 h 10000"/>
                <a:gd name="connsiteX378" fmla="*/ 1477 w 10000"/>
                <a:gd name="connsiteY378" fmla="*/ 3274 h 10000"/>
                <a:gd name="connsiteX379" fmla="*/ 1457 w 10000"/>
                <a:gd name="connsiteY379" fmla="*/ 3214 h 10000"/>
                <a:gd name="connsiteX380" fmla="*/ 1415 w 10000"/>
                <a:gd name="connsiteY380" fmla="*/ 3173 h 10000"/>
                <a:gd name="connsiteX381" fmla="*/ 1373 w 10000"/>
                <a:gd name="connsiteY381" fmla="*/ 3116 h 10000"/>
                <a:gd name="connsiteX382" fmla="*/ 1373 w 10000"/>
                <a:gd name="connsiteY382" fmla="*/ 3057 h 10000"/>
                <a:gd name="connsiteX383" fmla="*/ 1373 w 10000"/>
                <a:gd name="connsiteY383" fmla="*/ 3018 h 10000"/>
                <a:gd name="connsiteX384" fmla="*/ 1373 w 10000"/>
                <a:gd name="connsiteY384" fmla="*/ 3018 h 10000"/>
                <a:gd name="connsiteX385" fmla="*/ 1415 w 10000"/>
                <a:gd name="connsiteY385" fmla="*/ 3018 h 10000"/>
                <a:gd name="connsiteX386" fmla="*/ 1457 w 10000"/>
                <a:gd name="connsiteY386" fmla="*/ 3018 h 10000"/>
                <a:gd name="connsiteX387" fmla="*/ 1477 w 10000"/>
                <a:gd name="connsiteY387" fmla="*/ 3018 h 10000"/>
                <a:gd name="connsiteX388" fmla="*/ 1477 w 10000"/>
                <a:gd name="connsiteY388" fmla="*/ 2998 h 10000"/>
                <a:gd name="connsiteX389" fmla="*/ 1477 w 10000"/>
                <a:gd name="connsiteY389" fmla="*/ 2998 h 10000"/>
                <a:gd name="connsiteX390" fmla="*/ 1477 w 10000"/>
                <a:gd name="connsiteY390" fmla="*/ 2960 h 10000"/>
                <a:gd name="connsiteX391" fmla="*/ 1477 w 10000"/>
                <a:gd name="connsiteY391" fmla="*/ 2960 h 10000"/>
                <a:gd name="connsiteX392" fmla="*/ 1477 w 10000"/>
                <a:gd name="connsiteY392" fmla="*/ 2917 h 10000"/>
                <a:gd name="connsiteX393" fmla="*/ 1558 w 10000"/>
                <a:gd name="connsiteY393" fmla="*/ 2899 h 10000"/>
                <a:gd name="connsiteX394" fmla="*/ 1578 w 10000"/>
                <a:gd name="connsiteY394" fmla="*/ 2860 h 10000"/>
                <a:gd name="connsiteX395" fmla="*/ 1617 w 10000"/>
                <a:gd name="connsiteY395" fmla="*/ 2821 h 10000"/>
                <a:gd name="connsiteX396" fmla="*/ 1660 w 10000"/>
                <a:gd name="connsiteY396" fmla="*/ 2821 h 10000"/>
                <a:gd name="connsiteX397" fmla="*/ 1682 w 10000"/>
                <a:gd name="connsiteY397" fmla="*/ 2761 h 10000"/>
                <a:gd name="connsiteX398" fmla="*/ 1721 w 10000"/>
                <a:gd name="connsiteY398" fmla="*/ 2722 h 10000"/>
                <a:gd name="connsiteX399" fmla="*/ 1763 w 10000"/>
                <a:gd name="connsiteY399" fmla="*/ 2702 h 10000"/>
                <a:gd name="connsiteX400" fmla="*/ 1783 w 10000"/>
                <a:gd name="connsiteY400" fmla="*/ 2702 h 10000"/>
                <a:gd name="connsiteX401" fmla="*/ 1822 w 10000"/>
                <a:gd name="connsiteY401" fmla="*/ 2702 h 10000"/>
                <a:gd name="connsiteX402" fmla="*/ 1842 w 10000"/>
                <a:gd name="connsiteY402" fmla="*/ 2722 h 10000"/>
                <a:gd name="connsiteX403" fmla="*/ 1822 w 10000"/>
                <a:gd name="connsiteY403" fmla="*/ 2722 h 10000"/>
                <a:gd name="connsiteX404" fmla="*/ 1822 w 10000"/>
                <a:gd name="connsiteY404" fmla="*/ 2761 h 10000"/>
                <a:gd name="connsiteX405" fmla="*/ 1783 w 10000"/>
                <a:gd name="connsiteY405" fmla="*/ 2761 h 10000"/>
                <a:gd name="connsiteX406" fmla="*/ 1763 w 10000"/>
                <a:gd name="connsiteY406" fmla="*/ 2799 h 10000"/>
                <a:gd name="connsiteX407" fmla="*/ 1783 w 10000"/>
                <a:gd name="connsiteY407" fmla="*/ 2799 h 10000"/>
                <a:gd name="connsiteX408" fmla="*/ 1783 w 10000"/>
                <a:gd name="connsiteY408" fmla="*/ 2799 h 10000"/>
                <a:gd name="connsiteX409" fmla="*/ 1822 w 10000"/>
                <a:gd name="connsiteY409" fmla="*/ 2799 h 10000"/>
                <a:gd name="connsiteX410" fmla="*/ 1842 w 10000"/>
                <a:gd name="connsiteY410" fmla="*/ 2821 h 10000"/>
                <a:gd name="connsiteX411" fmla="*/ 1927 w 10000"/>
                <a:gd name="connsiteY411" fmla="*/ 2821 h 10000"/>
                <a:gd name="connsiteX412" fmla="*/ 1990 w 10000"/>
                <a:gd name="connsiteY412" fmla="*/ 2860 h 10000"/>
                <a:gd name="connsiteX413" fmla="*/ 2049 w 10000"/>
                <a:gd name="connsiteY413" fmla="*/ 2917 h 10000"/>
                <a:gd name="connsiteX414" fmla="*/ 2130 w 10000"/>
                <a:gd name="connsiteY414" fmla="*/ 2998 h 10000"/>
                <a:gd name="connsiteX415" fmla="*/ 2194 w 10000"/>
                <a:gd name="connsiteY415" fmla="*/ 3018 h 10000"/>
                <a:gd name="connsiteX416" fmla="*/ 2255 w 10000"/>
                <a:gd name="connsiteY416" fmla="*/ 3057 h 10000"/>
                <a:gd name="connsiteX417" fmla="*/ 2295 w 10000"/>
                <a:gd name="connsiteY417" fmla="*/ 3018 h 10000"/>
                <a:gd name="connsiteX418" fmla="*/ 2295 w 10000"/>
                <a:gd name="connsiteY418" fmla="*/ 2998 h 10000"/>
                <a:gd name="connsiteX419" fmla="*/ 2295 w 10000"/>
                <a:gd name="connsiteY419" fmla="*/ 2998 h 10000"/>
                <a:gd name="connsiteX420" fmla="*/ 2295 w 10000"/>
                <a:gd name="connsiteY420" fmla="*/ 2960 h 10000"/>
                <a:gd name="connsiteX421" fmla="*/ 2295 w 10000"/>
                <a:gd name="connsiteY421" fmla="*/ 2960 h 10000"/>
                <a:gd name="connsiteX422" fmla="*/ 2295 w 10000"/>
                <a:gd name="connsiteY422" fmla="*/ 2917 h 10000"/>
                <a:gd name="connsiteX423" fmla="*/ 2356 w 10000"/>
                <a:gd name="connsiteY423" fmla="*/ 2917 h 10000"/>
                <a:gd name="connsiteX424" fmla="*/ 2502 w 10000"/>
                <a:gd name="connsiteY424" fmla="*/ 2917 h 10000"/>
                <a:gd name="connsiteX425" fmla="*/ 2502 w 10000"/>
                <a:gd name="connsiteY425" fmla="*/ 2899 h 10000"/>
                <a:gd name="connsiteX426" fmla="*/ 2502 w 10000"/>
                <a:gd name="connsiteY426" fmla="*/ 2860 h 10000"/>
                <a:gd name="connsiteX427" fmla="*/ 2502 w 10000"/>
                <a:gd name="connsiteY427" fmla="*/ 2860 h 10000"/>
                <a:gd name="connsiteX428" fmla="*/ 2502 w 10000"/>
                <a:gd name="connsiteY428" fmla="*/ 2799 h 10000"/>
                <a:gd name="connsiteX429" fmla="*/ 2502 w 10000"/>
                <a:gd name="connsiteY429" fmla="*/ 2564 h 10000"/>
                <a:gd name="connsiteX430" fmla="*/ 2502 w 10000"/>
                <a:gd name="connsiteY430" fmla="*/ 2506 h 10000"/>
                <a:gd name="connsiteX431" fmla="*/ 2502 w 10000"/>
                <a:gd name="connsiteY431" fmla="*/ 2464 h 10000"/>
                <a:gd name="connsiteX432" fmla="*/ 2502 w 10000"/>
                <a:gd name="connsiteY432" fmla="*/ 2464 h 10000"/>
                <a:gd name="connsiteX433" fmla="*/ 2562 w 10000"/>
                <a:gd name="connsiteY433" fmla="*/ 2506 h 10000"/>
                <a:gd name="connsiteX434" fmla="*/ 2623 w 10000"/>
                <a:gd name="connsiteY434" fmla="*/ 2545 h 10000"/>
                <a:gd name="connsiteX435" fmla="*/ 2705 w 10000"/>
                <a:gd name="connsiteY435" fmla="*/ 2564 h 10000"/>
                <a:gd name="connsiteX436" fmla="*/ 2767 w 10000"/>
                <a:gd name="connsiteY436" fmla="*/ 2603 h 10000"/>
                <a:gd name="connsiteX437" fmla="*/ 2807 w 10000"/>
                <a:gd name="connsiteY437" fmla="*/ 2603 h 10000"/>
                <a:gd name="connsiteX438" fmla="*/ 2868 w 10000"/>
                <a:gd name="connsiteY438" fmla="*/ 2564 h 10000"/>
                <a:gd name="connsiteX439" fmla="*/ 2868 w 10000"/>
                <a:gd name="connsiteY439" fmla="*/ 2506 h 10000"/>
                <a:gd name="connsiteX440" fmla="*/ 2888 w 10000"/>
                <a:gd name="connsiteY440" fmla="*/ 2464 h 10000"/>
                <a:gd name="connsiteX441" fmla="*/ 2888 w 10000"/>
                <a:gd name="connsiteY441" fmla="*/ 2404 h 10000"/>
                <a:gd name="connsiteX442" fmla="*/ 2888 w 10000"/>
                <a:gd name="connsiteY442" fmla="*/ 2346 h 10000"/>
                <a:gd name="connsiteX443" fmla="*/ 2888 w 10000"/>
                <a:gd name="connsiteY443" fmla="*/ 2269 h 10000"/>
                <a:gd name="connsiteX444" fmla="*/ 2929 w 10000"/>
                <a:gd name="connsiteY444" fmla="*/ 2209 h 10000"/>
                <a:gd name="connsiteX445" fmla="*/ 2994 w 10000"/>
                <a:gd name="connsiteY445" fmla="*/ 2148 h 10000"/>
                <a:gd name="connsiteX446" fmla="*/ 3135 w 10000"/>
                <a:gd name="connsiteY446" fmla="*/ 2051 h 10000"/>
                <a:gd name="connsiteX447" fmla="*/ 3175 w 10000"/>
                <a:gd name="connsiteY447" fmla="*/ 2012 h 10000"/>
                <a:gd name="connsiteX448" fmla="*/ 3239 w 10000"/>
                <a:gd name="connsiteY448" fmla="*/ 1992 h 10000"/>
                <a:gd name="connsiteX449" fmla="*/ 3279 w 10000"/>
                <a:gd name="connsiteY449" fmla="*/ 1952 h 10000"/>
                <a:gd name="connsiteX450" fmla="*/ 3340 w 10000"/>
                <a:gd name="connsiteY450" fmla="*/ 1913 h 10000"/>
                <a:gd name="connsiteX451" fmla="*/ 3361 w 10000"/>
                <a:gd name="connsiteY451" fmla="*/ 1913 h 10000"/>
                <a:gd name="connsiteX452" fmla="*/ 3441 w 10000"/>
                <a:gd name="connsiteY452" fmla="*/ 1952 h 10000"/>
                <a:gd name="connsiteX453" fmla="*/ 3465 w 10000"/>
                <a:gd name="connsiteY453" fmla="*/ 1992 h 10000"/>
                <a:gd name="connsiteX454" fmla="*/ 3546 w 10000"/>
                <a:gd name="connsiteY454" fmla="*/ 2012 h 10000"/>
                <a:gd name="connsiteX455" fmla="*/ 3607 w 10000"/>
                <a:gd name="connsiteY455" fmla="*/ 2051 h 10000"/>
                <a:gd name="connsiteX456" fmla="*/ 3668 w 10000"/>
                <a:gd name="connsiteY456" fmla="*/ 2090 h 10000"/>
                <a:gd name="connsiteX457" fmla="*/ 3752 w 10000"/>
                <a:gd name="connsiteY457" fmla="*/ 2090 h 10000"/>
                <a:gd name="connsiteX458" fmla="*/ 3772 w 10000"/>
                <a:gd name="connsiteY458" fmla="*/ 2051 h 10000"/>
                <a:gd name="connsiteX459" fmla="*/ 3812 w 10000"/>
                <a:gd name="connsiteY459" fmla="*/ 1992 h 10000"/>
                <a:gd name="connsiteX460" fmla="*/ 3812 w 10000"/>
                <a:gd name="connsiteY460" fmla="*/ 1892 h 10000"/>
                <a:gd name="connsiteX461" fmla="*/ 3812 w 10000"/>
                <a:gd name="connsiteY461" fmla="*/ 1815 h 10000"/>
                <a:gd name="connsiteX462" fmla="*/ 3812 w 10000"/>
                <a:gd name="connsiteY462" fmla="*/ 1755 h 10000"/>
                <a:gd name="connsiteX463" fmla="*/ 3832 w 10000"/>
                <a:gd name="connsiteY463" fmla="*/ 1697 h 10000"/>
                <a:gd name="connsiteX464" fmla="*/ 4017 w 10000"/>
                <a:gd name="connsiteY464" fmla="*/ 1596 h 10000"/>
                <a:gd name="connsiteX465" fmla="*/ 4242 w 10000"/>
                <a:gd name="connsiteY465" fmla="*/ 1539 h 10000"/>
                <a:gd name="connsiteX466" fmla="*/ 4507 w 10000"/>
                <a:gd name="connsiteY466" fmla="*/ 1459 h 10000"/>
                <a:gd name="connsiteX467" fmla="*/ 4712 w 10000"/>
                <a:gd name="connsiteY467" fmla="*/ 1438 h 10000"/>
                <a:gd name="connsiteX468" fmla="*/ 4816 w 10000"/>
                <a:gd name="connsiteY468" fmla="*/ 1361 h 10000"/>
                <a:gd name="connsiteX469" fmla="*/ 4917 w 10000"/>
                <a:gd name="connsiteY469" fmla="*/ 1301 h 10000"/>
                <a:gd name="connsiteX470" fmla="*/ 5020 w 10000"/>
                <a:gd name="connsiteY470" fmla="*/ 1202 h 10000"/>
                <a:gd name="connsiteX471" fmla="*/ 5123 w 10000"/>
                <a:gd name="connsiteY471" fmla="*/ 1161 h 10000"/>
                <a:gd name="connsiteX472" fmla="*/ 5225 w 10000"/>
                <a:gd name="connsiteY472" fmla="*/ 1144 h 10000"/>
                <a:gd name="connsiteX473" fmla="*/ 5289 w 10000"/>
                <a:gd name="connsiteY473" fmla="*/ 1161 h 10000"/>
                <a:gd name="connsiteX474" fmla="*/ 5348 w 10000"/>
                <a:gd name="connsiteY474" fmla="*/ 1202 h 10000"/>
                <a:gd name="connsiteX475" fmla="*/ 5430 w 10000"/>
                <a:gd name="connsiteY475" fmla="*/ 1202 h 10000"/>
                <a:gd name="connsiteX476" fmla="*/ 5492 w 10000"/>
                <a:gd name="connsiteY476" fmla="*/ 1242 h 10000"/>
                <a:gd name="connsiteX477" fmla="*/ 5533 w 10000"/>
                <a:gd name="connsiteY477" fmla="*/ 1202 h 10000"/>
                <a:gd name="connsiteX478" fmla="*/ 5554 w 10000"/>
                <a:gd name="connsiteY478" fmla="*/ 1161 h 10000"/>
                <a:gd name="connsiteX479" fmla="*/ 5595 w 10000"/>
                <a:gd name="connsiteY479" fmla="*/ 1161 h 10000"/>
                <a:gd name="connsiteX480" fmla="*/ 5656 w 10000"/>
                <a:gd name="connsiteY480" fmla="*/ 1202 h 10000"/>
                <a:gd name="connsiteX481" fmla="*/ 5759 w 10000"/>
                <a:gd name="connsiteY481" fmla="*/ 1242 h 10000"/>
                <a:gd name="connsiteX482" fmla="*/ 5821 w 10000"/>
                <a:gd name="connsiteY482" fmla="*/ 1262 h 10000"/>
                <a:gd name="connsiteX483" fmla="*/ 5902 w 10000"/>
                <a:gd name="connsiteY483" fmla="*/ 1301 h 10000"/>
                <a:gd name="connsiteX484" fmla="*/ 6025 w 10000"/>
                <a:gd name="connsiteY484" fmla="*/ 1301 h 10000"/>
                <a:gd name="connsiteX485" fmla="*/ 6209 w 10000"/>
                <a:gd name="connsiteY485" fmla="*/ 1262 h 10000"/>
                <a:gd name="connsiteX486" fmla="*/ 6334 w 10000"/>
                <a:gd name="connsiteY486" fmla="*/ 1262 h 10000"/>
                <a:gd name="connsiteX487" fmla="*/ 6394 w 10000"/>
                <a:gd name="connsiteY487" fmla="*/ 1301 h 10000"/>
                <a:gd name="connsiteX488" fmla="*/ 6475 w 10000"/>
                <a:gd name="connsiteY488" fmla="*/ 1301 h 10000"/>
                <a:gd name="connsiteX489" fmla="*/ 6537 w 10000"/>
                <a:gd name="connsiteY489" fmla="*/ 1340 h 10000"/>
                <a:gd name="connsiteX490" fmla="*/ 6741 w 10000"/>
                <a:gd name="connsiteY490" fmla="*/ 1301 h 10000"/>
                <a:gd name="connsiteX491" fmla="*/ 6867 w 10000"/>
                <a:gd name="connsiteY491" fmla="*/ 1202 h 10000"/>
                <a:gd name="connsiteX492" fmla="*/ 7007 w 10000"/>
                <a:gd name="connsiteY492" fmla="*/ 1104 h 10000"/>
                <a:gd name="connsiteX493" fmla="*/ 7174 w 10000"/>
                <a:gd name="connsiteY493" fmla="*/ 1006 h 10000"/>
                <a:gd name="connsiteX494" fmla="*/ 7337 w 10000"/>
                <a:gd name="connsiteY494" fmla="*/ 986 h 10000"/>
                <a:gd name="connsiteX495" fmla="*/ 7541 w 10000"/>
                <a:gd name="connsiteY495" fmla="*/ 986 h 10000"/>
                <a:gd name="connsiteX496" fmla="*/ 7745 w 10000"/>
                <a:gd name="connsiteY496" fmla="*/ 986 h 10000"/>
                <a:gd name="connsiteX497" fmla="*/ 8054 w 10000"/>
                <a:gd name="connsiteY497" fmla="*/ 986 h 10000"/>
                <a:gd name="connsiteX498" fmla="*/ 8424 w 10000"/>
                <a:gd name="connsiteY498" fmla="*/ 949 h 10000"/>
                <a:gd name="connsiteX499" fmla="*/ 8791 w 10000"/>
                <a:gd name="connsiteY499" fmla="*/ 906 h 10000"/>
                <a:gd name="connsiteX500" fmla="*/ 9140 w 10000"/>
                <a:gd name="connsiteY500" fmla="*/ 906 h 10000"/>
                <a:gd name="connsiteX501" fmla="*/ 9367 w 10000"/>
                <a:gd name="connsiteY501" fmla="*/ 986 h 10000"/>
                <a:gd name="connsiteX502" fmla="*/ 9407 w 10000"/>
                <a:gd name="connsiteY502" fmla="*/ 986 h 10000"/>
                <a:gd name="connsiteX503" fmla="*/ 9367 w 10000"/>
                <a:gd name="connsiteY503" fmla="*/ 949 h 10000"/>
                <a:gd name="connsiteX504" fmla="*/ 9367 w 10000"/>
                <a:gd name="connsiteY504" fmla="*/ 906 h 10000"/>
                <a:gd name="connsiteX505" fmla="*/ 9367 w 10000"/>
                <a:gd name="connsiteY505" fmla="*/ 906 h 10000"/>
                <a:gd name="connsiteX506" fmla="*/ 9367 w 10000"/>
                <a:gd name="connsiteY506" fmla="*/ 887 h 10000"/>
                <a:gd name="connsiteX507" fmla="*/ 9407 w 10000"/>
                <a:gd name="connsiteY507" fmla="*/ 848 h 10000"/>
                <a:gd name="connsiteX508" fmla="*/ 9407 w 10000"/>
                <a:gd name="connsiteY508" fmla="*/ 808 h 10000"/>
                <a:gd name="connsiteX509" fmla="*/ 9407 w 10000"/>
                <a:gd name="connsiteY509" fmla="*/ 808 h 10000"/>
                <a:gd name="connsiteX510" fmla="*/ 9469 w 10000"/>
                <a:gd name="connsiteY510" fmla="*/ 788 h 10000"/>
                <a:gd name="connsiteX511" fmla="*/ 9529 w 10000"/>
                <a:gd name="connsiteY511" fmla="*/ 748 h 10000"/>
                <a:gd name="connsiteX512" fmla="*/ 9571 w 10000"/>
                <a:gd name="connsiteY512" fmla="*/ 709 h 10000"/>
                <a:gd name="connsiteX513" fmla="*/ 9632 w 10000"/>
                <a:gd name="connsiteY513" fmla="*/ 709 h 10000"/>
                <a:gd name="connsiteX514" fmla="*/ 9714 w 10000"/>
                <a:gd name="connsiteY514" fmla="*/ 689 h 10000"/>
                <a:gd name="connsiteX515" fmla="*/ 9775 w 10000"/>
                <a:gd name="connsiteY515" fmla="*/ 591 h 10000"/>
                <a:gd name="connsiteX516" fmla="*/ 9837 w 10000"/>
                <a:gd name="connsiteY516" fmla="*/ 432 h 10000"/>
                <a:gd name="connsiteX517" fmla="*/ 9898 w 10000"/>
                <a:gd name="connsiteY517" fmla="*/ 235 h 10000"/>
                <a:gd name="connsiteX518" fmla="*/ 9981 w 10000"/>
                <a:gd name="connsiteY518" fmla="*/ 38 h 10000"/>
                <a:gd name="connsiteX519" fmla="*/ 10000 w 10000"/>
                <a:gd name="connsiteY519" fmla="*/ 0 h 10000"/>
                <a:gd name="connsiteX0" fmla="*/ 8157 w 10000"/>
                <a:gd name="connsiteY0" fmla="*/ 10000 h 10000"/>
                <a:gd name="connsiteX1" fmla="*/ 8157 w 10000"/>
                <a:gd name="connsiteY1" fmla="*/ 9941 h 10000"/>
                <a:gd name="connsiteX2" fmla="*/ 8157 w 10000"/>
                <a:gd name="connsiteY2" fmla="*/ 9842 h 10000"/>
                <a:gd name="connsiteX3" fmla="*/ 8197 w 10000"/>
                <a:gd name="connsiteY3" fmla="*/ 9763 h 10000"/>
                <a:gd name="connsiteX4" fmla="*/ 8217 w 10000"/>
                <a:gd name="connsiteY4" fmla="*/ 9744 h 10000"/>
                <a:gd name="connsiteX5" fmla="*/ 8217 w 10000"/>
                <a:gd name="connsiteY5" fmla="*/ 9704 h 10000"/>
                <a:gd name="connsiteX6" fmla="*/ 8259 w 10000"/>
                <a:gd name="connsiteY6" fmla="*/ 9704 h 10000"/>
                <a:gd name="connsiteX7" fmla="*/ 8259 w 10000"/>
                <a:gd name="connsiteY7" fmla="*/ 9645 h 10000"/>
                <a:gd name="connsiteX8" fmla="*/ 8217 w 10000"/>
                <a:gd name="connsiteY8" fmla="*/ 9546 h 10000"/>
                <a:gd name="connsiteX9" fmla="*/ 8197 w 10000"/>
                <a:gd name="connsiteY9" fmla="*/ 9409 h 10000"/>
                <a:gd name="connsiteX10" fmla="*/ 8217 w 10000"/>
                <a:gd name="connsiteY10" fmla="*/ 9388 h 10000"/>
                <a:gd name="connsiteX11" fmla="*/ 8259 w 10000"/>
                <a:gd name="connsiteY11" fmla="*/ 9388 h 10000"/>
                <a:gd name="connsiteX12" fmla="*/ 8259 w 10000"/>
                <a:gd name="connsiteY12" fmla="*/ 9349 h 10000"/>
                <a:gd name="connsiteX13" fmla="*/ 8259 w 10000"/>
                <a:gd name="connsiteY13" fmla="*/ 9289 h 10000"/>
                <a:gd name="connsiteX14" fmla="*/ 8259 w 10000"/>
                <a:gd name="connsiteY14" fmla="*/ 9211 h 10000"/>
                <a:gd name="connsiteX15" fmla="*/ 8217 w 10000"/>
                <a:gd name="connsiteY15" fmla="*/ 9151 h 10000"/>
                <a:gd name="connsiteX16" fmla="*/ 8217 w 10000"/>
                <a:gd name="connsiteY16" fmla="*/ 9093 h 10000"/>
                <a:gd name="connsiteX17" fmla="*/ 8217 w 10000"/>
                <a:gd name="connsiteY17" fmla="*/ 8996 h 10000"/>
                <a:gd name="connsiteX18" fmla="*/ 8217 w 10000"/>
                <a:gd name="connsiteY18" fmla="*/ 8952 h 10000"/>
                <a:gd name="connsiteX19" fmla="*/ 8259 w 10000"/>
                <a:gd name="connsiteY19" fmla="*/ 8952 h 10000"/>
                <a:gd name="connsiteX20" fmla="*/ 8259 w 10000"/>
                <a:gd name="connsiteY20" fmla="*/ 8952 h 10000"/>
                <a:gd name="connsiteX21" fmla="*/ 8300 w 10000"/>
                <a:gd name="connsiteY21" fmla="*/ 8896 h 10000"/>
                <a:gd name="connsiteX22" fmla="*/ 8259 w 10000"/>
                <a:gd name="connsiteY22" fmla="*/ 8836 h 10000"/>
                <a:gd name="connsiteX23" fmla="*/ 8217 w 10000"/>
                <a:gd name="connsiteY23" fmla="*/ 8797 h 10000"/>
                <a:gd name="connsiteX24" fmla="*/ 8217 w 10000"/>
                <a:gd name="connsiteY24" fmla="*/ 8736 h 10000"/>
                <a:gd name="connsiteX25" fmla="*/ 8217 w 10000"/>
                <a:gd name="connsiteY25" fmla="*/ 8659 h 10000"/>
                <a:gd name="connsiteX26" fmla="*/ 8217 w 10000"/>
                <a:gd name="connsiteY26" fmla="*/ 8600 h 10000"/>
                <a:gd name="connsiteX27" fmla="*/ 8217 w 10000"/>
                <a:gd name="connsiteY27" fmla="*/ 8541 h 10000"/>
                <a:gd name="connsiteX28" fmla="*/ 8197 w 10000"/>
                <a:gd name="connsiteY28" fmla="*/ 8500 h 10000"/>
                <a:gd name="connsiteX29" fmla="*/ 8197 w 10000"/>
                <a:gd name="connsiteY29" fmla="*/ 8483 h 10000"/>
                <a:gd name="connsiteX30" fmla="*/ 8197 w 10000"/>
                <a:gd name="connsiteY30" fmla="*/ 8483 h 10000"/>
                <a:gd name="connsiteX31" fmla="*/ 8197 w 10000"/>
                <a:gd name="connsiteY31" fmla="*/ 8383 h 10000"/>
                <a:gd name="connsiteX32" fmla="*/ 8197 w 10000"/>
                <a:gd name="connsiteY32" fmla="*/ 8306 h 10000"/>
                <a:gd name="connsiteX33" fmla="*/ 8217 w 10000"/>
                <a:gd name="connsiteY33" fmla="*/ 8205 h 10000"/>
                <a:gd name="connsiteX34" fmla="*/ 8217 w 10000"/>
                <a:gd name="connsiteY34" fmla="*/ 8144 h 10000"/>
                <a:gd name="connsiteX35" fmla="*/ 8259 w 10000"/>
                <a:gd name="connsiteY35" fmla="*/ 7692 h 10000"/>
                <a:gd name="connsiteX36" fmla="*/ 8300 w 10000"/>
                <a:gd name="connsiteY36" fmla="*/ 7436 h 10000"/>
                <a:gd name="connsiteX37" fmla="*/ 8320 w 10000"/>
                <a:gd name="connsiteY37" fmla="*/ 7297 h 10000"/>
                <a:gd name="connsiteX38" fmla="*/ 8361 w 10000"/>
                <a:gd name="connsiteY38" fmla="*/ 7278 h 10000"/>
                <a:gd name="connsiteX39" fmla="*/ 8383 w 10000"/>
                <a:gd name="connsiteY39" fmla="*/ 7278 h 10000"/>
                <a:gd name="connsiteX40" fmla="*/ 8525 w 10000"/>
                <a:gd name="connsiteY40" fmla="*/ 7297 h 10000"/>
                <a:gd name="connsiteX41" fmla="*/ 8587 w 10000"/>
                <a:gd name="connsiteY41" fmla="*/ 7297 h 10000"/>
                <a:gd name="connsiteX42" fmla="*/ 8628 w 10000"/>
                <a:gd name="connsiteY42" fmla="*/ 7278 h 10000"/>
                <a:gd name="connsiteX43" fmla="*/ 8689 w 10000"/>
                <a:gd name="connsiteY43" fmla="*/ 7139 h 10000"/>
                <a:gd name="connsiteX44" fmla="*/ 8729 w 10000"/>
                <a:gd name="connsiteY44" fmla="*/ 7021 h 10000"/>
                <a:gd name="connsiteX45" fmla="*/ 8729 w 10000"/>
                <a:gd name="connsiteY45" fmla="*/ 6844 h 10000"/>
                <a:gd name="connsiteX46" fmla="*/ 8895 w 10000"/>
                <a:gd name="connsiteY46" fmla="*/ 6685 h 10000"/>
                <a:gd name="connsiteX47" fmla="*/ 8895 w 10000"/>
                <a:gd name="connsiteY47" fmla="*/ 6668 h 10000"/>
                <a:gd name="connsiteX48" fmla="*/ 8936 w 10000"/>
                <a:gd name="connsiteY48" fmla="*/ 6627 h 10000"/>
                <a:gd name="connsiteX49" fmla="*/ 8895 w 10000"/>
                <a:gd name="connsiteY49" fmla="*/ 6627 h 10000"/>
                <a:gd name="connsiteX50" fmla="*/ 8895 w 10000"/>
                <a:gd name="connsiteY50" fmla="*/ 6587 h 10000"/>
                <a:gd name="connsiteX51" fmla="*/ 8895 w 10000"/>
                <a:gd name="connsiteY51" fmla="*/ 6587 h 10000"/>
                <a:gd name="connsiteX52" fmla="*/ 8895 w 10000"/>
                <a:gd name="connsiteY52" fmla="*/ 6568 h 10000"/>
                <a:gd name="connsiteX53" fmla="*/ 8936 w 10000"/>
                <a:gd name="connsiteY53" fmla="*/ 6529 h 10000"/>
                <a:gd name="connsiteX54" fmla="*/ 8956 w 10000"/>
                <a:gd name="connsiteY54" fmla="*/ 6529 h 10000"/>
                <a:gd name="connsiteX55" fmla="*/ 8997 w 10000"/>
                <a:gd name="connsiteY55" fmla="*/ 6490 h 10000"/>
                <a:gd name="connsiteX56" fmla="*/ 9057 w 10000"/>
                <a:gd name="connsiteY56" fmla="*/ 6490 h 10000"/>
                <a:gd name="connsiteX57" fmla="*/ 9201 w 10000"/>
                <a:gd name="connsiteY57" fmla="*/ 6430 h 10000"/>
                <a:gd name="connsiteX58" fmla="*/ 9242 w 10000"/>
                <a:gd name="connsiteY58" fmla="*/ 6371 h 10000"/>
                <a:gd name="connsiteX59" fmla="*/ 9262 w 10000"/>
                <a:gd name="connsiteY59" fmla="*/ 6291 h 10000"/>
                <a:gd name="connsiteX60" fmla="*/ 9262 w 10000"/>
                <a:gd name="connsiteY60" fmla="*/ 6194 h 10000"/>
                <a:gd name="connsiteX61" fmla="*/ 9262 w 10000"/>
                <a:gd name="connsiteY61" fmla="*/ 6172 h 10000"/>
                <a:gd name="connsiteX62" fmla="*/ 9242 w 10000"/>
                <a:gd name="connsiteY62" fmla="*/ 6114 h 10000"/>
                <a:gd name="connsiteX63" fmla="*/ 9201 w 10000"/>
                <a:gd name="connsiteY63" fmla="*/ 6075 h 10000"/>
                <a:gd name="connsiteX64" fmla="*/ 9201 w 10000"/>
                <a:gd name="connsiteY64" fmla="*/ 6035 h 10000"/>
                <a:gd name="connsiteX65" fmla="*/ 9201 w 10000"/>
                <a:gd name="connsiteY65" fmla="*/ 6016 h 10000"/>
                <a:gd name="connsiteX66" fmla="*/ 9242 w 10000"/>
                <a:gd name="connsiteY66" fmla="*/ 5936 h 10000"/>
                <a:gd name="connsiteX67" fmla="*/ 9262 w 10000"/>
                <a:gd name="connsiteY67" fmla="*/ 5917 h 10000"/>
                <a:gd name="connsiteX68" fmla="*/ 9303 w 10000"/>
                <a:gd name="connsiteY68" fmla="*/ 5917 h 10000"/>
                <a:gd name="connsiteX69" fmla="*/ 9367 w 10000"/>
                <a:gd name="connsiteY69" fmla="*/ 5917 h 10000"/>
                <a:gd name="connsiteX70" fmla="*/ 9407 w 10000"/>
                <a:gd name="connsiteY70" fmla="*/ 5878 h 10000"/>
                <a:gd name="connsiteX71" fmla="*/ 9427 w 10000"/>
                <a:gd name="connsiteY71" fmla="*/ 5838 h 10000"/>
                <a:gd name="connsiteX72" fmla="*/ 9469 w 10000"/>
                <a:gd name="connsiteY72" fmla="*/ 5780 h 10000"/>
                <a:gd name="connsiteX73" fmla="*/ 9469 w 10000"/>
                <a:gd name="connsiteY73" fmla="*/ 5719 h 10000"/>
                <a:gd name="connsiteX74" fmla="*/ 9427 w 10000"/>
                <a:gd name="connsiteY74" fmla="*/ 5680 h 10000"/>
                <a:gd name="connsiteX75" fmla="*/ 9427 w 10000"/>
                <a:gd name="connsiteY75" fmla="*/ 5659 h 10000"/>
                <a:gd name="connsiteX76" fmla="*/ 9407 w 10000"/>
                <a:gd name="connsiteY76" fmla="*/ 5622 h 10000"/>
                <a:gd name="connsiteX77" fmla="*/ 9367 w 10000"/>
                <a:gd name="connsiteY77" fmla="*/ 5563 h 10000"/>
                <a:gd name="connsiteX78" fmla="*/ 9367 w 10000"/>
                <a:gd name="connsiteY78" fmla="*/ 5522 h 10000"/>
                <a:gd name="connsiteX79" fmla="*/ 9367 w 10000"/>
                <a:gd name="connsiteY79" fmla="*/ 5483 h 10000"/>
                <a:gd name="connsiteX80" fmla="*/ 9367 w 10000"/>
                <a:gd name="connsiteY80" fmla="*/ 5326 h 10000"/>
                <a:gd name="connsiteX81" fmla="*/ 9367 w 10000"/>
                <a:gd name="connsiteY81" fmla="*/ 5266 h 10000"/>
                <a:gd name="connsiteX82" fmla="*/ 9367 w 10000"/>
                <a:gd name="connsiteY82" fmla="*/ 5226 h 10000"/>
                <a:gd name="connsiteX83" fmla="*/ 9324 w 10000"/>
                <a:gd name="connsiteY83" fmla="*/ 5167 h 10000"/>
                <a:gd name="connsiteX84" fmla="*/ 9262 w 10000"/>
                <a:gd name="connsiteY84" fmla="*/ 5129 h 10000"/>
                <a:gd name="connsiteX85" fmla="*/ 9201 w 10000"/>
                <a:gd name="connsiteY85" fmla="*/ 5069 h 10000"/>
                <a:gd name="connsiteX86" fmla="*/ 9140 w 10000"/>
                <a:gd name="connsiteY86" fmla="*/ 4970 h 10000"/>
                <a:gd name="connsiteX87" fmla="*/ 9140 w 10000"/>
                <a:gd name="connsiteY87" fmla="*/ 4911 h 10000"/>
                <a:gd name="connsiteX88" fmla="*/ 9140 w 10000"/>
                <a:gd name="connsiteY88" fmla="*/ 4832 h 10000"/>
                <a:gd name="connsiteX89" fmla="*/ 9201 w 10000"/>
                <a:gd name="connsiteY89" fmla="*/ 4773 h 10000"/>
                <a:gd name="connsiteX90" fmla="*/ 9242 w 10000"/>
                <a:gd name="connsiteY90" fmla="*/ 4713 h 10000"/>
                <a:gd name="connsiteX91" fmla="*/ 9262 w 10000"/>
                <a:gd name="connsiteY91" fmla="*/ 4655 h 10000"/>
                <a:gd name="connsiteX92" fmla="*/ 9242 w 10000"/>
                <a:gd name="connsiteY92" fmla="*/ 4576 h 10000"/>
                <a:gd name="connsiteX93" fmla="*/ 9201 w 10000"/>
                <a:gd name="connsiteY93" fmla="*/ 4556 h 10000"/>
                <a:gd name="connsiteX94" fmla="*/ 9140 w 10000"/>
                <a:gd name="connsiteY94" fmla="*/ 4516 h 10000"/>
                <a:gd name="connsiteX95" fmla="*/ 9057 w 10000"/>
                <a:gd name="connsiteY95" fmla="*/ 4516 h 10000"/>
                <a:gd name="connsiteX96" fmla="*/ 9037 w 10000"/>
                <a:gd name="connsiteY96" fmla="*/ 4477 h 10000"/>
                <a:gd name="connsiteX97" fmla="*/ 8956 w 10000"/>
                <a:gd name="connsiteY97" fmla="*/ 4457 h 10000"/>
                <a:gd name="connsiteX98" fmla="*/ 8895 w 10000"/>
                <a:gd name="connsiteY98" fmla="*/ 4379 h 10000"/>
                <a:gd name="connsiteX99" fmla="*/ 8832 w 10000"/>
                <a:gd name="connsiteY99" fmla="*/ 4261 h 10000"/>
                <a:gd name="connsiteX100" fmla="*/ 8689 w 10000"/>
                <a:gd name="connsiteY100" fmla="*/ 4103 h 10000"/>
                <a:gd name="connsiteX101" fmla="*/ 8587 w 10000"/>
                <a:gd name="connsiteY101" fmla="*/ 3964 h 10000"/>
                <a:gd name="connsiteX102" fmla="*/ 8525 w 10000"/>
                <a:gd name="connsiteY102" fmla="*/ 3926 h 10000"/>
                <a:gd name="connsiteX103" fmla="*/ 8464 w 10000"/>
                <a:gd name="connsiteY103" fmla="*/ 3964 h 10000"/>
                <a:gd name="connsiteX104" fmla="*/ 8424 w 10000"/>
                <a:gd name="connsiteY104" fmla="*/ 4004 h 10000"/>
                <a:gd name="connsiteX105" fmla="*/ 8383 w 10000"/>
                <a:gd name="connsiteY105" fmla="*/ 4023 h 10000"/>
                <a:gd name="connsiteX106" fmla="*/ 8361 w 10000"/>
                <a:gd name="connsiteY106" fmla="*/ 4064 h 10000"/>
                <a:gd name="connsiteX107" fmla="*/ 8320 w 10000"/>
                <a:gd name="connsiteY107" fmla="*/ 4064 h 10000"/>
                <a:gd name="connsiteX108" fmla="*/ 8259 w 10000"/>
                <a:gd name="connsiteY108" fmla="*/ 4064 h 10000"/>
                <a:gd name="connsiteX109" fmla="*/ 8157 w 10000"/>
                <a:gd name="connsiteY109" fmla="*/ 4064 h 10000"/>
                <a:gd name="connsiteX110" fmla="*/ 8095 w 10000"/>
                <a:gd name="connsiteY110" fmla="*/ 4064 h 10000"/>
                <a:gd name="connsiteX111" fmla="*/ 8054 w 10000"/>
                <a:gd name="connsiteY111" fmla="*/ 4103 h 10000"/>
                <a:gd name="connsiteX112" fmla="*/ 8013 w 10000"/>
                <a:gd name="connsiteY112" fmla="*/ 4160 h 10000"/>
                <a:gd name="connsiteX113" fmla="*/ 8054 w 10000"/>
                <a:gd name="connsiteY113" fmla="*/ 4181 h 10000"/>
                <a:gd name="connsiteX114" fmla="*/ 8095 w 10000"/>
                <a:gd name="connsiteY114" fmla="*/ 4261 h 10000"/>
                <a:gd name="connsiteX115" fmla="*/ 8115 w 10000"/>
                <a:gd name="connsiteY115" fmla="*/ 4320 h 10000"/>
                <a:gd name="connsiteX116" fmla="*/ 8115 w 10000"/>
                <a:gd name="connsiteY116" fmla="*/ 4357 h 10000"/>
                <a:gd name="connsiteX117" fmla="*/ 8013 w 10000"/>
                <a:gd name="connsiteY117" fmla="*/ 4379 h 10000"/>
                <a:gd name="connsiteX118" fmla="*/ 8013 w 10000"/>
                <a:gd name="connsiteY118" fmla="*/ 4457 h 10000"/>
                <a:gd name="connsiteX119" fmla="*/ 8013 w 10000"/>
                <a:gd name="connsiteY119" fmla="*/ 4516 h 10000"/>
                <a:gd name="connsiteX120" fmla="*/ 7992 w 10000"/>
                <a:gd name="connsiteY120" fmla="*/ 4576 h 10000"/>
                <a:gd name="connsiteX121" fmla="*/ 7951 w 10000"/>
                <a:gd name="connsiteY121" fmla="*/ 4655 h 10000"/>
                <a:gd name="connsiteX122" fmla="*/ 7788 w 10000"/>
                <a:gd name="connsiteY122" fmla="*/ 4813 h 10000"/>
                <a:gd name="connsiteX123" fmla="*/ 7623 w 10000"/>
                <a:gd name="connsiteY123" fmla="*/ 4871 h 10000"/>
                <a:gd name="connsiteX124" fmla="*/ 7379 w 10000"/>
                <a:gd name="connsiteY124" fmla="*/ 4911 h 10000"/>
                <a:gd name="connsiteX125" fmla="*/ 7337 w 10000"/>
                <a:gd name="connsiteY125" fmla="*/ 4911 h 10000"/>
                <a:gd name="connsiteX126" fmla="*/ 7275 w 10000"/>
                <a:gd name="connsiteY126" fmla="*/ 4930 h 10000"/>
                <a:gd name="connsiteX127" fmla="*/ 7254 w 10000"/>
                <a:gd name="connsiteY127" fmla="*/ 4930 h 10000"/>
                <a:gd name="connsiteX128" fmla="*/ 7174 w 10000"/>
                <a:gd name="connsiteY128" fmla="*/ 4930 h 10000"/>
                <a:gd name="connsiteX129" fmla="*/ 7174 w 10000"/>
                <a:gd name="connsiteY129" fmla="*/ 4911 h 10000"/>
                <a:gd name="connsiteX130" fmla="*/ 7152 w 10000"/>
                <a:gd name="connsiteY130" fmla="*/ 4871 h 10000"/>
                <a:gd name="connsiteX131" fmla="*/ 7111 w 10000"/>
                <a:gd name="connsiteY131" fmla="*/ 4871 h 10000"/>
                <a:gd name="connsiteX132" fmla="*/ 7071 w 10000"/>
                <a:gd name="connsiteY132" fmla="*/ 4871 h 10000"/>
                <a:gd name="connsiteX133" fmla="*/ 7007 w 10000"/>
                <a:gd name="connsiteY133" fmla="*/ 4871 h 10000"/>
                <a:gd name="connsiteX134" fmla="*/ 6968 w 10000"/>
                <a:gd name="connsiteY134" fmla="*/ 4911 h 10000"/>
                <a:gd name="connsiteX135" fmla="*/ 6968 w 10000"/>
                <a:gd name="connsiteY135" fmla="*/ 4970 h 10000"/>
                <a:gd name="connsiteX136" fmla="*/ 6947 w 10000"/>
                <a:gd name="connsiteY136" fmla="*/ 5010 h 10000"/>
                <a:gd name="connsiteX137" fmla="*/ 6906 w 10000"/>
                <a:gd name="connsiteY137" fmla="*/ 5029 h 10000"/>
                <a:gd name="connsiteX138" fmla="*/ 6867 w 10000"/>
                <a:gd name="connsiteY138" fmla="*/ 5029 h 10000"/>
                <a:gd name="connsiteX139" fmla="*/ 6846 w 10000"/>
                <a:gd name="connsiteY139" fmla="*/ 5029 h 10000"/>
                <a:gd name="connsiteX140" fmla="*/ 6804 w 10000"/>
                <a:gd name="connsiteY140" fmla="*/ 5029 h 10000"/>
                <a:gd name="connsiteX141" fmla="*/ 6741 w 10000"/>
                <a:gd name="connsiteY141" fmla="*/ 5029 h 10000"/>
                <a:gd name="connsiteX142" fmla="*/ 6741 w 10000"/>
                <a:gd name="connsiteY142" fmla="*/ 5069 h 10000"/>
                <a:gd name="connsiteX143" fmla="*/ 6741 w 10000"/>
                <a:gd name="connsiteY143" fmla="*/ 5108 h 10000"/>
                <a:gd name="connsiteX144" fmla="*/ 6741 w 10000"/>
                <a:gd name="connsiteY144" fmla="*/ 5129 h 10000"/>
                <a:gd name="connsiteX145" fmla="*/ 6741 w 10000"/>
                <a:gd name="connsiteY145" fmla="*/ 5167 h 10000"/>
                <a:gd name="connsiteX146" fmla="*/ 6680 w 10000"/>
                <a:gd name="connsiteY146" fmla="*/ 5189 h 10000"/>
                <a:gd name="connsiteX147" fmla="*/ 6680 w 10000"/>
                <a:gd name="connsiteY147" fmla="*/ 5189 h 10000"/>
                <a:gd name="connsiteX148" fmla="*/ 6680 w 10000"/>
                <a:gd name="connsiteY148" fmla="*/ 5226 h 10000"/>
                <a:gd name="connsiteX149" fmla="*/ 6701 w 10000"/>
                <a:gd name="connsiteY149" fmla="*/ 5266 h 10000"/>
                <a:gd name="connsiteX150" fmla="*/ 6701 w 10000"/>
                <a:gd name="connsiteY150" fmla="*/ 5287 h 10000"/>
                <a:gd name="connsiteX151" fmla="*/ 6680 w 10000"/>
                <a:gd name="connsiteY151" fmla="*/ 5266 h 10000"/>
                <a:gd name="connsiteX152" fmla="*/ 6640 w 10000"/>
                <a:gd name="connsiteY152" fmla="*/ 5266 h 10000"/>
                <a:gd name="connsiteX153" fmla="*/ 6599 w 10000"/>
                <a:gd name="connsiteY153" fmla="*/ 5226 h 10000"/>
                <a:gd name="connsiteX154" fmla="*/ 6579 w 10000"/>
                <a:gd name="connsiteY154" fmla="*/ 5226 h 10000"/>
                <a:gd name="connsiteX155" fmla="*/ 6579 w 10000"/>
                <a:gd name="connsiteY155" fmla="*/ 5326 h 10000"/>
                <a:gd name="connsiteX156" fmla="*/ 6495 w 10000"/>
                <a:gd name="connsiteY156" fmla="*/ 5326 h 10000"/>
                <a:gd name="connsiteX157" fmla="*/ 6475 w 10000"/>
                <a:gd name="connsiteY157" fmla="*/ 5326 h 10000"/>
                <a:gd name="connsiteX158" fmla="*/ 6334 w 10000"/>
                <a:gd name="connsiteY158" fmla="*/ 5287 h 10000"/>
                <a:gd name="connsiteX159" fmla="*/ 6271 w 10000"/>
                <a:gd name="connsiteY159" fmla="*/ 5287 h 10000"/>
                <a:gd name="connsiteX160" fmla="*/ 6230 w 10000"/>
                <a:gd name="connsiteY160" fmla="*/ 5326 h 10000"/>
                <a:gd name="connsiteX161" fmla="*/ 6209 w 10000"/>
                <a:gd name="connsiteY161" fmla="*/ 5326 h 10000"/>
                <a:gd name="connsiteX162" fmla="*/ 6128 w 10000"/>
                <a:gd name="connsiteY162" fmla="*/ 5364 h 10000"/>
                <a:gd name="connsiteX163" fmla="*/ 6108 w 10000"/>
                <a:gd name="connsiteY163" fmla="*/ 5364 h 10000"/>
                <a:gd name="connsiteX164" fmla="*/ 6066 w 10000"/>
                <a:gd name="connsiteY164" fmla="*/ 5364 h 10000"/>
                <a:gd name="connsiteX165" fmla="*/ 6066 w 10000"/>
                <a:gd name="connsiteY165" fmla="*/ 5364 h 10000"/>
                <a:gd name="connsiteX166" fmla="*/ 6108 w 10000"/>
                <a:gd name="connsiteY166" fmla="*/ 5326 h 10000"/>
                <a:gd name="connsiteX167" fmla="*/ 6108 w 10000"/>
                <a:gd name="connsiteY167" fmla="*/ 5287 h 10000"/>
                <a:gd name="connsiteX168" fmla="*/ 6025 w 10000"/>
                <a:gd name="connsiteY168" fmla="*/ 5287 h 10000"/>
                <a:gd name="connsiteX169" fmla="*/ 6004 w 10000"/>
                <a:gd name="connsiteY169" fmla="*/ 5266 h 10000"/>
                <a:gd name="connsiteX170" fmla="*/ 5922 w 10000"/>
                <a:gd name="connsiteY170" fmla="*/ 5266 h 10000"/>
                <a:gd name="connsiteX171" fmla="*/ 5738 w 10000"/>
                <a:gd name="connsiteY171" fmla="*/ 5189 h 10000"/>
                <a:gd name="connsiteX172" fmla="*/ 5492 w 10000"/>
                <a:gd name="connsiteY172" fmla="*/ 5129 h 10000"/>
                <a:gd name="connsiteX173" fmla="*/ 5289 w 10000"/>
                <a:gd name="connsiteY173" fmla="*/ 5129 h 10000"/>
                <a:gd name="connsiteX174" fmla="*/ 5289 w 10000"/>
                <a:gd name="connsiteY174" fmla="*/ 5129 h 10000"/>
                <a:gd name="connsiteX175" fmla="*/ 5268 w 10000"/>
                <a:gd name="connsiteY175" fmla="*/ 5189 h 10000"/>
                <a:gd name="connsiteX176" fmla="*/ 5268 w 10000"/>
                <a:gd name="connsiteY176" fmla="*/ 5226 h 10000"/>
                <a:gd name="connsiteX177" fmla="*/ 5225 w 10000"/>
                <a:gd name="connsiteY177" fmla="*/ 5226 h 10000"/>
                <a:gd name="connsiteX178" fmla="*/ 5225 w 10000"/>
                <a:gd name="connsiteY178" fmla="*/ 5189 h 10000"/>
                <a:gd name="connsiteX179" fmla="*/ 5225 w 10000"/>
                <a:gd name="connsiteY179" fmla="*/ 5189 h 10000"/>
                <a:gd name="connsiteX180" fmla="*/ 5185 w 10000"/>
                <a:gd name="connsiteY180" fmla="*/ 5167 h 10000"/>
                <a:gd name="connsiteX181" fmla="*/ 5165 w 10000"/>
                <a:gd name="connsiteY181" fmla="*/ 5189 h 10000"/>
                <a:gd name="connsiteX182" fmla="*/ 5165 w 10000"/>
                <a:gd name="connsiteY182" fmla="*/ 5226 h 10000"/>
                <a:gd name="connsiteX183" fmla="*/ 5123 w 10000"/>
                <a:gd name="connsiteY183" fmla="*/ 5266 h 10000"/>
                <a:gd name="connsiteX184" fmla="*/ 5083 w 10000"/>
                <a:gd name="connsiteY184" fmla="*/ 5287 h 10000"/>
                <a:gd name="connsiteX185" fmla="*/ 5063 w 10000"/>
                <a:gd name="connsiteY185" fmla="*/ 5287 h 10000"/>
                <a:gd name="connsiteX186" fmla="*/ 5020 w 10000"/>
                <a:gd name="connsiteY186" fmla="*/ 5287 h 10000"/>
                <a:gd name="connsiteX187" fmla="*/ 4979 w 10000"/>
                <a:gd name="connsiteY187" fmla="*/ 5287 h 10000"/>
                <a:gd name="connsiteX188" fmla="*/ 4979 w 10000"/>
                <a:gd name="connsiteY188" fmla="*/ 5326 h 10000"/>
                <a:gd name="connsiteX189" fmla="*/ 4979 w 10000"/>
                <a:gd name="connsiteY189" fmla="*/ 5364 h 10000"/>
                <a:gd name="connsiteX190" fmla="*/ 4958 w 10000"/>
                <a:gd name="connsiteY190" fmla="*/ 5364 h 10000"/>
                <a:gd name="connsiteX191" fmla="*/ 4917 w 10000"/>
                <a:gd name="connsiteY191" fmla="*/ 5364 h 10000"/>
                <a:gd name="connsiteX192" fmla="*/ 4917 w 10000"/>
                <a:gd name="connsiteY192" fmla="*/ 5364 h 10000"/>
                <a:gd name="connsiteX193" fmla="*/ 4877 w 10000"/>
                <a:gd name="connsiteY193" fmla="*/ 5326 h 10000"/>
                <a:gd name="connsiteX194" fmla="*/ 4857 w 10000"/>
                <a:gd name="connsiteY194" fmla="*/ 5287 h 10000"/>
                <a:gd name="connsiteX195" fmla="*/ 4816 w 10000"/>
                <a:gd name="connsiteY195" fmla="*/ 5287 h 10000"/>
                <a:gd name="connsiteX196" fmla="*/ 3812 w 10000"/>
                <a:gd name="connsiteY196" fmla="*/ 5266 h 10000"/>
                <a:gd name="connsiteX197" fmla="*/ 2994 w 10000"/>
                <a:gd name="connsiteY197" fmla="*/ 5266 h 10000"/>
                <a:gd name="connsiteX198" fmla="*/ 2827 w 10000"/>
                <a:gd name="connsiteY198" fmla="*/ 5266 h 10000"/>
                <a:gd name="connsiteX199" fmla="*/ 2767 w 10000"/>
                <a:gd name="connsiteY199" fmla="*/ 5226 h 10000"/>
                <a:gd name="connsiteX200" fmla="*/ 2727 w 10000"/>
                <a:gd name="connsiteY200" fmla="*/ 5266 h 10000"/>
                <a:gd name="connsiteX201" fmla="*/ 2705 w 10000"/>
                <a:gd name="connsiteY201" fmla="*/ 5287 h 10000"/>
                <a:gd name="connsiteX202" fmla="*/ 2663 w 10000"/>
                <a:gd name="connsiteY202" fmla="*/ 5384 h 10000"/>
                <a:gd name="connsiteX203" fmla="*/ 2623 w 10000"/>
                <a:gd name="connsiteY203" fmla="*/ 5483 h 10000"/>
                <a:gd name="connsiteX204" fmla="*/ 2623 w 10000"/>
                <a:gd name="connsiteY204" fmla="*/ 5581 h 10000"/>
                <a:gd name="connsiteX205" fmla="*/ 2623 w 10000"/>
                <a:gd name="connsiteY205" fmla="*/ 5680 h 10000"/>
                <a:gd name="connsiteX206" fmla="*/ 2663 w 10000"/>
                <a:gd name="connsiteY206" fmla="*/ 5741 h 10000"/>
                <a:gd name="connsiteX207" fmla="*/ 2705 w 10000"/>
                <a:gd name="connsiteY207" fmla="*/ 5780 h 10000"/>
                <a:gd name="connsiteX208" fmla="*/ 2727 w 10000"/>
                <a:gd name="connsiteY208" fmla="*/ 5780 h 10000"/>
                <a:gd name="connsiteX209" fmla="*/ 2767 w 10000"/>
                <a:gd name="connsiteY209" fmla="*/ 5818 h 10000"/>
                <a:gd name="connsiteX210" fmla="*/ 2767 w 10000"/>
                <a:gd name="connsiteY210" fmla="*/ 5838 h 10000"/>
                <a:gd name="connsiteX211" fmla="*/ 2663 w 10000"/>
                <a:gd name="connsiteY211" fmla="*/ 5917 h 10000"/>
                <a:gd name="connsiteX212" fmla="*/ 2705 w 10000"/>
                <a:gd name="connsiteY212" fmla="*/ 5936 h 10000"/>
                <a:gd name="connsiteX213" fmla="*/ 2727 w 10000"/>
                <a:gd name="connsiteY213" fmla="*/ 5936 h 10000"/>
                <a:gd name="connsiteX214" fmla="*/ 2767 w 10000"/>
                <a:gd name="connsiteY214" fmla="*/ 5977 h 10000"/>
                <a:gd name="connsiteX215" fmla="*/ 2767 w 10000"/>
                <a:gd name="connsiteY215" fmla="*/ 6016 h 10000"/>
                <a:gd name="connsiteX216" fmla="*/ 2767 w 10000"/>
                <a:gd name="connsiteY216" fmla="*/ 6035 h 10000"/>
                <a:gd name="connsiteX217" fmla="*/ 2767 w 10000"/>
                <a:gd name="connsiteY217" fmla="*/ 6114 h 10000"/>
                <a:gd name="connsiteX218" fmla="*/ 2727 w 10000"/>
                <a:gd name="connsiteY218" fmla="*/ 6172 h 10000"/>
                <a:gd name="connsiteX219" fmla="*/ 2705 w 10000"/>
                <a:gd name="connsiteY219" fmla="*/ 6194 h 10000"/>
                <a:gd name="connsiteX220" fmla="*/ 2727 w 10000"/>
                <a:gd name="connsiteY220" fmla="*/ 6291 h 10000"/>
                <a:gd name="connsiteX221" fmla="*/ 2767 w 10000"/>
                <a:gd name="connsiteY221" fmla="*/ 6371 h 10000"/>
                <a:gd name="connsiteX222" fmla="*/ 2767 w 10000"/>
                <a:gd name="connsiteY222" fmla="*/ 6430 h 10000"/>
                <a:gd name="connsiteX223" fmla="*/ 2767 w 10000"/>
                <a:gd name="connsiteY223" fmla="*/ 6469 h 10000"/>
                <a:gd name="connsiteX224" fmla="*/ 2727 w 10000"/>
                <a:gd name="connsiteY224" fmla="*/ 6490 h 10000"/>
                <a:gd name="connsiteX225" fmla="*/ 2705 w 10000"/>
                <a:gd name="connsiteY225" fmla="*/ 6529 h 10000"/>
                <a:gd name="connsiteX226" fmla="*/ 2705 w 10000"/>
                <a:gd name="connsiteY226" fmla="*/ 6529 h 10000"/>
                <a:gd name="connsiteX227" fmla="*/ 2705 w 10000"/>
                <a:gd name="connsiteY227" fmla="*/ 6587 h 10000"/>
                <a:gd name="connsiteX228" fmla="*/ 2727 w 10000"/>
                <a:gd name="connsiteY228" fmla="*/ 6627 h 10000"/>
                <a:gd name="connsiteX229" fmla="*/ 2767 w 10000"/>
                <a:gd name="connsiteY229" fmla="*/ 6685 h 10000"/>
                <a:gd name="connsiteX230" fmla="*/ 2807 w 10000"/>
                <a:gd name="connsiteY230" fmla="*/ 6746 h 10000"/>
                <a:gd name="connsiteX231" fmla="*/ 2807 w 10000"/>
                <a:gd name="connsiteY231" fmla="*/ 6784 h 10000"/>
                <a:gd name="connsiteX232" fmla="*/ 2767 w 10000"/>
                <a:gd name="connsiteY232" fmla="*/ 6844 h 10000"/>
                <a:gd name="connsiteX233" fmla="*/ 2727 w 10000"/>
                <a:gd name="connsiteY233" fmla="*/ 6884 h 10000"/>
                <a:gd name="connsiteX234" fmla="*/ 2705 w 10000"/>
                <a:gd name="connsiteY234" fmla="*/ 6844 h 10000"/>
                <a:gd name="connsiteX235" fmla="*/ 2623 w 10000"/>
                <a:gd name="connsiteY235" fmla="*/ 6784 h 10000"/>
                <a:gd name="connsiteX236" fmla="*/ 2603 w 10000"/>
                <a:gd name="connsiteY236" fmla="*/ 6723 h 10000"/>
                <a:gd name="connsiteX237" fmla="*/ 2562 w 10000"/>
                <a:gd name="connsiteY237" fmla="*/ 6627 h 10000"/>
                <a:gd name="connsiteX238" fmla="*/ 2522 w 10000"/>
                <a:gd name="connsiteY238" fmla="*/ 6568 h 10000"/>
                <a:gd name="connsiteX239" fmla="*/ 2502 w 10000"/>
                <a:gd name="connsiteY239" fmla="*/ 6529 h 10000"/>
                <a:gd name="connsiteX240" fmla="*/ 2502 w 10000"/>
                <a:gd name="connsiteY240" fmla="*/ 6529 h 10000"/>
                <a:gd name="connsiteX241" fmla="*/ 2461 w 10000"/>
                <a:gd name="connsiteY241" fmla="*/ 6568 h 10000"/>
                <a:gd name="connsiteX242" fmla="*/ 2417 w 10000"/>
                <a:gd name="connsiteY242" fmla="*/ 6568 h 10000"/>
                <a:gd name="connsiteX243" fmla="*/ 2397 w 10000"/>
                <a:gd name="connsiteY243" fmla="*/ 6529 h 10000"/>
                <a:gd name="connsiteX244" fmla="*/ 2397 w 10000"/>
                <a:gd name="connsiteY244" fmla="*/ 6490 h 10000"/>
                <a:gd name="connsiteX245" fmla="*/ 2397 w 10000"/>
                <a:gd name="connsiteY245" fmla="*/ 6490 h 10000"/>
                <a:gd name="connsiteX246" fmla="*/ 2356 w 10000"/>
                <a:gd name="connsiteY246" fmla="*/ 6469 h 10000"/>
                <a:gd name="connsiteX247" fmla="*/ 2334 w 10000"/>
                <a:gd name="connsiteY247" fmla="*/ 6430 h 10000"/>
                <a:gd name="connsiteX248" fmla="*/ 2295 w 10000"/>
                <a:gd name="connsiteY248" fmla="*/ 6390 h 10000"/>
                <a:gd name="connsiteX249" fmla="*/ 2334 w 10000"/>
                <a:gd name="connsiteY249" fmla="*/ 6390 h 10000"/>
                <a:gd name="connsiteX250" fmla="*/ 2334 w 10000"/>
                <a:gd name="connsiteY250" fmla="*/ 6371 h 10000"/>
                <a:gd name="connsiteX251" fmla="*/ 2334 w 10000"/>
                <a:gd name="connsiteY251" fmla="*/ 6371 h 10000"/>
                <a:gd name="connsiteX252" fmla="*/ 2334 w 10000"/>
                <a:gd name="connsiteY252" fmla="*/ 6331 h 10000"/>
                <a:gd name="connsiteX253" fmla="*/ 2234 w 10000"/>
                <a:gd name="connsiteY253" fmla="*/ 6390 h 10000"/>
                <a:gd name="connsiteX254" fmla="*/ 2194 w 10000"/>
                <a:gd name="connsiteY254" fmla="*/ 6390 h 10000"/>
                <a:gd name="connsiteX255" fmla="*/ 2194 w 10000"/>
                <a:gd name="connsiteY255" fmla="*/ 6390 h 10000"/>
                <a:gd name="connsiteX256" fmla="*/ 2194 w 10000"/>
                <a:gd name="connsiteY256" fmla="*/ 6390 h 10000"/>
                <a:gd name="connsiteX257" fmla="*/ 2194 w 10000"/>
                <a:gd name="connsiteY257" fmla="*/ 6371 h 10000"/>
                <a:gd name="connsiteX258" fmla="*/ 2194 w 10000"/>
                <a:gd name="connsiteY258" fmla="*/ 6371 h 10000"/>
                <a:gd name="connsiteX259" fmla="*/ 2150 w 10000"/>
                <a:gd name="connsiteY259" fmla="*/ 6331 h 10000"/>
                <a:gd name="connsiteX260" fmla="*/ 2090 w 10000"/>
                <a:gd name="connsiteY260" fmla="*/ 6331 h 10000"/>
                <a:gd name="connsiteX261" fmla="*/ 2049 w 10000"/>
                <a:gd name="connsiteY261" fmla="*/ 6331 h 10000"/>
                <a:gd name="connsiteX262" fmla="*/ 1822 w 10000"/>
                <a:gd name="connsiteY262" fmla="*/ 6331 h 10000"/>
                <a:gd name="connsiteX263" fmla="*/ 1682 w 10000"/>
                <a:gd name="connsiteY263" fmla="*/ 6371 h 10000"/>
                <a:gd name="connsiteX264" fmla="*/ 1617 w 10000"/>
                <a:gd name="connsiteY264" fmla="*/ 6390 h 10000"/>
                <a:gd name="connsiteX265" fmla="*/ 1457 w 10000"/>
                <a:gd name="connsiteY265" fmla="*/ 6430 h 10000"/>
                <a:gd name="connsiteX266" fmla="*/ 1415 w 10000"/>
                <a:gd name="connsiteY266" fmla="*/ 6430 h 10000"/>
                <a:gd name="connsiteX267" fmla="*/ 1415 w 10000"/>
                <a:gd name="connsiteY267" fmla="*/ 6430 h 10000"/>
                <a:gd name="connsiteX268" fmla="*/ 1373 w 10000"/>
                <a:gd name="connsiteY268" fmla="*/ 6390 h 10000"/>
                <a:gd name="connsiteX269" fmla="*/ 1352 w 10000"/>
                <a:gd name="connsiteY269" fmla="*/ 6430 h 10000"/>
                <a:gd name="connsiteX270" fmla="*/ 1291 w 10000"/>
                <a:gd name="connsiteY270" fmla="*/ 6490 h 10000"/>
                <a:gd name="connsiteX271" fmla="*/ 1209 w 10000"/>
                <a:gd name="connsiteY271" fmla="*/ 6568 h 10000"/>
                <a:gd name="connsiteX272" fmla="*/ 1190 w 10000"/>
                <a:gd name="connsiteY272" fmla="*/ 6627 h 10000"/>
                <a:gd name="connsiteX273" fmla="*/ 1146 w 10000"/>
                <a:gd name="connsiteY273" fmla="*/ 6668 h 10000"/>
                <a:gd name="connsiteX274" fmla="*/ 1086 w 10000"/>
                <a:gd name="connsiteY274" fmla="*/ 6668 h 10000"/>
                <a:gd name="connsiteX275" fmla="*/ 1004 w 10000"/>
                <a:gd name="connsiteY275" fmla="*/ 6627 h 10000"/>
                <a:gd name="connsiteX276" fmla="*/ 984 w 10000"/>
                <a:gd name="connsiteY276" fmla="*/ 6568 h 10000"/>
                <a:gd name="connsiteX277" fmla="*/ 984 w 10000"/>
                <a:gd name="connsiteY277" fmla="*/ 6529 h 10000"/>
                <a:gd name="connsiteX278" fmla="*/ 984 w 10000"/>
                <a:gd name="connsiteY278" fmla="*/ 6490 h 10000"/>
                <a:gd name="connsiteX279" fmla="*/ 944 w 10000"/>
                <a:gd name="connsiteY279" fmla="*/ 6490 h 10000"/>
                <a:gd name="connsiteX280" fmla="*/ 944 w 10000"/>
                <a:gd name="connsiteY280" fmla="*/ 6490 h 10000"/>
                <a:gd name="connsiteX281" fmla="*/ 944 w 10000"/>
                <a:gd name="connsiteY281" fmla="*/ 6529 h 10000"/>
                <a:gd name="connsiteX282" fmla="*/ 902 w 10000"/>
                <a:gd name="connsiteY282" fmla="*/ 6568 h 10000"/>
                <a:gd name="connsiteX283" fmla="*/ 902 w 10000"/>
                <a:gd name="connsiteY283" fmla="*/ 6568 h 10000"/>
                <a:gd name="connsiteX284" fmla="*/ 902 w 10000"/>
                <a:gd name="connsiteY284" fmla="*/ 6529 h 10000"/>
                <a:gd name="connsiteX285" fmla="*/ 880 w 10000"/>
                <a:gd name="connsiteY285" fmla="*/ 6529 h 10000"/>
                <a:gd name="connsiteX286" fmla="*/ 840 w 10000"/>
                <a:gd name="connsiteY286" fmla="*/ 6529 h 10000"/>
                <a:gd name="connsiteX287" fmla="*/ 820 w 10000"/>
                <a:gd name="connsiteY287" fmla="*/ 6568 h 10000"/>
                <a:gd name="connsiteX288" fmla="*/ 820 w 10000"/>
                <a:gd name="connsiteY288" fmla="*/ 6568 h 10000"/>
                <a:gd name="connsiteX289" fmla="*/ 737 w 10000"/>
                <a:gd name="connsiteY289" fmla="*/ 6529 h 10000"/>
                <a:gd name="connsiteX290" fmla="*/ 717 w 10000"/>
                <a:gd name="connsiteY290" fmla="*/ 6490 h 10000"/>
                <a:gd name="connsiteX291" fmla="*/ 717 w 10000"/>
                <a:gd name="connsiteY291" fmla="*/ 6430 h 10000"/>
                <a:gd name="connsiteX292" fmla="*/ 677 w 10000"/>
                <a:gd name="connsiteY292" fmla="*/ 6390 h 10000"/>
                <a:gd name="connsiteX293" fmla="*/ 613 w 10000"/>
                <a:gd name="connsiteY293" fmla="*/ 6371 h 10000"/>
                <a:gd name="connsiteX294" fmla="*/ 613 w 10000"/>
                <a:gd name="connsiteY294" fmla="*/ 6371 h 10000"/>
                <a:gd name="connsiteX295" fmla="*/ 573 w 10000"/>
                <a:gd name="connsiteY295" fmla="*/ 6371 h 10000"/>
                <a:gd name="connsiteX296" fmla="*/ 532 w 10000"/>
                <a:gd name="connsiteY296" fmla="*/ 6371 h 10000"/>
                <a:gd name="connsiteX297" fmla="*/ 532 w 10000"/>
                <a:gd name="connsiteY297" fmla="*/ 6331 h 10000"/>
                <a:gd name="connsiteX298" fmla="*/ 512 w 10000"/>
                <a:gd name="connsiteY298" fmla="*/ 6232 h 10000"/>
                <a:gd name="connsiteX299" fmla="*/ 512 w 10000"/>
                <a:gd name="connsiteY299" fmla="*/ 6172 h 10000"/>
                <a:gd name="connsiteX300" fmla="*/ 472 w 10000"/>
                <a:gd name="connsiteY300" fmla="*/ 6075 h 10000"/>
                <a:gd name="connsiteX301" fmla="*/ 432 w 10000"/>
                <a:gd name="connsiteY301" fmla="*/ 5977 h 10000"/>
                <a:gd name="connsiteX302" fmla="*/ 368 w 10000"/>
                <a:gd name="connsiteY302" fmla="*/ 5917 h 10000"/>
                <a:gd name="connsiteX303" fmla="*/ 348 w 10000"/>
                <a:gd name="connsiteY303" fmla="*/ 5917 h 10000"/>
                <a:gd name="connsiteX304" fmla="*/ 308 w 10000"/>
                <a:gd name="connsiteY304" fmla="*/ 5878 h 10000"/>
                <a:gd name="connsiteX305" fmla="*/ 245 w 10000"/>
                <a:gd name="connsiteY305" fmla="*/ 5917 h 10000"/>
                <a:gd name="connsiteX306" fmla="*/ 164 w 10000"/>
                <a:gd name="connsiteY306" fmla="*/ 5917 h 10000"/>
                <a:gd name="connsiteX307" fmla="*/ 101 w 10000"/>
                <a:gd name="connsiteY307" fmla="*/ 5917 h 10000"/>
                <a:gd name="connsiteX308" fmla="*/ 61 w 10000"/>
                <a:gd name="connsiteY308" fmla="*/ 5878 h 10000"/>
                <a:gd name="connsiteX309" fmla="*/ 40 w 10000"/>
                <a:gd name="connsiteY309" fmla="*/ 5838 h 10000"/>
                <a:gd name="connsiteX310" fmla="*/ 0 w 10000"/>
                <a:gd name="connsiteY310" fmla="*/ 5780 h 10000"/>
                <a:gd name="connsiteX311" fmla="*/ 0 w 10000"/>
                <a:gd name="connsiteY311" fmla="*/ 5680 h 10000"/>
                <a:gd name="connsiteX312" fmla="*/ 40 w 10000"/>
                <a:gd name="connsiteY312" fmla="*/ 5622 h 10000"/>
                <a:gd name="connsiteX313" fmla="*/ 61 w 10000"/>
                <a:gd name="connsiteY313" fmla="*/ 5522 h 10000"/>
                <a:gd name="connsiteX314" fmla="*/ 101 w 10000"/>
                <a:gd name="connsiteY314" fmla="*/ 5424 h 10000"/>
                <a:gd name="connsiteX315" fmla="*/ 144 w 10000"/>
                <a:gd name="connsiteY315" fmla="*/ 5364 h 10000"/>
                <a:gd name="connsiteX316" fmla="*/ 144 w 10000"/>
                <a:gd name="connsiteY316" fmla="*/ 5326 h 10000"/>
                <a:gd name="connsiteX317" fmla="*/ 101 w 10000"/>
                <a:gd name="connsiteY317" fmla="*/ 5266 h 10000"/>
                <a:gd name="connsiteX318" fmla="*/ 61 w 10000"/>
                <a:gd name="connsiteY318" fmla="*/ 5189 h 10000"/>
                <a:gd name="connsiteX319" fmla="*/ 61 w 10000"/>
                <a:gd name="connsiteY319" fmla="*/ 5129 h 10000"/>
                <a:gd name="connsiteX320" fmla="*/ 61 w 10000"/>
                <a:gd name="connsiteY320" fmla="*/ 5108 h 10000"/>
                <a:gd name="connsiteX321" fmla="*/ 144 w 10000"/>
                <a:gd name="connsiteY321" fmla="*/ 5108 h 10000"/>
                <a:gd name="connsiteX322" fmla="*/ 164 w 10000"/>
                <a:gd name="connsiteY322" fmla="*/ 5108 h 10000"/>
                <a:gd name="connsiteX323" fmla="*/ 245 w 10000"/>
                <a:gd name="connsiteY323" fmla="*/ 5069 h 10000"/>
                <a:gd name="connsiteX324" fmla="*/ 266 w 10000"/>
                <a:gd name="connsiteY324" fmla="*/ 5029 h 10000"/>
                <a:gd name="connsiteX325" fmla="*/ 308 w 10000"/>
                <a:gd name="connsiteY325" fmla="*/ 4970 h 10000"/>
                <a:gd name="connsiteX326" fmla="*/ 348 w 10000"/>
                <a:gd name="connsiteY326" fmla="*/ 4911 h 10000"/>
                <a:gd name="connsiteX327" fmla="*/ 368 w 10000"/>
                <a:gd name="connsiteY327" fmla="*/ 4813 h 10000"/>
                <a:gd name="connsiteX328" fmla="*/ 411 w 10000"/>
                <a:gd name="connsiteY328" fmla="*/ 4773 h 10000"/>
                <a:gd name="connsiteX329" fmla="*/ 411 w 10000"/>
                <a:gd name="connsiteY329" fmla="*/ 4713 h 10000"/>
                <a:gd name="connsiteX330" fmla="*/ 368 w 10000"/>
                <a:gd name="connsiteY330" fmla="*/ 4655 h 10000"/>
                <a:gd name="connsiteX331" fmla="*/ 348 w 10000"/>
                <a:gd name="connsiteY331" fmla="*/ 4616 h 10000"/>
                <a:gd name="connsiteX332" fmla="*/ 308 w 10000"/>
                <a:gd name="connsiteY332" fmla="*/ 4576 h 10000"/>
                <a:gd name="connsiteX333" fmla="*/ 348 w 10000"/>
                <a:gd name="connsiteY333" fmla="*/ 4556 h 10000"/>
                <a:gd name="connsiteX334" fmla="*/ 348 w 10000"/>
                <a:gd name="connsiteY334" fmla="*/ 4477 h 10000"/>
                <a:gd name="connsiteX335" fmla="*/ 348 w 10000"/>
                <a:gd name="connsiteY335" fmla="*/ 4457 h 10000"/>
                <a:gd name="connsiteX336" fmla="*/ 348 w 10000"/>
                <a:gd name="connsiteY336" fmla="*/ 4417 h 10000"/>
                <a:gd name="connsiteX337" fmla="*/ 308 w 10000"/>
                <a:gd name="connsiteY337" fmla="*/ 4417 h 10000"/>
                <a:gd name="connsiteX338" fmla="*/ 266 w 10000"/>
                <a:gd name="connsiteY338" fmla="*/ 4379 h 10000"/>
                <a:gd name="connsiteX339" fmla="*/ 245 w 10000"/>
                <a:gd name="connsiteY339" fmla="*/ 4379 h 10000"/>
                <a:gd name="connsiteX340" fmla="*/ 205 w 10000"/>
                <a:gd name="connsiteY340" fmla="*/ 4357 h 10000"/>
                <a:gd name="connsiteX341" fmla="*/ 245 w 10000"/>
                <a:gd name="connsiteY341" fmla="*/ 4357 h 10000"/>
                <a:gd name="connsiteX342" fmla="*/ 245 w 10000"/>
                <a:gd name="connsiteY342" fmla="*/ 4357 h 10000"/>
                <a:gd name="connsiteX343" fmla="*/ 266 w 10000"/>
                <a:gd name="connsiteY343" fmla="*/ 4357 h 10000"/>
                <a:gd name="connsiteX344" fmla="*/ 411 w 10000"/>
                <a:gd name="connsiteY344" fmla="*/ 4279 h 10000"/>
                <a:gd name="connsiteX345" fmla="*/ 573 w 10000"/>
                <a:gd name="connsiteY345" fmla="*/ 4219 h 10000"/>
                <a:gd name="connsiteX346" fmla="*/ 677 w 10000"/>
                <a:gd name="connsiteY346" fmla="*/ 4181 h 10000"/>
                <a:gd name="connsiteX347" fmla="*/ 840 w 10000"/>
                <a:gd name="connsiteY347" fmla="*/ 4160 h 10000"/>
                <a:gd name="connsiteX348" fmla="*/ 1004 w 10000"/>
                <a:gd name="connsiteY348" fmla="*/ 4122 h 10000"/>
                <a:gd name="connsiteX349" fmla="*/ 1105 w 10000"/>
                <a:gd name="connsiteY349" fmla="*/ 4064 h 10000"/>
                <a:gd name="connsiteX350" fmla="*/ 1105 w 10000"/>
                <a:gd name="connsiteY350" fmla="*/ 4023 h 10000"/>
                <a:gd name="connsiteX351" fmla="*/ 1105 w 10000"/>
                <a:gd name="connsiteY351" fmla="*/ 4004 h 10000"/>
                <a:gd name="connsiteX352" fmla="*/ 1105 w 10000"/>
                <a:gd name="connsiteY352" fmla="*/ 3964 h 10000"/>
                <a:gd name="connsiteX353" fmla="*/ 1105 w 10000"/>
                <a:gd name="connsiteY353" fmla="*/ 3926 h 10000"/>
                <a:gd name="connsiteX354" fmla="*/ 1146 w 10000"/>
                <a:gd name="connsiteY354" fmla="*/ 3903 h 10000"/>
                <a:gd name="connsiteX355" fmla="*/ 1209 w 10000"/>
                <a:gd name="connsiteY355" fmla="*/ 3866 h 10000"/>
                <a:gd name="connsiteX356" fmla="*/ 1249 w 10000"/>
                <a:gd name="connsiteY356" fmla="*/ 3866 h 10000"/>
                <a:gd name="connsiteX357" fmla="*/ 1291 w 10000"/>
                <a:gd name="connsiteY357" fmla="*/ 3866 h 10000"/>
                <a:gd name="connsiteX358" fmla="*/ 1249 w 10000"/>
                <a:gd name="connsiteY358" fmla="*/ 3866 h 10000"/>
                <a:gd name="connsiteX359" fmla="*/ 1249 w 10000"/>
                <a:gd name="connsiteY359" fmla="*/ 3806 h 10000"/>
                <a:gd name="connsiteX360" fmla="*/ 1249 w 10000"/>
                <a:gd name="connsiteY360" fmla="*/ 3766 h 10000"/>
                <a:gd name="connsiteX361" fmla="*/ 1209 w 10000"/>
                <a:gd name="connsiteY361" fmla="*/ 3766 h 10000"/>
                <a:gd name="connsiteX362" fmla="*/ 1249 w 10000"/>
                <a:gd name="connsiteY362" fmla="*/ 3706 h 10000"/>
                <a:gd name="connsiteX363" fmla="*/ 1291 w 10000"/>
                <a:gd name="connsiteY363" fmla="*/ 3706 h 10000"/>
                <a:gd name="connsiteX364" fmla="*/ 1310 w 10000"/>
                <a:gd name="connsiteY364" fmla="*/ 3647 h 10000"/>
                <a:gd name="connsiteX365" fmla="*/ 1291 w 10000"/>
                <a:gd name="connsiteY365" fmla="*/ 3647 h 10000"/>
                <a:gd name="connsiteX366" fmla="*/ 1249 w 10000"/>
                <a:gd name="connsiteY366" fmla="*/ 3609 h 10000"/>
                <a:gd name="connsiteX367" fmla="*/ 1209 w 10000"/>
                <a:gd name="connsiteY367" fmla="*/ 3570 h 10000"/>
                <a:gd name="connsiteX368" fmla="*/ 1209 w 10000"/>
                <a:gd name="connsiteY368" fmla="*/ 3511 h 10000"/>
                <a:gd name="connsiteX369" fmla="*/ 1209 w 10000"/>
                <a:gd name="connsiteY369" fmla="*/ 3473 h 10000"/>
                <a:gd name="connsiteX370" fmla="*/ 1249 w 10000"/>
                <a:gd name="connsiteY370" fmla="*/ 3473 h 10000"/>
                <a:gd name="connsiteX371" fmla="*/ 1310 w 10000"/>
                <a:gd name="connsiteY371" fmla="*/ 3473 h 10000"/>
                <a:gd name="connsiteX372" fmla="*/ 1352 w 10000"/>
                <a:gd name="connsiteY372" fmla="*/ 3473 h 10000"/>
                <a:gd name="connsiteX373" fmla="*/ 1415 w 10000"/>
                <a:gd name="connsiteY373" fmla="*/ 3473 h 10000"/>
                <a:gd name="connsiteX374" fmla="*/ 1457 w 10000"/>
                <a:gd name="connsiteY374" fmla="*/ 3452 h 10000"/>
                <a:gd name="connsiteX375" fmla="*/ 1477 w 10000"/>
                <a:gd name="connsiteY375" fmla="*/ 3413 h 10000"/>
                <a:gd name="connsiteX376" fmla="*/ 1517 w 10000"/>
                <a:gd name="connsiteY376" fmla="*/ 3352 h 10000"/>
                <a:gd name="connsiteX377" fmla="*/ 1477 w 10000"/>
                <a:gd name="connsiteY377" fmla="*/ 3274 h 10000"/>
                <a:gd name="connsiteX378" fmla="*/ 1457 w 10000"/>
                <a:gd name="connsiteY378" fmla="*/ 3214 h 10000"/>
                <a:gd name="connsiteX379" fmla="*/ 1415 w 10000"/>
                <a:gd name="connsiteY379" fmla="*/ 3173 h 10000"/>
                <a:gd name="connsiteX380" fmla="*/ 1373 w 10000"/>
                <a:gd name="connsiteY380" fmla="*/ 3116 h 10000"/>
                <a:gd name="connsiteX381" fmla="*/ 1373 w 10000"/>
                <a:gd name="connsiteY381" fmla="*/ 3057 h 10000"/>
                <a:gd name="connsiteX382" fmla="*/ 1373 w 10000"/>
                <a:gd name="connsiteY382" fmla="*/ 3018 h 10000"/>
                <a:gd name="connsiteX383" fmla="*/ 1373 w 10000"/>
                <a:gd name="connsiteY383" fmla="*/ 3018 h 10000"/>
                <a:gd name="connsiteX384" fmla="*/ 1415 w 10000"/>
                <a:gd name="connsiteY384" fmla="*/ 3018 h 10000"/>
                <a:gd name="connsiteX385" fmla="*/ 1457 w 10000"/>
                <a:gd name="connsiteY385" fmla="*/ 3018 h 10000"/>
                <a:gd name="connsiteX386" fmla="*/ 1477 w 10000"/>
                <a:gd name="connsiteY386" fmla="*/ 3018 h 10000"/>
                <a:gd name="connsiteX387" fmla="*/ 1477 w 10000"/>
                <a:gd name="connsiteY387" fmla="*/ 2998 h 10000"/>
                <a:gd name="connsiteX388" fmla="*/ 1477 w 10000"/>
                <a:gd name="connsiteY388" fmla="*/ 2998 h 10000"/>
                <a:gd name="connsiteX389" fmla="*/ 1477 w 10000"/>
                <a:gd name="connsiteY389" fmla="*/ 2960 h 10000"/>
                <a:gd name="connsiteX390" fmla="*/ 1477 w 10000"/>
                <a:gd name="connsiteY390" fmla="*/ 2960 h 10000"/>
                <a:gd name="connsiteX391" fmla="*/ 1477 w 10000"/>
                <a:gd name="connsiteY391" fmla="*/ 2917 h 10000"/>
                <a:gd name="connsiteX392" fmla="*/ 1558 w 10000"/>
                <a:gd name="connsiteY392" fmla="*/ 2899 h 10000"/>
                <a:gd name="connsiteX393" fmla="*/ 1578 w 10000"/>
                <a:gd name="connsiteY393" fmla="*/ 2860 h 10000"/>
                <a:gd name="connsiteX394" fmla="*/ 1617 w 10000"/>
                <a:gd name="connsiteY394" fmla="*/ 2821 h 10000"/>
                <a:gd name="connsiteX395" fmla="*/ 1660 w 10000"/>
                <a:gd name="connsiteY395" fmla="*/ 2821 h 10000"/>
                <a:gd name="connsiteX396" fmla="*/ 1682 w 10000"/>
                <a:gd name="connsiteY396" fmla="*/ 2761 h 10000"/>
                <a:gd name="connsiteX397" fmla="*/ 1721 w 10000"/>
                <a:gd name="connsiteY397" fmla="*/ 2722 h 10000"/>
                <a:gd name="connsiteX398" fmla="*/ 1763 w 10000"/>
                <a:gd name="connsiteY398" fmla="*/ 2702 h 10000"/>
                <a:gd name="connsiteX399" fmla="*/ 1783 w 10000"/>
                <a:gd name="connsiteY399" fmla="*/ 2702 h 10000"/>
                <a:gd name="connsiteX400" fmla="*/ 1822 w 10000"/>
                <a:gd name="connsiteY400" fmla="*/ 2702 h 10000"/>
                <a:gd name="connsiteX401" fmla="*/ 1842 w 10000"/>
                <a:gd name="connsiteY401" fmla="*/ 2722 h 10000"/>
                <a:gd name="connsiteX402" fmla="*/ 1822 w 10000"/>
                <a:gd name="connsiteY402" fmla="*/ 2722 h 10000"/>
                <a:gd name="connsiteX403" fmla="*/ 1822 w 10000"/>
                <a:gd name="connsiteY403" fmla="*/ 2761 h 10000"/>
                <a:gd name="connsiteX404" fmla="*/ 1783 w 10000"/>
                <a:gd name="connsiteY404" fmla="*/ 2761 h 10000"/>
                <a:gd name="connsiteX405" fmla="*/ 1763 w 10000"/>
                <a:gd name="connsiteY405" fmla="*/ 2799 h 10000"/>
                <a:gd name="connsiteX406" fmla="*/ 1783 w 10000"/>
                <a:gd name="connsiteY406" fmla="*/ 2799 h 10000"/>
                <a:gd name="connsiteX407" fmla="*/ 1783 w 10000"/>
                <a:gd name="connsiteY407" fmla="*/ 2799 h 10000"/>
                <a:gd name="connsiteX408" fmla="*/ 1822 w 10000"/>
                <a:gd name="connsiteY408" fmla="*/ 2799 h 10000"/>
                <a:gd name="connsiteX409" fmla="*/ 1842 w 10000"/>
                <a:gd name="connsiteY409" fmla="*/ 2821 h 10000"/>
                <a:gd name="connsiteX410" fmla="*/ 1927 w 10000"/>
                <a:gd name="connsiteY410" fmla="*/ 2821 h 10000"/>
                <a:gd name="connsiteX411" fmla="*/ 1990 w 10000"/>
                <a:gd name="connsiteY411" fmla="*/ 2860 h 10000"/>
                <a:gd name="connsiteX412" fmla="*/ 2049 w 10000"/>
                <a:gd name="connsiteY412" fmla="*/ 2917 h 10000"/>
                <a:gd name="connsiteX413" fmla="*/ 2130 w 10000"/>
                <a:gd name="connsiteY413" fmla="*/ 2998 h 10000"/>
                <a:gd name="connsiteX414" fmla="*/ 2194 w 10000"/>
                <a:gd name="connsiteY414" fmla="*/ 3018 h 10000"/>
                <a:gd name="connsiteX415" fmla="*/ 2255 w 10000"/>
                <a:gd name="connsiteY415" fmla="*/ 3057 h 10000"/>
                <a:gd name="connsiteX416" fmla="*/ 2295 w 10000"/>
                <a:gd name="connsiteY416" fmla="*/ 3018 h 10000"/>
                <a:gd name="connsiteX417" fmla="*/ 2295 w 10000"/>
                <a:gd name="connsiteY417" fmla="*/ 2998 h 10000"/>
                <a:gd name="connsiteX418" fmla="*/ 2295 w 10000"/>
                <a:gd name="connsiteY418" fmla="*/ 2998 h 10000"/>
                <a:gd name="connsiteX419" fmla="*/ 2295 w 10000"/>
                <a:gd name="connsiteY419" fmla="*/ 2960 h 10000"/>
                <a:gd name="connsiteX420" fmla="*/ 2295 w 10000"/>
                <a:gd name="connsiteY420" fmla="*/ 2960 h 10000"/>
                <a:gd name="connsiteX421" fmla="*/ 2295 w 10000"/>
                <a:gd name="connsiteY421" fmla="*/ 2917 h 10000"/>
                <a:gd name="connsiteX422" fmla="*/ 2356 w 10000"/>
                <a:gd name="connsiteY422" fmla="*/ 2917 h 10000"/>
                <a:gd name="connsiteX423" fmla="*/ 2502 w 10000"/>
                <a:gd name="connsiteY423" fmla="*/ 2917 h 10000"/>
                <a:gd name="connsiteX424" fmla="*/ 2502 w 10000"/>
                <a:gd name="connsiteY424" fmla="*/ 2899 h 10000"/>
                <a:gd name="connsiteX425" fmla="*/ 2502 w 10000"/>
                <a:gd name="connsiteY425" fmla="*/ 2860 h 10000"/>
                <a:gd name="connsiteX426" fmla="*/ 2502 w 10000"/>
                <a:gd name="connsiteY426" fmla="*/ 2860 h 10000"/>
                <a:gd name="connsiteX427" fmla="*/ 2502 w 10000"/>
                <a:gd name="connsiteY427" fmla="*/ 2799 h 10000"/>
                <a:gd name="connsiteX428" fmla="*/ 2502 w 10000"/>
                <a:gd name="connsiteY428" fmla="*/ 2564 h 10000"/>
                <a:gd name="connsiteX429" fmla="*/ 2502 w 10000"/>
                <a:gd name="connsiteY429" fmla="*/ 2506 h 10000"/>
                <a:gd name="connsiteX430" fmla="*/ 2502 w 10000"/>
                <a:gd name="connsiteY430" fmla="*/ 2464 h 10000"/>
                <a:gd name="connsiteX431" fmla="*/ 2502 w 10000"/>
                <a:gd name="connsiteY431" fmla="*/ 2464 h 10000"/>
                <a:gd name="connsiteX432" fmla="*/ 2562 w 10000"/>
                <a:gd name="connsiteY432" fmla="*/ 2506 h 10000"/>
                <a:gd name="connsiteX433" fmla="*/ 2623 w 10000"/>
                <a:gd name="connsiteY433" fmla="*/ 2545 h 10000"/>
                <a:gd name="connsiteX434" fmla="*/ 2705 w 10000"/>
                <a:gd name="connsiteY434" fmla="*/ 2564 h 10000"/>
                <a:gd name="connsiteX435" fmla="*/ 2767 w 10000"/>
                <a:gd name="connsiteY435" fmla="*/ 2603 h 10000"/>
                <a:gd name="connsiteX436" fmla="*/ 2807 w 10000"/>
                <a:gd name="connsiteY436" fmla="*/ 2603 h 10000"/>
                <a:gd name="connsiteX437" fmla="*/ 2868 w 10000"/>
                <a:gd name="connsiteY437" fmla="*/ 2564 h 10000"/>
                <a:gd name="connsiteX438" fmla="*/ 2868 w 10000"/>
                <a:gd name="connsiteY438" fmla="*/ 2506 h 10000"/>
                <a:gd name="connsiteX439" fmla="*/ 2888 w 10000"/>
                <a:gd name="connsiteY439" fmla="*/ 2464 h 10000"/>
                <a:gd name="connsiteX440" fmla="*/ 2888 w 10000"/>
                <a:gd name="connsiteY440" fmla="*/ 2404 h 10000"/>
                <a:gd name="connsiteX441" fmla="*/ 2888 w 10000"/>
                <a:gd name="connsiteY441" fmla="*/ 2346 h 10000"/>
                <a:gd name="connsiteX442" fmla="*/ 2888 w 10000"/>
                <a:gd name="connsiteY442" fmla="*/ 2269 h 10000"/>
                <a:gd name="connsiteX443" fmla="*/ 2929 w 10000"/>
                <a:gd name="connsiteY443" fmla="*/ 2209 h 10000"/>
                <a:gd name="connsiteX444" fmla="*/ 2994 w 10000"/>
                <a:gd name="connsiteY444" fmla="*/ 2148 h 10000"/>
                <a:gd name="connsiteX445" fmla="*/ 3135 w 10000"/>
                <a:gd name="connsiteY445" fmla="*/ 2051 h 10000"/>
                <a:gd name="connsiteX446" fmla="*/ 3175 w 10000"/>
                <a:gd name="connsiteY446" fmla="*/ 2012 h 10000"/>
                <a:gd name="connsiteX447" fmla="*/ 3239 w 10000"/>
                <a:gd name="connsiteY447" fmla="*/ 1992 h 10000"/>
                <a:gd name="connsiteX448" fmla="*/ 3279 w 10000"/>
                <a:gd name="connsiteY448" fmla="*/ 1952 h 10000"/>
                <a:gd name="connsiteX449" fmla="*/ 3340 w 10000"/>
                <a:gd name="connsiteY449" fmla="*/ 1913 h 10000"/>
                <a:gd name="connsiteX450" fmla="*/ 3361 w 10000"/>
                <a:gd name="connsiteY450" fmla="*/ 1913 h 10000"/>
                <a:gd name="connsiteX451" fmla="*/ 3441 w 10000"/>
                <a:gd name="connsiteY451" fmla="*/ 1952 h 10000"/>
                <a:gd name="connsiteX452" fmla="*/ 3465 w 10000"/>
                <a:gd name="connsiteY452" fmla="*/ 1992 h 10000"/>
                <a:gd name="connsiteX453" fmla="*/ 3546 w 10000"/>
                <a:gd name="connsiteY453" fmla="*/ 2012 h 10000"/>
                <a:gd name="connsiteX454" fmla="*/ 3607 w 10000"/>
                <a:gd name="connsiteY454" fmla="*/ 2051 h 10000"/>
                <a:gd name="connsiteX455" fmla="*/ 3668 w 10000"/>
                <a:gd name="connsiteY455" fmla="*/ 2090 h 10000"/>
                <a:gd name="connsiteX456" fmla="*/ 3752 w 10000"/>
                <a:gd name="connsiteY456" fmla="*/ 2090 h 10000"/>
                <a:gd name="connsiteX457" fmla="*/ 3772 w 10000"/>
                <a:gd name="connsiteY457" fmla="*/ 2051 h 10000"/>
                <a:gd name="connsiteX458" fmla="*/ 3812 w 10000"/>
                <a:gd name="connsiteY458" fmla="*/ 1992 h 10000"/>
                <a:gd name="connsiteX459" fmla="*/ 3812 w 10000"/>
                <a:gd name="connsiteY459" fmla="*/ 1892 h 10000"/>
                <a:gd name="connsiteX460" fmla="*/ 3812 w 10000"/>
                <a:gd name="connsiteY460" fmla="*/ 1815 h 10000"/>
                <a:gd name="connsiteX461" fmla="*/ 3812 w 10000"/>
                <a:gd name="connsiteY461" fmla="*/ 1755 h 10000"/>
                <a:gd name="connsiteX462" fmla="*/ 3832 w 10000"/>
                <a:gd name="connsiteY462" fmla="*/ 1697 h 10000"/>
                <a:gd name="connsiteX463" fmla="*/ 4017 w 10000"/>
                <a:gd name="connsiteY463" fmla="*/ 1596 h 10000"/>
                <a:gd name="connsiteX464" fmla="*/ 4242 w 10000"/>
                <a:gd name="connsiteY464" fmla="*/ 1539 h 10000"/>
                <a:gd name="connsiteX465" fmla="*/ 4507 w 10000"/>
                <a:gd name="connsiteY465" fmla="*/ 1459 h 10000"/>
                <a:gd name="connsiteX466" fmla="*/ 4712 w 10000"/>
                <a:gd name="connsiteY466" fmla="*/ 1438 h 10000"/>
                <a:gd name="connsiteX467" fmla="*/ 4816 w 10000"/>
                <a:gd name="connsiteY467" fmla="*/ 1361 h 10000"/>
                <a:gd name="connsiteX468" fmla="*/ 4917 w 10000"/>
                <a:gd name="connsiteY468" fmla="*/ 1301 h 10000"/>
                <a:gd name="connsiteX469" fmla="*/ 5020 w 10000"/>
                <a:gd name="connsiteY469" fmla="*/ 1202 h 10000"/>
                <a:gd name="connsiteX470" fmla="*/ 5123 w 10000"/>
                <a:gd name="connsiteY470" fmla="*/ 1161 h 10000"/>
                <a:gd name="connsiteX471" fmla="*/ 5225 w 10000"/>
                <a:gd name="connsiteY471" fmla="*/ 1144 h 10000"/>
                <a:gd name="connsiteX472" fmla="*/ 5289 w 10000"/>
                <a:gd name="connsiteY472" fmla="*/ 1161 h 10000"/>
                <a:gd name="connsiteX473" fmla="*/ 5348 w 10000"/>
                <a:gd name="connsiteY473" fmla="*/ 1202 h 10000"/>
                <a:gd name="connsiteX474" fmla="*/ 5430 w 10000"/>
                <a:gd name="connsiteY474" fmla="*/ 1202 h 10000"/>
                <a:gd name="connsiteX475" fmla="*/ 5492 w 10000"/>
                <a:gd name="connsiteY475" fmla="*/ 1242 h 10000"/>
                <a:gd name="connsiteX476" fmla="*/ 5533 w 10000"/>
                <a:gd name="connsiteY476" fmla="*/ 1202 h 10000"/>
                <a:gd name="connsiteX477" fmla="*/ 5554 w 10000"/>
                <a:gd name="connsiteY477" fmla="*/ 1161 h 10000"/>
                <a:gd name="connsiteX478" fmla="*/ 5595 w 10000"/>
                <a:gd name="connsiteY478" fmla="*/ 1161 h 10000"/>
                <a:gd name="connsiteX479" fmla="*/ 5656 w 10000"/>
                <a:gd name="connsiteY479" fmla="*/ 1202 h 10000"/>
                <a:gd name="connsiteX480" fmla="*/ 5759 w 10000"/>
                <a:gd name="connsiteY480" fmla="*/ 1242 h 10000"/>
                <a:gd name="connsiteX481" fmla="*/ 5821 w 10000"/>
                <a:gd name="connsiteY481" fmla="*/ 1262 h 10000"/>
                <a:gd name="connsiteX482" fmla="*/ 5902 w 10000"/>
                <a:gd name="connsiteY482" fmla="*/ 1301 h 10000"/>
                <a:gd name="connsiteX483" fmla="*/ 6025 w 10000"/>
                <a:gd name="connsiteY483" fmla="*/ 1301 h 10000"/>
                <a:gd name="connsiteX484" fmla="*/ 6209 w 10000"/>
                <a:gd name="connsiteY484" fmla="*/ 1262 h 10000"/>
                <a:gd name="connsiteX485" fmla="*/ 6334 w 10000"/>
                <a:gd name="connsiteY485" fmla="*/ 1262 h 10000"/>
                <a:gd name="connsiteX486" fmla="*/ 6394 w 10000"/>
                <a:gd name="connsiteY486" fmla="*/ 1301 h 10000"/>
                <a:gd name="connsiteX487" fmla="*/ 6475 w 10000"/>
                <a:gd name="connsiteY487" fmla="*/ 1301 h 10000"/>
                <a:gd name="connsiteX488" fmla="*/ 6537 w 10000"/>
                <a:gd name="connsiteY488" fmla="*/ 1340 h 10000"/>
                <a:gd name="connsiteX489" fmla="*/ 6741 w 10000"/>
                <a:gd name="connsiteY489" fmla="*/ 1301 h 10000"/>
                <a:gd name="connsiteX490" fmla="*/ 6867 w 10000"/>
                <a:gd name="connsiteY490" fmla="*/ 1202 h 10000"/>
                <a:gd name="connsiteX491" fmla="*/ 7007 w 10000"/>
                <a:gd name="connsiteY491" fmla="*/ 1104 h 10000"/>
                <a:gd name="connsiteX492" fmla="*/ 7174 w 10000"/>
                <a:gd name="connsiteY492" fmla="*/ 1006 h 10000"/>
                <a:gd name="connsiteX493" fmla="*/ 7337 w 10000"/>
                <a:gd name="connsiteY493" fmla="*/ 986 h 10000"/>
                <a:gd name="connsiteX494" fmla="*/ 7541 w 10000"/>
                <a:gd name="connsiteY494" fmla="*/ 986 h 10000"/>
                <a:gd name="connsiteX495" fmla="*/ 7745 w 10000"/>
                <a:gd name="connsiteY495" fmla="*/ 986 h 10000"/>
                <a:gd name="connsiteX496" fmla="*/ 8054 w 10000"/>
                <a:gd name="connsiteY496" fmla="*/ 986 h 10000"/>
                <a:gd name="connsiteX497" fmla="*/ 8424 w 10000"/>
                <a:gd name="connsiteY497" fmla="*/ 949 h 10000"/>
                <a:gd name="connsiteX498" fmla="*/ 8791 w 10000"/>
                <a:gd name="connsiteY498" fmla="*/ 906 h 10000"/>
                <a:gd name="connsiteX499" fmla="*/ 9140 w 10000"/>
                <a:gd name="connsiteY499" fmla="*/ 906 h 10000"/>
                <a:gd name="connsiteX500" fmla="*/ 9367 w 10000"/>
                <a:gd name="connsiteY500" fmla="*/ 986 h 10000"/>
                <a:gd name="connsiteX501" fmla="*/ 9407 w 10000"/>
                <a:gd name="connsiteY501" fmla="*/ 986 h 10000"/>
                <a:gd name="connsiteX502" fmla="*/ 9367 w 10000"/>
                <a:gd name="connsiteY502" fmla="*/ 949 h 10000"/>
                <a:gd name="connsiteX503" fmla="*/ 9367 w 10000"/>
                <a:gd name="connsiteY503" fmla="*/ 906 h 10000"/>
                <a:gd name="connsiteX504" fmla="*/ 9367 w 10000"/>
                <a:gd name="connsiteY504" fmla="*/ 906 h 10000"/>
                <a:gd name="connsiteX505" fmla="*/ 9367 w 10000"/>
                <a:gd name="connsiteY505" fmla="*/ 887 h 10000"/>
                <a:gd name="connsiteX506" fmla="*/ 9407 w 10000"/>
                <a:gd name="connsiteY506" fmla="*/ 848 h 10000"/>
                <a:gd name="connsiteX507" fmla="*/ 9407 w 10000"/>
                <a:gd name="connsiteY507" fmla="*/ 808 h 10000"/>
                <a:gd name="connsiteX508" fmla="*/ 9407 w 10000"/>
                <a:gd name="connsiteY508" fmla="*/ 808 h 10000"/>
                <a:gd name="connsiteX509" fmla="*/ 9469 w 10000"/>
                <a:gd name="connsiteY509" fmla="*/ 788 h 10000"/>
                <a:gd name="connsiteX510" fmla="*/ 9529 w 10000"/>
                <a:gd name="connsiteY510" fmla="*/ 748 h 10000"/>
                <a:gd name="connsiteX511" fmla="*/ 9571 w 10000"/>
                <a:gd name="connsiteY511" fmla="*/ 709 h 10000"/>
                <a:gd name="connsiteX512" fmla="*/ 9632 w 10000"/>
                <a:gd name="connsiteY512" fmla="*/ 709 h 10000"/>
                <a:gd name="connsiteX513" fmla="*/ 9714 w 10000"/>
                <a:gd name="connsiteY513" fmla="*/ 689 h 10000"/>
                <a:gd name="connsiteX514" fmla="*/ 9775 w 10000"/>
                <a:gd name="connsiteY514" fmla="*/ 591 h 10000"/>
                <a:gd name="connsiteX515" fmla="*/ 9837 w 10000"/>
                <a:gd name="connsiteY515" fmla="*/ 432 h 10000"/>
                <a:gd name="connsiteX516" fmla="*/ 9898 w 10000"/>
                <a:gd name="connsiteY516" fmla="*/ 235 h 10000"/>
                <a:gd name="connsiteX517" fmla="*/ 9981 w 10000"/>
                <a:gd name="connsiteY517" fmla="*/ 38 h 10000"/>
                <a:gd name="connsiteX518" fmla="*/ 10000 w 10000"/>
                <a:gd name="connsiteY518" fmla="*/ 0 h 10000"/>
                <a:gd name="connsiteX0" fmla="*/ 8157 w 10000"/>
                <a:gd name="connsiteY0" fmla="*/ 10000 h 10000"/>
                <a:gd name="connsiteX1" fmla="*/ 8157 w 10000"/>
                <a:gd name="connsiteY1" fmla="*/ 9941 h 10000"/>
                <a:gd name="connsiteX2" fmla="*/ 8157 w 10000"/>
                <a:gd name="connsiteY2" fmla="*/ 9842 h 10000"/>
                <a:gd name="connsiteX3" fmla="*/ 8197 w 10000"/>
                <a:gd name="connsiteY3" fmla="*/ 9763 h 10000"/>
                <a:gd name="connsiteX4" fmla="*/ 8217 w 10000"/>
                <a:gd name="connsiteY4" fmla="*/ 9744 h 10000"/>
                <a:gd name="connsiteX5" fmla="*/ 8217 w 10000"/>
                <a:gd name="connsiteY5" fmla="*/ 9704 h 10000"/>
                <a:gd name="connsiteX6" fmla="*/ 8259 w 10000"/>
                <a:gd name="connsiteY6" fmla="*/ 9704 h 10000"/>
                <a:gd name="connsiteX7" fmla="*/ 8259 w 10000"/>
                <a:gd name="connsiteY7" fmla="*/ 9645 h 10000"/>
                <a:gd name="connsiteX8" fmla="*/ 8217 w 10000"/>
                <a:gd name="connsiteY8" fmla="*/ 9546 h 10000"/>
                <a:gd name="connsiteX9" fmla="*/ 8197 w 10000"/>
                <a:gd name="connsiteY9" fmla="*/ 9409 h 10000"/>
                <a:gd name="connsiteX10" fmla="*/ 8217 w 10000"/>
                <a:gd name="connsiteY10" fmla="*/ 9388 h 10000"/>
                <a:gd name="connsiteX11" fmla="*/ 8259 w 10000"/>
                <a:gd name="connsiteY11" fmla="*/ 9388 h 10000"/>
                <a:gd name="connsiteX12" fmla="*/ 8259 w 10000"/>
                <a:gd name="connsiteY12" fmla="*/ 9349 h 10000"/>
                <a:gd name="connsiteX13" fmla="*/ 8259 w 10000"/>
                <a:gd name="connsiteY13" fmla="*/ 9289 h 10000"/>
                <a:gd name="connsiteX14" fmla="*/ 8259 w 10000"/>
                <a:gd name="connsiteY14" fmla="*/ 9211 h 10000"/>
                <a:gd name="connsiteX15" fmla="*/ 8217 w 10000"/>
                <a:gd name="connsiteY15" fmla="*/ 9151 h 10000"/>
                <a:gd name="connsiteX16" fmla="*/ 8217 w 10000"/>
                <a:gd name="connsiteY16" fmla="*/ 9093 h 10000"/>
                <a:gd name="connsiteX17" fmla="*/ 8217 w 10000"/>
                <a:gd name="connsiteY17" fmla="*/ 8996 h 10000"/>
                <a:gd name="connsiteX18" fmla="*/ 8217 w 10000"/>
                <a:gd name="connsiteY18" fmla="*/ 8952 h 10000"/>
                <a:gd name="connsiteX19" fmla="*/ 8259 w 10000"/>
                <a:gd name="connsiteY19" fmla="*/ 8952 h 10000"/>
                <a:gd name="connsiteX20" fmla="*/ 8259 w 10000"/>
                <a:gd name="connsiteY20" fmla="*/ 8952 h 10000"/>
                <a:gd name="connsiteX21" fmla="*/ 8300 w 10000"/>
                <a:gd name="connsiteY21" fmla="*/ 8896 h 10000"/>
                <a:gd name="connsiteX22" fmla="*/ 8259 w 10000"/>
                <a:gd name="connsiteY22" fmla="*/ 8836 h 10000"/>
                <a:gd name="connsiteX23" fmla="*/ 8217 w 10000"/>
                <a:gd name="connsiteY23" fmla="*/ 8797 h 10000"/>
                <a:gd name="connsiteX24" fmla="*/ 8217 w 10000"/>
                <a:gd name="connsiteY24" fmla="*/ 8736 h 10000"/>
                <a:gd name="connsiteX25" fmla="*/ 8217 w 10000"/>
                <a:gd name="connsiteY25" fmla="*/ 8659 h 10000"/>
                <a:gd name="connsiteX26" fmla="*/ 8217 w 10000"/>
                <a:gd name="connsiteY26" fmla="*/ 8600 h 10000"/>
                <a:gd name="connsiteX27" fmla="*/ 8217 w 10000"/>
                <a:gd name="connsiteY27" fmla="*/ 8541 h 10000"/>
                <a:gd name="connsiteX28" fmla="*/ 8197 w 10000"/>
                <a:gd name="connsiteY28" fmla="*/ 8500 h 10000"/>
                <a:gd name="connsiteX29" fmla="*/ 8197 w 10000"/>
                <a:gd name="connsiteY29" fmla="*/ 8483 h 10000"/>
                <a:gd name="connsiteX30" fmla="*/ 8197 w 10000"/>
                <a:gd name="connsiteY30" fmla="*/ 8483 h 10000"/>
                <a:gd name="connsiteX31" fmla="*/ 8197 w 10000"/>
                <a:gd name="connsiteY31" fmla="*/ 8383 h 10000"/>
                <a:gd name="connsiteX32" fmla="*/ 8197 w 10000"/>
                <a:gd name="connsiteY32" fmla="*/ 8306 h 10000"/>
                <a:gd name="connsiteX33" fmla="*/ 8217 w 10000"/>
                <a:gd name="connsiteY33" fmla="*/ 8205 h 10000"/>
                <a:gd name="connsiteX34" fmla="*/ 8217 w 10000"/>
                <a:gd name="connsiteY34" fmla="*/ 8144 h 10000"/>
                <a:gd name="connsiteX35" fmla="*/ 8259 w 10000"/>
                <a:gd name="connsiteY35" fmla="*/ 7692 h 10000"/>
                <a:gd name="connsiteX36" fmla="*/ 8300 w 10000"/>
                <a:gd name="connsiteY36" fmla="*/ 7436 h 10000"/>
                <a:gd name="connsiteX37" fmla="*/ 8320 w 10000"/>
                <a:gd name="connsiteY37" fmla="*/ 7297 h 10000"/>
                <a:gd name="connsiteX38" fmla="*/ 8361 w 10000"/>
                <a:gd name="connsiteY38" fmla="*/ 7278 h 10000"/>
                <a:gd name="connsiteX39" fmla="*/ 8383 w 10000"/>
                <a:gd name="connsiteY39" fmla="*/ 7278 h 10000"/>
                <a:gd name="connsiteX40" fmla="*/ 8525 w 10000"/>
                <a:gd name="connsiteY40" fmla="*/ 7297 h 10000"/>
                <a:gd name="connsiteX41" fmla="*/ 8587 w 10000"/>
                <a:gd name="connsiteY41" fmla="*/ 7297 h 10000"/>
                <a:gd name="connsiteX42" fmla="*/ 8628 w 10000"/>
                <a:gd name="connsiteY42" fmla="*/ 7278 h 10000"/>
                <a:gd name="connsiteX43" fmla="*/ 8689 w 10000"/>
                <a:gd name="connsiteY43" fmla="*/ 7139 h 10000"/>
                <a:gd name="connsiteX44" fmla="*/ 8729 w 10000"/>
                <a:gd name="connsiteY44" fmla="*/ 7021 h 10000"/>
                <a:gd name="connsiteX45" fmla="*/ 8729 w 10000"/>
                <a:gd name="connsiteY45" fmla="*/ 6844 h 10000"/>
                <a:gd name="connsiteX46" fmla="*/ 8895 w 10000"/>
                <a:gd name="connsiteY46" fmla="*/ 6685 h 10000"/>
                <a:gd name="connsiteX47" fmla="*/ 8895 w 10000"/>
                <a:gd name="connsiteY47" fmla="*/ 6668 h 10000"/>
                <a:gd name="connsiteX48" fmla="*/ 8936 w 10000"/>
                <a:gd name="connsiteY48" fmla="*/ 6627 h 10000"/>
                <a:gd name="connsiteX49" fmla="*/ 8895 w 10000"/>
                <a:gd name="connsiteY49" fmla="*/ 6627 h 10000"/>
                <a:gd name="connsiteX50" fmla="*/ 8895 w 10000"/>
                <a:gd name="connsiteY50" fmla="*/ 6587 h 10000"/>
                <a:gd name="connsiteX51" fmla="*/ 8895 w 10000"/>
                <a:gd name="connsiteY51" fmla="*/ 6587 h 10000"/>
                <a:gd name="connsiteX52" fmla="*/ 8895 w 10000"/>
                <a:gd name="connsiteY52" fmla="*/ 6568 h 10000"/>
                <a:gd name="connsiteX53" fmla="*/ 8936 w 10000"/>
                <a:gd name="connsiteY53" fmla="*/ 6529 h 10000"/>
                <a:gd name="connsiteX54" fmla="*/ 8956 w 10000"/>
                <a:gd name="connsiteY54" fmla="*/ 6529 h 10000"/>
                <a:gd name="connsiteX55" fmla="*/ 8997 w 10000"/>
                <a:gd name="connsiteY55" fmla="*/ 6490 h 10000"/>
                <a:gd name="connsiteX56" fmla="*/ 9057 w 10000"/>
                <a:gd name="connsiteY56" fmla="*/ 6490 h 10000"/>
                <a:gd name="connsiteX57" fmla="*/ 9201 w 10000"/>
                <a:gd name="connsiteY57" fmla="*/ 6430 h 10000"/>
                <a:gd name="connsiteX58" fmla="*/ 9242 w 10000"/>
                <a:gd name="connsiteY58" fmla="*/ 6371 h 10000"/>
                <a:gd name="connsiteX59" fmla="*/ 9262 w 10000"/>
                <a:gd name="connsiteY59" fmla="*/ 6291 h 10000"/>
                <a:gd name="connsiteX60" fmla="*/ 9262 w 10000"/>
                <a:gd name="connsiteY60" fmla="*/ 6194 h 10000"/>
                <a:gd name="connsiteX61" fmla="*/ 9262 w 10000"/>
                <a:gd name="connsiteY61" fmla="*/ 6172 h 10000"/>
                <a:gd name="connsiteX62" fmla="*/ 9242 w 10000"/>
                <a:gd name="connsiteY62" fmla="*/ 6114 h 10000"/>
                <a:gd name="connsiteX63" fmla="*/ 9201 w 10000"/>
                <a:gd name="connsiteY63" fmla="*/ 6075 h 10000"/>
                <a:gd name="connsiteX64" fmla="*/ 9201 w 10000"/>
                <a:gd name="connsiteY64" fmla="*/ 6035 h 10000"/>
                <a:gd name="connsiteX65" fmla="*/ 9201 w 10000"/>
                <a:gd name="connsiteY65" fmla="*/ 6016 h 10000"/>
                <a:gd name="connsiteX66" fmla="*/ 9242 w 10000"/>
                <a:gd name="connsiteY66" fmla="*/ 5936 h 10000"/>
                <a:gd name="connsiteX67" fmla="*/ 9262 w 10000"/>
                <a:gd name="connsiteY67" fmla="*/ 5917 h 10000"/>
                <a:gd name="connsiteX68" fmla="*/ 9303 w 10000"/>
                <a:gd name="connsiteY68" fmla="*/ 5917 h 10000"/>
                <a:gd name="connsiteX69" fmla="*/ 9367 w 10000"/>
                <a:gd name="connsiteY69" fmla="*/ 5917 h 10000"/>
                <a:gd name="connsiteX70" fmla="*/ 9407 w 10000"/>
                <a:gd name="connsiteY70" fmla="*/ 5878 h 10000"/>
                <a:gd name="connsiteX71" fmla="*/ 9427 w 10000"/>
                <a:gd name="connsiteY71" fmla="*/ 5838 h 10000"/>
                <a:gd name="connsiteX72" fmla="*/ 9469 w 10000"/>
                <a:gd name="connsiteY72" fmla="*/ 5780 h 10000"/>
                <a:gd name="connsiteX73" fmla="*/ 9469 w 10000"/>
                <a:gd name="connsiteY73" fmla="*/ 5719 h 10000"/>
                <a:gd name="connsiteX74" fmla="*/ 9427 w 10000"/>
                <a:gd name="connsiteY74" fmla="*/ 5680 h 10000"/>
                <a:gd name="connsiteX75" fmla="*/ 9427 w 10000"/>
                <a:gd name="connsiteY75" fmla="*/ 5659 h 10000"/>
                <a:gd name="connsiteX76" fmla="*/ 9407 w 10000"/>
                <a:gd name="connsiteY76" fmla="*/ 5622 h 10000"/>
                <a:gd name="connsiteX77" fmla="*/ 9367 w 10000"/>
                <a:gd name="connsiteY77" fmla="*/ 5563 h 10000"/>
                <a:gd name="connsiteX78" fmla="*/ 9367 w 10000"/>
                <a:gd name="connsiteY78" fmla="*/ 5522 h 10000"/>
                <a:gd name="connsiteX79" fmla="*/ 9367 w 10000"/>
                <a:gd name="connsiteY79" fmla="*/ 5326 h 10000"/>
                <a:gd name="connsiteX80" fmla="*/ 9367 w 10000"/>
                <a:gd name="connsiteY80" fmla="*/ 5266 h 10000"/>
                <a:gd name="connsiteX81" fmla="*/ 9367 w 10000"/>
                <a:gd name="connsiteY81" fmla="*/ 5226 h 10000"/>
                <a:gd name="connsiteX82" fmla="*/ 9324 w 10000"/>
                <a:gd name="connsiteY82" fmla="*/ 5167 h 10000"/>
                <a:gd name="connsiteX83" fmla="*/ 9262 w 10000"/>
                <a:gd name="connsiteY83" fmla="*/ 5129 h 10000"/>
                <a:gd name="connsiteX84" fmla="*/ 9201 w 10000"/>
                <a:gd name="connsiteY84" fmla="*/ 5069 h 10000"/>
                <a:gd name="connsiteX85" fmla="*/ 9140 w 10000"/>
                <a:gd name="connsiteY85" fmla="*/ 4970 h 10000"/>
                <a:gd name="connsiteX86" fmla="*/ 9140 w 10000"/>
                <a:gd name="connsiteY86" fmla="*/ 4911 h 10000"/>
                <a:gd name="connsiteX87" fmla="*/ 9140 w 10000"/>
                <a:gd name="connsiteY87" fmla="*/ 4832 h 10000"/>
                <a:gd name="connsiteX88" fmla="*/ 9201 w 10000"/>
                <a:gd name="connsiteY88" fmla="*/ 4773 h 10000"/>
                <a:gd name="connsiteX89" fmla="*/ 9242 w 10000"/>
                <a:gd name="connsiteY89" fmla="*/ 4713 h 10000"/>
                <a:gd name="connsiteX90" fmla="*/ 9262 w 10000"/>
                <a:gd name="connsiteY90" fmla="*/ 4655 h 10000"/>
                <a:gd name="connsiteX91" fmla="*/ 9242 w 10000"/>
                <a:gd name="connsiteY91" fmla="*/ 4576 h 10000"/>
                <a:gd name="connsiteX92" fmla="*/ 9201 w 10000"/>
                <a:gd name="connsiteY92" fmla="*/ 4556 h 10000"/>
                <a:gd name="connsiteX93" fmla="*/ 9140 w 10000"/>
                <a:gd name="connsiteY93" fmla="*/ 4516 h 10000"/>
                <a:gd name="connsiteX94" fmla="*/ 9057 w 10000"/>
                <a:gd name="connsiteY94" fmla="*/ 4516 h 10000"/>
                <a:gd name="connsiteX95" fmla="*/ 9037 w 10000"/>
                <a:gd name="connsiteY95" fmla="*/ 4477 h 10000"/>
                <a:gd name="connsiteX96" fmla="*/ 8956 w 10000"/>
                <a:gd name="connsiteY96" fmla="*/ 4457 h 10000"/>
                <a:gd name="connsiteX97" fmla="*/ 8895 w 10000"/>
                <a:gd name="connsiteY97" fmla="*/ 4379 h 10000"/>
                <a:gd name="connsiteX98" fmla="*/ 8832 w 10000"/>
                <a:gd name="connsiteY98" fmla="*/ 4261 h 10000"/>
                <a:gd name="connsiteX99" fmla="*/ 8689 w 10000"/>
                <a:gd name="connsiteY99" fmla="*/ 4103 h 10000"/>
                <a:gd name="connsiteX100" fmla="*/ 8587 w 10000"/>
                <a:gd name="connsiteY100" fmla="*/ 3964 h 10000"/>
                <a:gd name="connsiteX101" fmla="*/ 8525 w 10000"/>
                <a:gd name="connsiteY101" fmla="*/ 3926 h 10000"/>
                <a:gd name="connsiteX102" fmla="*/ 8464 w 10000"/>
                <a:gd name="connsiteY102" fmla="*/ 3964 h 10000"/>
                <a:gd name="connsiteX103" fmla="*/ 8424 w 10000"/>
                <a:gd name="connsiteY103" fmla="*/ 4004 h 10000"/>
                <a:gd name="connsiteX104" fmla="*/ 8383 w 10000"/>
                <a:gd name="connsiteY104" fmla="*/ 4023 h 10000"/>
                <a:gd name="connsiteX105" fmla="*/ 8361 w 10000"/>
                <a:gd name="connsiteY105" fmla="*/ 4064 h 10000"/>
                <a:gd name="connsiteX106" fmla="*/ 8320 w 10000"/>
                <a:gd name="connsiteY106" fmla="*/ 4064 h 10000"/>
                <a:gd name="connsiteX107" fmla="*/ 8259 w 10000"/>
                <a:gd name="connsiteY107" fmla="*/ 4064 h 10000"/>
                <a:gd name="connsiteX108" fmla="*/ 8157 w 10000"/>
                <a:gd name="connsiteY108" fmla="*/ 4064 h 10000"/>
                <a:gd name="connsiteX109" fmla="*/ 8095 w 10000"/>
                <a:gd name="connsiteY109" fmla="*/ 4064 h 10000"/>
                <a:gd name="connsiteX110" fmla="*/ 8054 w 10000"/>
                <a:gd name="connsiteY110" fmla="*/ 4103 h 10000"/>
                <a:gd name="connsiteX111" fmla="*/ 8013 w 10000"/>
                <a:gd name="connsiteY111" fmla="*/ 4160 h 10000"/>
                <a:gd name="connsiteX112" fmla="*/ 8054 w 10000"/>
                <a:gd name="connsiteY112" fmla="*/ 4181 h 10000"/>
                <a:gd name="connsiteX113" fmla="*/ 8095 w 10000"/>
                <a:gd name="connsiteY113" fmla="*/ 4261 h 10000"/>
                <a:gd name="connsiteX114" fmla="*/ 8115 w 10000"/>
                <a:gd name="connsiteY114" fmla="*/ 4320 h 10000"/>
                <a:gd name="connsiteX115" fmla="*/ 8115 w 10000"/>
                <a:gd name="connsiteY115" fmla="*/ 4357 h 10000"/>
                <a:gd name="connsiteX116" fmla="*/ 8013 w 10000"/>
                <a:gd name="connsiteY116" fmla="*/ 4379 h 10000"/>
                <a:gd name="connsiteX117" fmla="*/ 8013 w 10000"/>
                <a:gd name="connsiteY117" fmla="*/ 4457 h 10000"/>
                <a:gd name="connsiteX118" fmla="*/ 8013 w 10000"/>
                <a:gd name="connsiteY118" fmla="*/ 4516 h 10000"/>
                <a:gd name="connsiteX119" fmla="*/ 7992 w 10000"/>
                <a:gd name="connsiteY119" fmla="*/ 4576 h 10000"/>
                <a:gd name="connsiteX120" fmla="*/ 7951 w 10000"/>
                <a:gd name="connsiteY120" fmla="*/ 4655 h 10000"/>
                <a:gd name="connsiteX121" fmla="*/ 7788 w 10000"/>
                <a:gd name="connsiteY121" fmla="*/ 4813 h 10000"/>
                <a:gd name="connsiteX122" fmla="*/ 7623 w 10000"/>
                <a:gd name="connsiteY122" fmla="*/ 4871 h 10000"/>
                <a:gd name="connsiteX123" fmla="*/ 7379 w 10000"/>
                <a:gd name="connsiteY123" fmla="*/ 4911 h 10000"/>
                <a:gd name="connsiteX124" fmla="*/ 7337 w 10000"/>
                <a:gd name="connsiteY124" fmla="*/ 4911 h 10000"/>
                <a:gd name="connsiteX125" fmla="*/ 7275 w 10000"/>
                <a:gd name="connsiteY125" fmla="*/ 4930 h 10000"/>
                <a:gd name="connsiteX126" fmla="*/ 7254 w 10000"/>
                <a:gd name="connsiteY126" fmla="*/ 4930 h 10000"/>
                <a:gd name="connsiteX127" fmla="*/ 7174 w 10000"/>
                <a:gd name="connsiteY127" fmla="*/ 4930 h 10000"/>
                <a:gd name="connsiteX128" fmla="*/ 7174 w 10000"/>
                <a:gd name="connsiteY128" fmla="*/ 4911 h 10000"/>
                <a:gd name="connsiteX129" fmla="*/ 7152 w 10000"/>
                <a:gd name="connsiteY129" fmla="*/ 4871 h 10000"/>
                <a:gd name="connsiteX130" fmla="*/ 7111 w 10000"/>
                <a:gd name="connsiteY130" fmla="*/ 4871 h 10000"/>
                <a:gd name="connsiteX131" fmla="*/ 7071 w 10000"/>
                <a:gd name="connsiteY131" fmla="*/ 4871 h 10000"/>
                <a:gd name="connsiteX132" fmla="*/ 7007 w 10000"/>
                <a:gd name="connsiteY132" fmla="*/ 4871 h 10000"/>
                <a:gd name="connsiteX133" fmla="*/ 6968 w 10000"/>
                <a:gd name="connsiteY133" fmla="*/ 4911 h 10000"/>
                <a:gd name="connsiteX134" fmla="*/ 6968 w 10000"/>
                <a:gd name="connsiteY134" fmla="*/ 4970 h 10000"/>
                <a:gd name="connsiteX135" fmla="*/ 6947 w 10000"/>
                <a:gd name="connsiteY135" fmla="*/ 5010 h 10000"/>
                <a:gd name="connsiteX136" fmla="*/ 6906 w 10000"/>
                <a:gd name="connsiteY136" fmla="*/ 5029 h 10000"/>
                <a:gd name="connsiteX137" fmla="*/ 6867 w 10000"/>
                <a:gd name="connsiteY137" fmla="*/ 5029 h 10000"/>
                <a:gd name="connsiteX138" fmla="*/ 6846 w 10000"/>
                <a:gd name="connsiteY138" fmla="*/ 5029 h 10000"/>
                <a:gd name="connsiteX139" fmla="*/ 6804 w 10000"/>
                <a:gd name="connsiteY139" fmla="*/ 5029 h 10000"/>
                <a:gd name="connsiteX140" fmla="*/ 6741 w 10000"/>
                <a:gd name="connsiteY140" fmla="*/ 5029 h 10000"/>
                <a:gd name="connsiteX141" fmla="*/ 6741 w 10000"/>
                <a:gd name="connsiteY141" fmla="*/ 5069 h 10000"/>
                <a:gd name="connsiteX142" fmla="*/ 6741 w 10000"/>
                <a:gd name="connsiteY142" fmla="*/ 5108 h 10000"/>
                <a:gd name="connsiteX143" fmla="*/ 6741 w 10000"/>
                <a:gd name="connsiteY143" fmla="*/ 5129 h 10000"/>
                <a:gd name="connsiteX144" fmla="*/ 6741 w 10000"/>
                <a:gd name="connsiteY144" fmla="*/ 5167 h 10000"/>
                <a:gd name="connsiteX145" fmla="*/ 6680 w 10000"/>
                <a:gd name="connsiteY145" fmla="*/ 5189 h 10000"/>
                <a:gd name="connsiteX146" fmla="*/ 6680 w 10000"/>
                <a:gd name="connsiteY146" fmla="*/ 5189 h 10000"/>
                <a:gd name="connsiteX147" fmla="*/ 6680 w 10000"/>
                <a:gd name="connsiteY147" fmla="*/ 5226 h 10000"/>
                <a:gd name="connsiteX148" fmla="*/ 6701 w 10000"/>
                <a:gd name="connsiteY148" fmla="*/ 5266 h 10000"/>
                <a:gd name="connsiteX149" fmla="*/ 6701 w 10000"/>
                <a:gd name="connsiteY149" fmla="*/ 5287 h 10000"/>
                <a:gd name="connsiteX150" fmla="*/ 6680 w 10000"/>
                <a:gd name="connsiteY150" fmla="*/ 5266 h 10000"/>
                <a:gd name="connsiteX151" fmla="*/ 6640 w 10000"/>
                <a:gd name="connsiteY151" fmla="*/ 5266 h 10000"/>
                <a:gd name="connsiteX152" fmla="*/ 6599 w 10000"/>
                <a:gd name="connsiteY152" fmla="*/ 5226 h 10000"/>
                <a:gd name="connsiteX153" fmla="*/ 6579 w 10000"/>
                <a:gd name="connsiteY153" fmla="*/ 5226 h 10000"/>
                <a:gd name="connsiteX154" fmla="*/ 6579 w 10000"/>
                <a:gd name="connsiteY154" fmla="*/ 5326 h 10000"/>
                <a:gd name="connsiteX155" fmla="*/ 6495 w 10000"/>
                <a:gd name="connsiteY155" fmla="*/ 5326 h 10000"/>
                <a:gd name="connsiteX156" fmla="*/ 6475 w 10000"/>
                <a:gd name="connsiteY156" fmla="*/ 5326 h 10000"/>
                <a:gd name="connsiteX157" fmla="*/ 6334 w 10000"/>
                <a:gd name="connsiteY157" fmla="*/ 5287 h 10000"/>
                <a:gd name="connsiteX158" fmla="*/ 6271 w 10000"/>
                <a:gd name="connsiteY158" fmla="*/ 5287 h 10000"/>
                <a:gd name="connsiteX159" fmla="*/ 6230 w 10000"/>
                <a:gd name="connsiteY159" fmla="*/ 5326 h 10000"/>
                <a:gd name="connsiteX160" fmla="*/ 6209 w 10000"/>
                <a:gd name="connsiteY160" fmla="*/ 5326 h 10000"/>
                <a:gd name="connsiteX161" fmla="*/ 6128 w 10000"/>
                <a:gd name="connsiteY161" fmla="*/ 5364 h 10000"/>
                <a:gd name="connsiteX162" fmla="*/ 6108 w 10000"/>
                <a:gd name="connsiteY162" fmla="*/ 5364 h 10000"/>
                <a:gd name="connsiteX163" fmla="*/ 6066 w 10000"/>
                <a:gd name="connsiteY163" fmla="*/ 5364 h 10000"/>
                <a:gd name="connsiteX164" fmla="*/ 6066 w 10000"/>
                <a:gd name="connsiteY164" fmla="*/ 5364 h 10000"/>
                <a:gd name="connsiteX165" fmla="*/ 6108 w 10000"/>
                <a:gd name="connsiteY165" fmla="*/ 5326 h 10000"/>
                <a:gd name="connsiteX166" fmla="*/ 6108 w 10000"/>
                <a:gd name="connsiteY166" fmla="*/ 5287 h 10000"/>
                <a:gd name="connsiteX167" fmla="*/ 6025 w 10000"/>
                <a:gd name="connsiteY167" fmla="*/ 5287 h 10000"/>
                <a:gd name="connsiteX168" fmla="*/ 6004 w 10000"/>
                <a:gd name="connsiteY168" fmla="*/ 5266 h 10000"/>
                <a:gd name="connsiteX169" fmla="*/ 5922 w 10000"/>
                <a:gd name="connsiteY169" fmla="*/ 5266 h 10000"/>
                <a:gd name="connsiteX170" fmla="*/ 5738 w 10000"/>
                <a:gd name="connsiteY170" fmla="*/ 5189 h 10000"/>
                <a:gd name="connsiteX171" fmla="*/ 5492 w 10000"/>
                <a:gd name="connsiteY171" fmla="*/ 5129 h 10000"/>
                <a:gd name="connsiteX172" fmla="*/ 5289 w 10000"/>
                <a:gd name="connsiteY172" fmla="*/ 5129 h 10000"/>
                <a:gd name="connsiteX173" fmla="*/ 5289 w 10000"/>
                <a:gd name="connsiteY173" fmla="*/ 5129 h 10000"/>
                <a:gd name="connsiteX174" fmla="*/ 5268 w 10000"/>
                <a:gd name="connsiteY174" fmla="*/ 5189 h 10000"/>
                <a:gd name="connsiteX175" fmla="*/ 5268 w 10000"/>
                <a:gd name="connsiteY175" fmla="*/ 5226 h 10000"/>
                <a:gd name="connsiteX176" fmla="*/ 5225 w 10000"/>
                <a:gd name="connsiteY176" fmla="*/ 5226 h 10000"/>
                <a:gd name="connsiteX177" fmla="*/ 5225 w 10000"/>
                <a:gd name="connsiteY177" fmla="*/ 5189 h 10000"/>
                <a:gd name="connsiteX178" fmla="*/ 5225 w 10000"/>
                <a:gd name="connsiteY178" fmla="*/ 5189 h 10000"/>
                <a:gd name="connsiteX179" fmla="*/ 5185 w 10000"/>
                <a:gd name="connsiteY179" fmla="*/ 5167 h 10000"/>
                <a:gd name="connsiteX180" fmla="*/ 5165 w 10000"/>
                <a:gd name="connsiteY180" fmla="*/ 5189 h 10000"/>
                <a:gd name="connsiteX181" fmla="*/ 5165 w 10000"/>
                <a:gd name="connsiteY181" fmla="*/ 5226 h 10000"/>
                <a:gd name="connsiteX182" fmla="*/ 5123 w 10000"/>
                <a:gd name="connsiteY182" fmla="*/ 5266 h 10000"/>
                <a:gd name="connsiteX183" fmla="*/ 5083 w 10000"/>
                <a:gd name="connsiteY183" fmla="*/ 5287 h 10000"/>
                <a:gd name="connsiteX184" fmla="*/ 5063 w 10000"/>
                <a:gd name="connsiteY184" fmla="*/ 5287 h 10000"/>
                <a:gd name="connsiteX185" fmla="*/ 5020 w 10000"/>
                <a:gd name="connsiteY185" fmla="*/ 5287 h 10000"/>
                <a:gd name="connsiteX186" fmla="*/ 4979 w 10000"/>
                <a:gd name="connsiteY186" fmla="*/ 5287 h 10000"/>
                <a:gd name="connsiteX187" fmla="*/ 4979 w 10000"/>
                <a:gd name="connsiteY187" fmla="*/ 5326 h 10000"/>
                <a:gd name="connsiteX188" fmla="*/ 4979 w 10000"/>
                <a:gd name="connsiteY188" fmla="*/ 5364 h 10000"/>
                <a:gd name="connsiteX189" fmla="*/ 4958 w 10000"/>
                <a:gd name="connsiteY189" fmla="*/ 5364 h 10000"/>
                <a:gd name="connsiteX190" fmla="*/ 4917 w 10000"/>
                <a:gd name="connsiteY190" fmla="*/ 5364 h 10000"/>
                <a:gd name="connsiteX191" fmla="*/ 4917 w 10000"/>
                <a:gd name="connsiteY191" fmla="*/ 5364 h 10000"/>
                <a:gd name="connsiteX192" fmla="*/ 4877 w 10000"/>
                <a:gd name="connsiteY192" fmla="*/ 5326 h 10000"/>
                <a:gd name="connsiteX193" fmla="*/ 4857 w 10000"/>
                <a:gd name="connsiteY193" fmla="*/ 5287 h 10000"/>
                <a:gd name="connsiteX194" fmla="*/ 4816 w 10000"/>
                <a:gd name="connsiteY194" fmla="*/ 5287 h 10000"/>
                <a:gd name="connsiteX195" fmla="*/ 3812 w 10000"/>
                <a:gd name="connsiteY195" fmla="*/ 5266 h 10000"/>
                <a:gd name="connsiteX196" fmla="*/ 2994 w 10000"/>
                <a:gd name="connsiteY196" fmla="*/ 5266 h 10000"/>
                <a:gd name="connsiteX197" fmla="*/ 2827 w 10000"/>
                <a:gd name="connsiteY197" fmla="*/ 5266 h 10000"/>
                <a:gd name="connsiteX198" fmla="*/ 2767 w 10000"/>
                <a:gd name="connsiteY198" fmla="*/ 5226 h 10000"/>
                <a:gd name="connsiteX199" fmla="*/ 2727 w 10000"/>
                <a:gd name="connsiteY199" fmla="*/ 5266 h 10000"/>
                <a:gd name="connsiteX200" fmla="*/ 2705 w 10000"/>
                <a:gd name="connsiteY200" fmla="*/ 5287 h 10000"/>
                <a:gd name="connsiteX201" fmla="*/ 2663 w 10000"/>
                <a:gd name="connsiteY201" fmla="*/ 5384 h 10000"/>
                <a:gd name="connsiteX202" fmla="*/ 2623 w 10000"/>
                <a:gd name="connsiteY202" fmla="*/ 5483 h 10000"/>
                <a:gd name="connsiteX203" fmla="*/ 2623 w 10000"/>
                <a:gd name="connsiteY203" fmla="*/ 5581 h 10000"/>
                <a:gd name="connsiteX204" fmla="*/ 2623 w 10000"/>
                <a:gd name="connsiteY204" fmla="*/ 5680 h 10000"/>
                <a:gd name="connsiteX205" fmla="*/ 2663 w 10000"/>
                <a:gd name="connsiteY205" fmla="*/ 5741 h 10000"/>
                <a:gd name="connsiteX206" fmla="*/ 2705 w 10000"/>
                <a:gd name="connsiteY206" fmla="*/ 5780 h 10000"/>
                <a:gd name="connsiteX207" fmla="*/ 2727 w 10000"/>
                <a:gd name="connsiteY207" fmla="*/ 5780 h 10000"/>
                <a:gd name="connsiteX208" fmla="*/ 2767 w 10000"/>
                <a:gd name="connsiteY208" fmla="*/ 5818 h 10000"/>
                <a:gd name="connsiteX209" fmla="*/ 2767 w 10000"/>
                <a:gd name="connsiteY209" fmla="*/ 5838 h 10000"/>
                <a:gd name="connsiteX210" fmla="*/ 2663 w 10000"/>
                <a:gd name="connsiteY210" fmla="*/ 5917 h 10000"/>
                <a:gd name="connsiteX211" fmla="*/ 2705 w 10000"/>
                <a:gd name="connsiteY211" fmla="*/ 5936 h 10000"/>
                <a:gd name="connsiteX212" fmla="*/ 2727 w 10000"/>
                <a:gd name="connsiteY212" fmla="*/ 5936 h 10000"/>
                <a:gd name="connsiteX213" fmla="*/ 2767 w 10000"/>
                <a:gd name="connsiteY213" fmla="*/ 5977 h 10000"/>
                <a:gd name="connsiteX214" fmla="*/ 2767 w 10000"/>
                <a:gd name="connsiteY214" fmla="*/ 6016 h 10000"/>
                <a:gd name="connsiteX215" fmla="*/ 2767 w 10000"/>
                <a:gd name="connsiteY215" fmla="*/ 6035 h 10000"/>
                <a:gd name="connsiteX216" fmla="*/ 2767 w 10000"/>
                <a:gd name="connsiteY216" fmla="*/ 6114 h 10000"/>
                <a:gd name="connsiteX217" fmla="*/ 2727 w 10000"/>
                <a:gd name="connsiteY217" fmla="*/ 6172 h 10000"/>
                <a:gd name="connsiteX218" fmla="*/ 2705 w 10000"/>
                <a:gd name="connsiteY218" fmla="*/ 6194 h 10000"/>
                <a:gd name="connsiteX219" fmla="*/ 2727 w 10000"/>
                <a:gd name="connsiteY219" fmla="*/ 6291 h 10000"/>
                <a:gd name="connsiteX220" fmla="*/ 2767 w 10000"/>
                <a:gd name="connsiteY220" fmla="*/ 6371 h 10000"/>
                <a:gd name="connsiteX221" fmla="*/ 2767 w 10000"/>
                <a:gd name="connsiteY221" fmla="*/ 6430 h 10000"/>
                <a:gd name="connsiteX222" fmla="*/ 2767 w 10000"/>
                <a:gd name="connsiteY222" fmla="*/ 6469 h 10000"/>
                <a:gd name="connsiteX223" fmla="*/ 2727 w 10000"/>
                <a:gd name="connsiteY223" fmla="*/ 6490 h 10000"/>
                <a:gd name="connsiteX224" fmla="*/ 2705 w 10000"/>
                <a:gd name="connsiteY224" fmla="*/ 6529 h 10000"/>
                <a:gd name="connsiteX225" fmla="*/ 2705 w 10000"/>
                <a:gd name="connsiteY225" fmla="*/ 6529 h 10000"/>
                <a:gd name="connsiteX226" fmla="*/ 2705 w 10000"/>
                <a:gd name="connsiteY226" fmla="*/ 6587 h 10000"/>
                <a:gd name="connsiteX227" fmla="*/ 2727 w 10000"/>
                <a:gd name="connsiteY227" fmla="*/ 6627 h 10000"/>
                <a:gd name="connsiteX228" fmla="*/ 2767 w 10000"/>
                <a:gd name="connsiteY228" fmla="*/ 6685 h 10000"/>
                <a:gd name="connsiteX229" fmla="*/ 2807 w 10000"/>
                <a:gd name="connsiteY229" fmla="*/ 6746 h 10000"/>
                <a:gd name="connsiteX230" fmla="*/ 2807 w 10000"/>
                <a:gd name="connsiteY230" fmla="*/ 6784 h 10000"/>
                <a:gd name="connsiteX231" fmla="*/ 2767 w 10000"/>
                <a:gd name="connsiteY231" fmla="*/ 6844 h 10000"/>
                <a:gd name="connsiteX232" fmla="*/ 2727 w 10000"/>
                <a:gd name="connsiteY232" fmla="*/ 6884 h 10000"/>
                <a:gd name="connsiteX233" fmla="*/ 2705 w 10000"/>
                <a:gd name="connsiteY233" fmla="*/ 6844 h 10000"/>
                <a:gd name="connsiteX234" fmla="*/ 2623 w 10000"/>
                <a:gd name="connsiteY234" fmla="*/ 6784 h 10000"/>
                <a:gd name="connsiteX235" fmla="*/ 2603 w 10000"/>
                <a:gd name="connsiteY235" fmla="*/ 6723 h 10000"/>
                <a:gd name="connsiteX236" fmla="*/ 2562 w 10000"/>
                <a:gd name="connsiteY236" fmla="*/ 6627 h 10000"/>
                <a:gd name="connsiteX237" fmla="*/ 2522 w 10000"/>
                <a:gd name="connsiteY237" fmla="*/ 6568 h 10000"/>
                <a:gd name="connsiteX238" fmla="*/ 2502 w 10000"/>
                <a:gd name="connsiteY238" fmla="*/ 6529 h 10000"/>
                <a:gd name="connsiteX239" fmla="*/ 2502 w 10000"/>
                <a:gd name="connsiteY239" fmla="*/ 6529 h 10000"/>
                <a:gd name="connsiteX240" fmla="*/ 2461 w 10000"/>
                <a:gd name="connsiteY240" fmla="*/ 6568 h 10000"/>
                <a:gd name="connsiteX241" fmla="*/ 2417 w 10000"/>
                <a:gd name="connsiteY241" fmla="*/ 6568 h 10000"/>
                <a:gd name="connsiteX242" fmla="*/ 2397 w 10000"/>
                <a:gd name="connsiteY242" fmla="*/ 6529 h 10000"/>
                <a:gd name="connsiteX243" fmla="*/ 2397 w 10000"/>
                <a:gd name="connsiteY243" fmla="*/ 6490 h 10000"/>
                <a:gd name="connsiteX244" fmla="*/ 2397 w 10000"/>
                <a:gd name="connsiteY244" fmla="*/ 6490 h 10000"/>
                <a:gd name="connsiteX245" fmla="*/ 2356 w 10000"/>
                <a:gd name="connsiteY245" fmla="*/ 6469 h 10000"/>
                <a:gd name="connsiteX246" fmla="*/ 2334 w 10000"/>
                <a:gd name="connsiteY246" fmla="*/ 6430 h 10000"/>
                <a:gd name="connsiteX247" fmla="*/ 2295 w 10000"/>
                <a:gd name="connsiteY247" fmla="*/ 6390 h 10000"/>
                <a:gd name="connsiteX248" fmla="*/ 2334 w 10000"/>
                <a:gd name="connsiteY248" fmla="*/ 6390 h 10000"/>
                <a:gd name="connsiteX249" fmla="*/ 2334 w 10000"/>
                <a:gd name="connsiteY249" fmla="*/ 6371 h 10000"/>
                <a:gd name="connsiteX250" fmla="*/ 2334 w 10000"/>
                <a:gd name="connsiteY250" fmla="*/ 6371 h 10000"/>
                <a:gd name="connsiteX251" fmla="*/ 2334 w 10000"/>
                <a:gd name="connsiteY251" fmla="*/ 6331 h 10000"/>
                <a:gd name="connsiteX252" fmla="*/ 2234 w 10000"/>
                <a:gd name="connsiteY252" fmla="*/ 6390 h 10000"/>
                <a:gd name="connsiteX253" fmla="*/ 2194 w 10000"/>
                <a:gd name="connsiteY253" fmla="*/ 6390 h 10000"/>
                <a:gd name="connsiteX254" fmla="*/ 2194 w 10000"/>
                <a:gd name="connsiteY254" fmla="*/ 6390 h 10000"/>
                <a:gd name="connsiteX255" fmla="*/ 2194 w 10000"/>
                <a:gd name="connsiteY255" fmla="*/ 6390 h 10000"/>
                <a:gd name="connsiteX256" fmla="*/ 2194 w 10000"/>
                <a:gd name="connsiteY256" fmla="*/ 6371 h 10000"/>
                <a:gd name="connsiteX257" fmla="*/ 2194 w 10000"/>
                <a:gd name="connsiteY257" fmla="*/ 6371 h 10000"/>
                <a:gd name="connsiteX258" fmla="*/ 2150 w 10000"/>
                <a:gd name="connsiteY258" fmla="*/ 6331 h 10000"/>
                <a:gd name="connsiteX259" fmla="*/ 2090 w 10000"/>
                <a:gd name="connsiteY259" fmla="*/ 6331 h 10000"/>
                <a:gd name="connsiteX260" fmla="*/ 2049 w 10000"/>
                <a:gd name="connsiteY260" fmla="*/ 6331 h 10000"/>
                <a:gd name="connsiteX261" fmla="*/ 1822 w 10000"/>
                <a:gd name="connsiteY261" fmla="*/ 6331 h 10000"/>
                <a:gd name="connsiteX262" fmla="*/ 1682 w 10000"/>
                <a:gd name="connsiteY262" fmla="*/ 6371 h 10000"/>
                <a:gd name="connsiteX263" fmla="*/ 1617 w 10000"/>
                <a:gd name="connsiteY263" fmla="*/ 6390 h 10000"/>
                <a:gd name="connsiteX264" fmla="*/ 1457 w 10000"/>
                <a:gd name="connsiteY264" fmla="*/ 6430 h 10000"/>
                <a:gd name="connsiteX265" fmla="*/ 1415 w 10000"/>
                <a:gd name="connsiteY265" fmla="*/ 6430 h 10000"/>
                <a:gd name="connsiteX266" fmla="*/ 1415 w 10000"/>
                <a:gd name="connsiteY266" fmla="*/ 6430 h 10000"/>
                <a:gd name="connsiteX267" fmla="*/ 1373 w 10000"/>
                <a:gd name="connsiteY267" fmla="*/ 6390 h 10000"/>
                <a:gd name="connsiteX268" fmla="*/ 1352 w 10000"/>
                <a:gd name="connsiteY268" fmla="*/ 6430 h 10000"/>
                <a:gd name="connsiteX269" fmla="*/ 1291 w 10000"/>
                <a:gd name="connsiteY269" fmla="*/ 6490 h 10000"/>
                <a:gd name="connsiteX270" fmla="*/ 1209 w 10000"/>
                <a:gd name="connsiteY270" fmla="*/ 6568 h 10000"/>
                <a:gd name="connsiteX271" fmla="*/ 1190 w 10000"/>
                <a:gd name="connsiteY271" fmla="*/ 6627 h 10000"/>
                <a:gd name="connsiteX272" fmla="*/ 1146 w 10000"/>
                <a:gd name="connsiteY272" fmla="*/ 6668 h 10000"/>
                <a:gd name="connsiteX273" fmla="*/ 1086 w 10000"/>
                <a:gd name="connsiteY273" fmla="*/ 6668 h 10000"/>
                <a:gd name="connsiteX274" fmla="*/ 1004 w 10000"/>
                <a:gd name="connsiteY274" fmla="*/ 6627 h 10000"/>
                <a:gd name="connsiteX275" fmla="*/ 984 w 10000"/>
                <a:gd name="connsiteY275" fmla="*/ 6568 h 10000"/>
                <a:gd name="connsiteX276" fmla="*/ 984 w 10000"/>
                <a:gd name="connsiteY276" fmla="*/ 6529 h 10000"/>
                <a:gd name="connsiteX277" fmla="*/ 984 w 10000"/>
                <a:gd name="connsiteY277" fmla="*/ 6490 h 10000"/>
                <a:gd name="connsiteX278" fmla="*/ 944 w 10000"/>
                <a:gd name="connsiteY278" fmla="*/ 6490 h 10000"/>
                <a:gd name="connsiteX279" fmla="*/ 944 w 10000"/>
                <a:gd name="connsiteY279" fmla="*/ 6490 h 10000"/>
                <a:gd name="connsiteX280" fmla="*/ 944 w 10000"/>
                <a:gd name="connsiteY280" fmla="*/ 6529 h 10000"/>
                <a:gd name="connsiteX281" fmla="*/ 902 w 10000"/>
                <a:gd name="connsiteY281" fmla="*/ 6568 h 10000"/>
                <a:gd name="connsiteX282" fmla="*/ 902 w 10000"/>
                <a:gd name="connsiteY282" fmla="*/ 6568 h 10000"/>
                <a:gd name="connsiteX283" fmla="*/ 902 w 10000"/>
                <a:gd name="connsiteY283" fmla="*/ 6529 h 10000"/>
                <a:gd name="connsiteX284" fmla="*/ 880 w 10000"/>
                <a:gd name="connsiteY284" fmla="*/ 6529 h 10000"/>
                <a:gd name="connsiteX285" fmla="*/ 840 w 10000"/>
                <a:gd name="connsiteY285" fmla="*/ 6529 h 10000"/>
                <a:gd name="connsiteX286" fmla="*/ 820 w 10000"/>
                <a:gd name="connsiteY286" fmla="*/ 6568 h 10000"/>
                <a:gd name="connsiteX287" fmla="*/ 820 w 10000"/>
                <a:gd name="connsiteY287" fmla="*/ 6568 h 10000"/>
                <a:gd name="connsiteX288" fmla="*/ 737 w 10000"/>
                <a:gd name="connsiteY288" fmla="*/ 6529 h 10000"/>
                <a:gd name="connsiteX289" fmla="*/ 717 w 10000"/>
                <a:gd name="connsiteY289" fmla="*/ 6490 h 10000"/>
                <a:gd name="connsiteX290" fmla="*/ 717 w 10000"/>
                <a:gd name="connsiteY290" fmla="*/ 6430 h 10000"/>
                <a:gd name="connsiteX291" fmla="*/ 677 w 10000"/>
                <a:gd name="connsiteY291" fmla="*/ 6390 h 10000"/>
                <a:gd name="connsiteX292" fmla="*/ 613 w 10000"/>
                <a:gd name="connsiteY292" fmla="*/ 6371 h 10000"/>
                <a:gd name="connsiteX293" fmla="*/ 613 w 10000"/>
                <a:gd name="connsiteY293" fmla="*/ 6371 h 10000"/>
                <a:gd name="connsiteX294" fmla="*/ 573 w 10000"/>
                <a:gd name="connsiteY294" fmla="*/ 6371 h 10000"/>
                <a:gd name="connsiteX295" fmla="*/ 532 w 10000"/>
                <a:gd name="connsiteY295" fmla="*/ 6371 h 10000"/>
                <a:gd name="connsiteX296" fmla="*/ 532 w 10000"/>
                <a:gd name="connsiteY296" fmla="*/ 6331 h 10000"/>
                <a:gd name="connsiteX297" fmla="*/ 512 w 10000"/>
                <a:gd name="connsiteY297" fmla="*/ 6232 h 10000"/>
                <a:gd name="connsiteX298" fmla="*/ 512 w 10000"/>
                <a:gd name="connsiteY298" fmla="*/ 6172 h 10000"/>
                <a:gd name="connsiteX299" fmla="*/ 472 w 10000"/>
                <a:gd name="connsiteY299" fmla="*/ 6075 h 10000"/>
                <a:gd name="connsiteX300" fmla="*/ 432 w 10000"/>
                <a:gd name="connsiteY300" fmla="*/ 5977 h 10000"/>
                <a:gd name="connsiteX301" fmla="*/ 368 w 10000"/>
                <a:gd name="connsiteY301" fmla="*/ 5917 h 10000"/>
                <a:gd name="connsiteX302" fmla="*/ 348 w 10000"/>
                <a:gd name="connsiteY302" fmla="*/ 5917 h 10000"/>
                <a:gd name="connsiteX303" fmla="*/ 308 w 10000"/>
                <a:gd name="connsiteY303" fmla="*/ 5878 h 10000"/>
                <a:gd name="connsiteX304" fmla="*/ 245 w 10000"/>
                <a:gd name="connsiteY304" fmla="*/ 5917 h 10000"/>
                <a:gd name="connsiteX305" fmla="*/ 164 w 10000"/>
                <a:gd name="connsiteY305" fmla="*/ 5917 h 10000"/>
                <a:gd name="connsiteX306" fmla="*/ 101 w 10000"/>
                <a:gd name="connsiteY306" fmla="*/ 5917 h 10000"/>
                <a:gd name="connsiteX307" fmla="*/ 61 w 10000"/>
                <a:gd name="connsiteY307" fmla="*/ 5878 h 10000"/>
                <a:gd name="connsiteX308" fmla="*/ 40 w 10000"/>
                <a:gd name="connsiteY308" fmla="*/ 5838 h 10000"/>
                <a:gd name="connsiteX309" fmla="*/ 0 w 10000"/>
                <a:gd name="connsiteY309" fmla="*/ 5780 h 10000"/>
                <a:gd name="connsiteX310" fmla="*/ 0 w 10000"/>
                <a:gd name="connsiteY310" fmla="*/ 5680 h 10000"/>
                <a:gd name="connsiteX311" fmla="*/ 40 w 10000"/>
                <a:gd name="connsiteY311" fmla="*/ 5622 h 10000"/>
                <a:gd name="connsiteX312" fmla="*/ 61 w 10000"/>
                <a:gd name="connsiteY312" fmla="*/ 5522 h 10000"/>
                <a:gd name="connsiteX313" fmla="*/ 101 w 10000"/>
                <a:gd name="connsiteY313" fmla="*/ 5424 h 10000"/>
                <a:gd name="connsiteX314" fmla="*/ 144 w 10000"/>
                <a:gd name="connsiteY314" fmla="*/ 5364 h 10000"/>
                <a:gd name="connsiteX315" fmla="*/ 144 w 10000"/>
                <a:gd name="connsiteY315" fmla="*/ 5326 h 10000"/>
                <a:gd name="connsiteX316" fmla="*/ 101 w 10000"/>
                <a:gd name="connsiteY316" fmla="*/ 5266 h 10000"/>
                <a:gd name="connsiteX317" fmla="*/ 61 w 10000"/>
                <a:gd name="connsiteY317" fmla="*/ 5189 h 10000"/>
                <a:gd name="connsiteX318" fmla="*/ 61 w 10000"/>
                <a:gd name="connsiteY318" fmla="*/ 5129 h 10000"/>
                <a:gd name="connsiteX319" fmla="*/ 61 w 10000"/>
                <a:gd name="connsiteY319" fmla="*/ 5108 h 10000"/>
                <a:gd name="connsiteX320" fmla="*/ 144 w 10000"/>
                <a:gd name="connsiteY320" fmla="*/ 5108 h 10000"/>
                <a:gd name="connsiteX321" fmla="*/ 164 w 10000"/>
                <a:gd name="connsiteY321" fmla="*/ 5108 h 10000"/>
                <a:gd name="connsiteX322" fmla="*/ 245 w 10000"/>
                <a:gd name="connsiteY322" fmla="*/ 5069 h 10000"/>
                <a:gd name="connsiteX323" fmla="*/ 266 w 10000"/>
                <a:gd name="connsiteY323" fmla="*/ 5029 h 10000"/>
                <a:gd name="connsiteX324" fmla="*/ 308 w 10000"/>
                <a:gd name="connsiteY324" fmla="*/ 4970 h 10000"/>
                <a:gd name="connsiteX325" fmla="*/ 348 w 10000"/>
                <a:gd name="connsiteY325" fmla="*/ 4911 h 10000"/>
                <a:gd name="connsiteX326" fmla="*/ 368 w 10000"/>
                <a:gd name="connsiteY326" fmla="*/ 4813 h 10000"/>
                <a:gd name="connsiteX327" fmla="*/ 411 w 10000"/>
                <a:gd name="connsiteY327" fmla="*/ 4773 h 10000"/>
                <a:gd name="connsiteX328" fmla="*/ 411 w 10000"/>
                <a:gd name="connsiteY328" fmla="*/ 4713 h 10000"/>
                <a:gd name="connsiteX329" fmla="*/ 368 w 10000"/>
                <a:gd name="connsiteY329" fmla="*/ 4655 h 10000"/>
                <a:gd name="connsiteX330" fmla="*/ 348 w 10000"/>
                <a:gd name="connsiteY330" fmla="*/ 4616 h 10000"/>
                <a:gd name="connsiteX331" fmla="*/ 308 w 10000"/>
                <a:gd name="connsiteY331" fmla="*/ 4576 h 10000"/>
                <a:gd name="connsiteX332" fmla="*/ 348 w 10000"/>
                <a:gd name="connsiteY332" fmla="*/ 4556 h 10000"/>
                <a:gd name="connsiteX333" fmla="*/ 348 w 10000"/>
                <a:gd name="connsiteY333" fmla="*/ 4477 h 10000"/>
                <a:gd name="connsiteX334" fmla="*/ 348 w 10000"/>
                <a:gd name="connsiteY334" fmla="*/ 4457 h 10000"/>
                <a:gd name="connsiteX335" fmla="*/ 348 w 10000"/>
                <a:gd name="connsiteY335" fmla="*/ 4417 h 10000"/>
                <a:gd name="connsiteX336" fmla="*/ 308 w 10000"/>
                <a:gd name="connsiteY336" fmla="*/ 4417 h 10000"/>
                <a:gd name="connsiteX337" fmla="*/ 266 w 10000"/>
                <a:gd name="connsiteY337" fmla="*/ 4379 h 10000"/>
                <a:gd name="connsiteX338" fmla="*/ 245 w 10000"/>
                <a:gd name="connsiteY338" fmla="*/ 4379 h 10000"/>
                <a:gd name="connsiteX339" fmla="*/ 205 w 10000"/>
                <a:gd name="connsiteY339" fmla="*/ 4357 h 10000"/>
                <a:gd name="connsiteX340" fmla="*/ 245 w 10000"/>
                <a:gd name="connsiteY340" fmla="*/ 4357 h 10000"/>
                <a:gd name="connsiteX341" fmla="*/ 245 w 10000"/>
                <a:gd name="connsiteY341" fmla="*/ 4357 h 10000"/>
                <a:gd name="connsiteX342" fmla="*/ 266 w 10000"/>
                <a:gd name="connsiteY342" fmla="*/ 4357 h 10000"/>
                <a:gd name="connsiteX343" fmla="*/ 411 w 10000"/>
                <a:gd name="connsiteY343" fmla="*/ 4279 h 10000"/>
                <a:gd name="connsiteX344" fmla="*/ 573 w 10000"/>
                <a:gd name="connsiteY344" fmla="*/ 4219 h 10000"/>
                <a:gd name="connsiteX345" fmla="*/ 677 w 10000"/>
                <a:gd name="connsiteY345" fmla="*/ 4181 h 10000"/>
                <a:gd name="connsiteX346" fmla="*/ 840 w 10000"/>
                <a:gd name="connsiteY346" fmla="*/ 4160 h 10000"/>
                <a:gd name="connsiteX347" fmla="*/ 1004 w 10000"/>
                <a:gd name="connsiteY347" fmla="*/ 4122 h 10000"/>
                <a:gd name="connsiteX348" fmla="*/ 1105 w 10000"/>
                <a:gd name="connsiteY348" fmla="*/ 4064 h 10000"/>
                <a:gd name="connsiteX349" fmla="*/ 1105 w 10000"/>
                <a:gd name="connsiteY349" fmla="*/ 4023 h 10000"/>
                <a:gd name="connsiteX350" fmla="*/ 1105 w 10000"/>
                <a:gd name="connsiteY350" fmla="*/ 4004 h 10000"/>
                <a:gd name="connsiteX351" fmla="*/ 1105 w 10000"/>
                <a:gd name="connsiteY351" fmla="*/ 3964 h 10000"/>
                <a:gd name="connsiteX352" fmla="*/ 1105 w 10000"/>
                <a:gd name="connsiteY352" fmla="*/ 3926 h 10000"/>
                <a:gd name="connsiteX353" fmla="*/ 1146 w 10000"/>
                <a:gd name="connsiteY353" fmla="*/ 3903 h 10000"/>
                <a:gd name="connsiteX354" fmla="*/ 1209 w 10000"/>
                <a:gd name="connsiteY354" fmla="*/ 3866 h 10000"/>
                <a:gd name="connsiteX355" fmla="*/ 1249 w 10000"/>
                <a:gd name="connsiteY355" fmla="*/ 3866 h 10000"/>
                <a:gd name="connsiteX356" fmla="*/ 1291 w 10000"/>
                <a:gd name="connsiteY356" fmla="*/ 3866 h 10000"/>
                <a:gd name="connsiteX357" fmla="*/ 1249 w 10000"/>
                <a:gd name="connsiteY357" fmla="*/ 3866 h 10000"/>
                <a:gd name="connsiteX358" fmla="*/ 1249 w 10000"/>
                <a:gd name="connsiteY358" fmla="*/ 3806 h 10000"/>
                <a:gd name="connsiteX359" fmla="*/ 1249 w 10000"/>
                <a:gd name="connsiteY359" fmla="*/ 3766 h 10000"/>
                <a:gd name="connsiteX360" fmla="*/ 1209 w 10000"/>
                <a:gd name="connsiteY360" fmla="*/ 3766 h 10000"/>
                <a:gd name="connsiteX361" fmla="*/ 1249 w 10000"/>
                <a:gd name="connsiteY361" fmla="*/ 3706 h 10000"/>
                <a:gd name="connsiteX362" fmla="*/ 1291 w 10000"/>
                <a:gd name="connsiteY362" fmla="*/ 3706 h 10000"/>
                <a:gd name="connsiteX363" fmla="*/ 1310 w 10000"/>
                <a:gd name="connsiteY363" fmla="*/ 3647 h 10000"/>
                <a:gd name="connsiteX364" fmla="*/ 1291 w 10000"/>
                <a:gd name="connsiteY364" fmla="*/ 3647 h 10000"/>
                <a:gd name="connsiteX365" fmla="*/ 1249 w 10000"/>
                <a:gd name="connsiteY365" fmla="*/ 3609 h 10000"/>
                <a:gd name="connsiteX366" fmla="*/ 1209 w 10000"/>
                <a:gd name="connsiteY366" fmla="*/ 3570 h 10000"/>
                <a:gd name="connsiteX367" fmla="*/ 1209 w 10000"/>
                <a:gd name="connsiteY367" fmla="*/ 3511 h 10000"/>
                <a:gd name="connsiteX368" fmla="*/ 1209 w 10000"/>
                <a:gd name="connsiteY368" fmla="*/ 3473 h 10000"/>
                <a:gd name="connsiteX369" fmla="*/ 1249 w 10000"/>
                <a:gd name="connsiteY369" fmla="*/ 3473 h 10000"/>
                <a:gd name="connsiteX370" fmla="*/ 1310 w 10000"/>
                <a:gd name="connsiteY370" fmla="*/ 3473 h 10000"/>
                <a:gd name="connsiteX371" fmla="*/ 1352 w 10000"/>
                <a:gd name="connsiteY371" fmla="*/ 3473 h 10000"/>
                <a:gd name="connsiteX372" fmla="*/ 1415 w 10000"/>
                <a:gd name="connsiteY372" fmla="*/ 3473 h 10000"/>
                <a:gd name="connsiteX373" fmla="*/ 1457 w 10000"/>
                <a:gd name="connsiteY373" fmla="*/ 3452 h 10000"/>
                <a:gd name="connsiteX374" fmla="*/ 1477 w 10000"/>
                <a:gd name="connsiteY374" fmla="*/ 3413 h 10000"/>
                <a:gd name="connsiteX375" fmla="*/ 1517 w 10000"/>
                <a:gd name="connsiteY375" fmla="*/ 3352 h 10000"/>
                <a:gd name="connsiteX376" fmla="*/ 1477 w 10000"/>
                <a:gd name="connsiteY376" fmla="*/ 3274 h 10000"/>
                <a:gd name="connsiteX377" fmla="*/ 1457 w 10000"/>
                <a:gd name="connsiteY377" fmla="*/ 3214 h 10000"/>
                <a:gd name="connsiteX378" fmla="*/ 1415 w 10000"/>
                <a:gd name="connsiteY378" fmla="*/ 3173 h 10000"/>
                <a:gd name="connsiteX379" fmla="*/ 1373 w 10000"/>
                <a:gd name="connsiteY379" fmla="*/ 3116 h 10000"/>
                <a:gd name="connsiteX380" fmla="*/ 1373 w 10000"/>
                <a:gd name="connsiteY380" fmla="*/ 3057 h 10000"/>
                <a:gd name="connsiteX381" fmla="*/ 1373 w 10000"/>
                <a:gd name="connsiteY381" fmla="*/ 3018 h 10000"/>
                <a:gd name="connsiteX382" fmla="*/ 1373 w 10000"/>
                <a:gd name="connsiteY382" fmla="*/ 3018 h 10000"/>
                <a:gd name="connsiteX383" fmla="*/ 1415 w 10000"/>
                <a:gd name="connsiteY383" fmla="*/ 3018 h 10000"/>
                <a:gd name="connsiteX384" fmla="*/ 1457 w 10000"/>
                <a:gd name="connsiteY384" fmla="*/ 3018 h 10000"/>
                <a:gd name="connsiteX385" fmla="*/ 1477 w 10000"/>
                <a:gd name="connsiteY385" fmla="*/ 3018 h 10000"/>
                <a:gd name="connsiteX386" fmla="*/ 1477 w 10000"/>
                <a:gd name="connsiteY386" fmla="*/ 2998 h 10000"/>
                <a:gd name="connsiteX387" fmla="*/ 1477 w 10000"/>
                <a:gd name="connsiteY387" fmla="*/ 2998 h 10000"/>
                <a:gd name="connsiteX388" fmla="*/ 1477 w 10000"/>
                <a:gd name="connsiteY388" fmla="*/ 2960 h 10000"/>
                <a:gd name="connsiteX389" fmla="*/ 1477 w 10000"/>
                <a:gd name="connsiteY389" fmla="*/ 2960 h 10000"/>
                <a:gd name="connsiteX390" fmla="*/ 1477 w 10000"/>
                <a:gd name="connsiteY390" fmla="*/ 2917 h 10000"/>
                <a:gd name="connsiteX391" fmla="*/ 1558 w 10000"/>
                <a:gd name="connsiteY391" fmla="*/ 2899 h 10000"/>
                <a:gd name="connsiteX392" fmla="*/ 1578 w 10000"/>
                <a:gd name="connsiteY392" fmla="*/ 2860 h 10000"/>
                <a:gd name="connsiteX393" fmla="*/ 1617 w 10000"/>
                <a:gd name="connsiteY393" fmla="*/ 2821 h 10000"/>
                <a:gd name="connsiteX394" fmla="*/ 1660 w 10000"/>
                <a:gd name="connsiteY394" fmla="*/ 2821 h 10000"/>
                <a:gd name="connsiteX395" fmla="*/ 1682 w 10000"/>
                <a:gd name="connsiteY395" fmla="*/ 2761 h 10000"/>
                <a:gd name="connsiteX396" fmla="*/ 1721 w 10000"/>
                <a:gd name="connsiteY396" fmla="*/ 2722 h 10000"/>
                <a:gd name="connsiteX397" fmla="*/ 1763 w 10000"/>
                <a:gd name="connsiteY397" fmla="*/ 2702 h 10000"/>
                <a:gd name="connsiteX398" fmla="*/ 1783 w 10000"/>
                <a:gd name="connsiteY398" fmla="*/ 2702 h 10000"/>
                <a:gd name="connsiteX399" fmla="*/ 1822 w 10000"/>
                <a:gd name="connsiteY399" fmla="*/ 2702 h 10000"/>
                <a:gd name="connsiteX400" fmla="*/ 1842 w 10000"/>
                <a:gd name="connsiteY400" fmla="*/ 2722 h 10000"/>
                <a:gd name="connsiteX401" fmla="*/ 1822 w 10000"/>
                <a:gd name="connsiteY401" fmla="*/ 2722 h 10000"/>
                <a:gd name="connsiteX402" fmla="*/ 1822 w 10000"/>
                <a:gd name="connsiteY402" fmla="*/ 2761 h 10000"/>
                <a:gd name="connsiteX403" fmla="*/ 1783 w 10000"/>
                <a:gd name="connsiteY403" fmla="*/ 2761 h 10000"/>
                <a:gd name="connsiteX404" fmla="*/ 1763 w 10000"/>
                <a:gd name="connsiteY404" fmla="*/ 2799 h 10000"/>
                <a:gd name="connsiteX405" fmla="*/ 1783 w 10000"/>
                <a:gd name="connsiteY405" fmla="*/ 2799 h 10000"/>
                <a:gd name="connsiteX406" fmla="*/ 1783 w 10000"/>
                <a:gd name="connsiteY406" fmla="*/ 2799 h 10000"/>
                <a:gd name="connsiteX407" fmla="*/ 1822 w 10000"/>
                <a:gd name="connsiteY407" fmla="*/ 2799 h 10000"/>
                <a:gd name="connsiteX408" fmla="*/ 1842 w 10000"/>
                <a:gd name="connsiteY408" fmla="*/ 2821 h 10000"/>
                <a:gd name="connsiteX409" fmla="*/ 1927 w 10000"/>
                <a:gd name="connsiteY409" fmla="*/ 2821 h 10000"/>
                <a:gd name="connsiteX410" fmla="*/ 1990 w 10000"/>
                <a:gd name="connsiteY410" fmla="*/ 2860 h 10000"/>
                <a:gd name="connsiteX411" fmla="*/ 2049 w 10000"/>
                <a:gd name="connsiteY411" fmla="*/ 2917 h 10000"/>
                <a:gd name="connsiteX412" fmla="*/ 2130 w 10000"/>
                <a:gd name="connsiteY412" fmla="*/ 2998 h 10000"/>
                <a:gd name="connsiteX413" fmla="*/ 2194 w 10000"/>
                <a:gd name="connsiteY413" fmla="*/ 3018 h 10000"/>
                <a:gd name="connsiteX414" fmla="*/ 2255 w 10000"/>
                <a:gd name="connsiteY414" fmla="*/ 3057 h 10000"/>
                <a:gd name="connsiteX415" fmla="*/ 2295 w 10000"/>
                <a:gd name="connsiteY415" fmla="*/ 3018 h 10000"/>
                <a:gd name="connsiteX416" fmla="*/ 2295 w 10000"/>
                <a:gd name="connsiteY416" fmla="*/ 2998 h 10000"/>
                <a:gd name="connsiteX417" fmla="*/ 2295 w 10000"/>
                <a:gd name="connsiteY417" fmla="*/ 2998 h 10000"/>
                <a:gd name="connsiteX418" fmla="*/ 2295 w 10000"/>
                <a:gd name="connsiteY418" fmla="*/ 2960 h 10000"/>
                <a:gd name="connsiteX419" fmla="*/ 2295 w 10000"/>
                <a:gd name="connsiteY419" fmla="*/ 2960 h 10000"/>
                <a:gd name="connsiteX420" fmla="*/ 2295 w 10000"/>
                <a:gd name="connsiteY420" fmla="*/ 2917 h 10000"/>
                <a:gd name="connsiteX421" fmla="*/ 2356 w 10000"/>
                <a:gd name="connsiteY421" fmla="*/ 2917 h 10000"/>
                <a:gd name="connsiteX422" fmla="*/ 2502 w 10000"/>
                <a:gd name="connsiteY422" fmla="*/ 2917 h 10000"/>
                <a:gd name="connsiteX423" fmla="*/ 2502 w 10000"/>
                <a:gd name="connsiteY423" fmla="*/ 2899 h 10000"/>
                <a:gd name="connsiteX424" fmla="*/ 2502 w 10000"/>
                <a:gd name="connsiteY424" fmla="*/ 2860 h 10000"/>
                <a:gd name="connsiteX425" fmla="*/ 2502 w 10000"/>
                <a:gd name="connsiteY425" fmla="*/ 2860 h 10000"/>
                <a:gd name="connsiteX426" fmla="*/ 2502 w 10000"/>
                <a:gd name="connsiteY426" fmla="*/ 2799 h 10000"/>
                <a:gd name="connsiteX427" fmla="*/ 2502 w 10000"/>
                <a:gd name="connsiteY427" fmla="*/ 2564 h 10000"/>
                <a:gd name="connsiteX428" fmla="*/ 2502 w 10000"/>
                <a:gd name="connsiteY428" fmla="*/ 2506 h 10000"/>
                <a:gd name="connsiteX429" fmla="*/ 2502 w 10000"/>
                <a:gd name="connsiteY429" fmla="*/ 2464 h 10000"/>
                <a:gd name="connsiteX430" fmla="*/ 2502 w 10000"/>
                <a:gd name="connsiteY430" fmla="*/ 2464 h 10000"/>
                <a:gd name="connsiteX431" fmla="*/ 2562 w 10000"/>
                <a:gd name="connsiteY431" fmla="*/ 2506 h 10000"/>
                <a:gd name="connsiteX432" fmla="*/ 2623 w 10000"/>
                <a:gd name="connsiteY432" fmla="*/ 2545 h 10000"/>
                <a:gd name="connsiteX433" fmla="*/ 2705 w 10000"/>
                <a:gd name="connsiteY433" fmla="*/ 2564 h 10000"/>
                <a:gd name="connsiteX434" fmla="*/ 2767 w 10000"/>
                <a:gd name="connsiteY434" fmla="*/ 2603 h 10000"/>
                <a:gd name="connsiteX435" fmla="*/ 2807 w 10000"/>
                <a:gd name="connsiteY435" fmla="*/ 2603 h 10000"/>
                <a:gd name="connsiteX436" fmla="*/ 2868 w 10000"/>
                <a:gd name="connsiteY436" fmla="*/ 2564 h 10000"/>
                <a:gd name="connsiteX437" fmla="*/ 2868 w 10000"/>
                <a:gd name="connsiteY437" fmla="*/ 2506 h 10000"/>
                <a:gd name="connsiteX438" fmla="*/ 2888 w 10000"/>
                <a:gd name="connsiteY438" fmla="*/ 2464 h 10000"/>
                <a:gd name="connsiteX439" fmla="*/ 2888 w 10000"/>
                <a:gd name="connsiteY439" fmla="*/ 2404 h 10000"/>
                <a:gd name="connsiteX440" fmla="*/ 2888 w 10000"/>
                <a:gd name="connsiteY440" fmla="*/ 2346 h 10000"/>
                <a:gd name="connsiteX441" fmla="*/ 2888 w 10000"/>
                <a:gd name="connsiteY441" fmla="*/ 2269 h 10000"/>
                <a:gd name="connsiteX442" fmla="*/ 2929 w 10000"/>
                <a:gd name="connsiteY442" fmla="*/ 2209 h 10000"/>
                <a:gd name="connsiteX443" fmla="*/ 2994 w 10000"/>
                <a:gd name="connsiteY443" fmla="*/ 2148 h 10000"/>
                <a:gd name="connsiteX444" fmla="*/ 3135 w 10000"/>
                <a:gd name="connsiteY444" fmla="*/ 2051 h 10000"/>
                <a:gd name="connsiteX445" fmla="*/ 3175 w 10000"/>
                <a:gd name="connsiteY445" fmla="*/ 2012 h 10000"/>
                <a:gd name="connsiteX446" fmla="*/ 3239 w 10000"/>
                <a:gd name="connsiteY446" fmla="*/ 1992 h 10000"/>
                <a:gd name="connsiteX447" fmla="*/ 3279 w 10000"/>
                <a:gd name="connsiteY447" fmla="*/ 1952 h 10000"/>
                <a:gd name="connsiteX448" fmla="*/ 3340 w 10000"/>
                <a:gd name="connsiteY448" fmla="*/ 1913 h 10000"/>
                <a:gd name="connsiteX449" fmla="*/ 3361 w 10000"/>
                <a:gd name="connsiteY449" fmla="*/ 1913 h 10000"/>
                <a:gd name="connsiteX450" fmla="*/ 3441 w 10000"/>
                <a:gd name="connsiteY450" fmla="*/ 1952 h 10000"/>
                <a:gd name="connsiteX451" fmla="*/ 3465 w 10000"/>
                <a:gd name="connsiteY451" fmla="*/ 1992 h 10000"/>
                <a:gd name="connsiteX452" fmla="*/ 3546 w 10000"/>
                <a:gd name="connsiteY452" fmla="*/ 2012 h 10000"/>
                <a:gd name="connsiteX453" fmla="*/ 3607 w 10000"/>
                <a:gd name="connsiteY453" fmla="*/ 2051 h 10000"/>
                <a:gd name="connsiteX454" fmla="*/ 3668 w 10000"/>
                <a:gd name="connsiteY454" fmla="*/ 2090 h 10000"/>
                <a:gd name="connsiteX455" fmla="*/ 3752 w 10000"/>
                <a:gd name="connsiteY455" fmla="*/ 2090 h 10000"/>
                <a:gd name="connsiteX456" fmla="*/ 3772 w 10000"/>
                <a:gd name="connsiteY456" fmla="*/ 2051 h 10000"/>
                <a:gd name="connsiteX457" fmla="*/ 3812 w 10000"/>
                <a:gd name="connsiteY457" fmla="*/ 1992 h 10000"/>
                <a:gd name="connsiteX458" fmla="*/ 3812 w 10000"/>
                <a:gd name="connsiteY458" fmla="*/ 1892 h 10000"/>
                <a:gd name="connsiteX459" fmla="*/ 3812 w 10000"/>
                <a:gd name="connsiteY459" fmla="*/ 1815 h 10000"/>
                <a:gd name="connsiteX460" fmla="*/ 3812 w 10000"/>
                <a:gd name="connsiteY460" fmla="*/ 1755 h 10000"/>
                <a:gd name="connsiteX461" fmla="*/ 3832 w 10000"/>
                <a:gd name="connsiteY461" fmla="*/ 1697 h 10000"/>
                <a:gd name="connsiteX462" fmla="*/ 4017 w 10000"/>
                <a:gd name="connsiteY462" fmla="*/ 1596 h 10000"/>
                <a:gd name="connsiteX463" fmla="*/ 4242 w 10000"/>
                <a:gd name="connsiteY463" fmla="*/ 1539 h 10000"/>
                <a:gd name="connsiteX464" fmla="*/ 4507 w 10000"/>
                <a:gd name="connsiteY464" fmla="*/ 1459 h 10000"/>
                <a:gd name="connsiteX465" fmla="*/ 4712 w 10000"/>
                <a:gd name="connsiteY465" fmla="*/ 1438 h 10000"/>
                <a:gd name="connsiteX466" fmla="*/ 4816 w 10000"/>
                <a:gd name="connsiteY466" fmla="*/ 1361 h 10000"/>
                <a:gd name="connsiteX467" fmla="*/ 4917 w 10000"/>
                <a:gd name="connsiteY467" fmla="*/ 1301 h 10000"/>
                <a:gd name="connsiteX468" fmla="*/ 5020 w 10000"/>
                <a:gd name="connsiteY468" fmla="*/ 1202 h 10000"/>
                <a:gd name="connsiteX469" fmla="*/ 5123 w 10000"/>
                <a:gd name="connsiteY469" fmla="*/ 1161 h 10000"/>
                <a:gd name="connsiteX470" fmla="*/ 5225 w 10000"/>
                <a:gd name="connsiteY470" fmla="*/ 1144 h 10000"/>
                <a:gd name="connsiteX471" fmla="*/ 5289 w 10000"/>
                <a:gd name="connsiteY471" fmla="*/ 1161 h 10000"/>
                <a:gd name="connsiteX472" fmla="*/ 5348 w 10000"/>
                <a:gd name="connsiteY472" fmla="*/ 1202 h 10000"/>
                <a:gd name="connsiteX473" fmla="*/ 5430 w 10000"/>
                <a:gd name="connsiteY473" fmla="*/ 1202 h 10000"/>
                <a:gd name="connsiteX474" fmla="*/ 5492 w 10000"/>
                <a:gd name="connsiteY474" fmla="*/ 1242 h 10000"/>
                <a:gd name="connsiteX475" fmla="*/ 5533 w 10000"/>
                <a:gd name="connsiteY475" fmla="*/ 1202 h 10000"/>
                <a:gd name="connsiteX476" fmla="*/ 5554 w 10000"/>
                <a:gd name="connsiteY476" fmla="*/ 1161 h 10000"/>
                <a:gd name="connsiteX477" fmla="*/ 5595 w 10000"/>
                <a:gd name="connsiteY477" fmla="*/ 1161 h 10000"/>
                <a:gd name="connsiteX478" fmla="*/ 5656 w 10000"/>
                <a:gd name="connsiteY478" fmla="*/ 1202 h 10000"/>
                <a:gd name="connsiteX479" fmla="*/ 5759 w 10000"/>
                <a:gd name="connsiteY479" fmla="*/ 1242 h 10000"/>
                <a:gd name="connsiteX480" fmla="*/ 5821 w 10000"/>
                <a:gd name="connsiteY480" fmla="*/ 1262 h 10000"/>
                <a:gd name="connsiteX481" fmla="*/ 5902 w 10000"/>
                <a:gd name="connsiteY481" fmla="*/ 1301 h 10000"/>
                <a:gd name="connsiteX482" fmla="*/ 6025 w 10000"/>
                <a:gd name="connsiteY482" fmla="*/ 1301 h 10000"/>
                <a:gd name="connsiteX483" fmla="*/ 6209 w 10000"/>
                <a:gd name="connsiteY483" fmla="*/ 1262 h 10000"/>
                <a:gd name="connsiteX484" fmla="*/ 6334 w 10000"/>
                <a:gd name="connsiteY484" fmla="*/ 1262 h 10000"/>
                <a:gd name="connsiteX485" fmla="*/ 6394 w 10000"/>
                <a:gd name="connsiteY485" fmla="*/ 1301 h 10000"/>
                <a:gd name="connsiteX486" fmla="*/ 6475 w 10000"/>
                <a:gd name="connsiteY486" fmla="*/ 1301 h 10000"/>
                <a:gd name="connsiteX487" fmla="*/ 6537 w 10000"/>
                <a:gd name="connsiteY487" fmla="*/ 1340 h 10000"/>
                <a:gd name="connsiteX488" fmla="*/ 6741 w 10000"/>
                <a:gd name="connsiteY488" fmla="*/ 1301 h 10000"/>
                <a:gd name="connsiteX489" fmla="*/ 6867 w 10000"/>
                <a:gd name="connsiteY489" fmla="*/ 1202 h 10000"/>
                <a:gd name="connsiteX490" fmla="*/ 7007 w 10000"/>
                <a:gd name="connsiteY490" fmla="*/ 1104 h 10000"/>
                <a:gd name="connsiteX491" fmla="*/ 7174 w 10000"/>
                <a:gd name="connsiteY491" fmla="*/ 1006 h 10000"/>
                <a:gd name="connsiteX492" fmla="*/ 7337 w 10000"/>
                <a:gd name="connsiteY492" fmla="*/ 986 h 10000"/>
                <a:gd name="connsiteX493" fmla="*/ 7541 w 10000"/>
                <a:gd name="connsiteY493" fmla="*/ 986 h 10000"/>
                <a:gd name="connsiteX494" fmla="*/ 7745 w 10000"/>
                <a:gd name="connsiteY494" fmla="*/ 986 h 10000"/>
                <a:gd name="connsiteX495" fmla="*/ 8054 w 10000"/>
                <a:gd name="connsiteY495" fmla="*/ 986 h 10000"/>
                <a:gd name="connsiteX496" fmla="*/ 8424 w 10000"/>
                <a:gd name="connsiteY496" fmla="*/ 949 h 10000"/>
                <a:gd name="connsiteX497" fmla="*/ 8791 w 10000"/>
                <a:gd name="connsiteY497" fmla="*/ 906 h 10000"/>
                <a:gd name="connsiteX498" fmla="*/ 9140 w 10000"/>
                <a:gd name="connsiteY498" fmla="*/ 906 h 10000"/>
                <a:gd name="connsiteX499" fmla="*/ 9367 w 10000"/>
                <a:gd name="connsiteY499" fmla="*/ 986 h 10000"/>
                <a:gd name="connsiteX500" fmla="*/ 9407 w 10000"/>
                <a:gd name="connsiteY500" fmla="*/ 986 h 10000"/>
                <a:gd name="connsiteX501" fmla="*/ 9367 w 10000"/>
                <a:gd name="connsiteY501" fmla="*/ 949 h 10000"/>
                <a:gd name="connsiteX502" fmla="*/ 9367 w 10000"/>
                <a:gd name="connsiteY502" fmla="*/ 906 h 10000"/>
                <a:gd name="connsiteX503" fmla="*/ 9367 w 10000"/>
                <a:gd name="connsiteY503" fmla="*/ 906 h 10000"/>
                <a:gd name="connsiteX504" fmla="*/ 9367 w 10000"/>
                <a:gd name="connsiteY504" fmla="*/ 887 h 10000"/>
                <a:gd name="connsiteX505" fmla="*/ 9407 w 10000"/>
                <a:gd name="connsiteY505" fmla="*/ 848 h 10000"/>
                <a:gd name="connsiteX506" fmla="*/ 9407 w 10000"/>
                <a:gd name="connsiteY506" fmla="*/ 808 h 10000"/>
                <a:gd name="connsiteX507" fmla="*/ 9407 w 10000"/>
                <a:gd name="connsiteY507" fmla="*/ 808 h 10000"/>
                <a:gd name="connsiteX508" fmla="*/ 9469 w 10000"/>
                <a:gd name="connsiteY508" fmla="*/ 788 h 10000"/>
                <a:gd name="connsiteX509" fmla="*/ 9529 w 10000"/>
                <a:gd name="connsiteY509" fmla="*/ 748 h 10000"/>
                <a:gd name="connsiteX510" fmla="*/ 9571 w 10000"/>
                <a:gd name="connsiteY510" fmla="*/ 709 h 10000"/>
                <a:gd name="connsiteX511" fmla="*/ 9632 w 10000"/>
                <a:gd name="connsiteY511" fmla="*/ 709 h 10000"/>
                <a:gd name="connsiteX512" fmla="*/ 9714 w 10000"/>
                <a:gd name="connsiteY512" fmla="*/ 689 h 10000"/>
                <a:gd name="connsiteX513" fmla="*/ 9775 w 10000"/>
                <a:gd name="connsiteY513" fmla="*/ 591 h 10000"/>
                <a:gd name="connsiteX514" fmla="*/ 9837 w 10000"/>
                <a:gd name="connsiteY514" fmla="*/ 432 h 10000"/>
                <a:gd name="connsiteX515" fmla="*/ 9898 w 10000"/>
                <a:gd name="connsiteY515" fmla="*/ 235 h 10000"/>
                <a:gd name="connsiteX516" fmla="*/ 9981 w 10000"/>
                <a:gd name="connsiteY516" fmla="*/ 38 h 10000"/>
                <a:gd name="connsiteX517" fmla="*/ 10000 w 10000"/>
                <a:gd name="connsiteY517" fmla="*/ 0 h 10000"/>
                <a:gd name="connsiteX0" fmla="*/ 8157 w 10000"/>
                <a:gd name="connsiteY0" fmla="*/ 10000 h 10000"/>
                <a:gd name="connsiteX1" fmla="*/ 8157 w 10000"/>
                <a:gd name="connsiteY1" fmla="*/ 9941 h 10000"/>
                <a:gd name="connsiteX2" fmla="*/ 8157 w 10000"/>
                <a:gd name="connsiteY2" fmla="*/ 9842 h 10000"/>
                <a:gd name="connsiteX3" fmla="*/ 8197 w 10000"/>
                <a:gd name="connsiteY3" fmla="*/ 9763 h 10000"/>
                <a:gd name="connsiteX4" fmla="*/ 8217 w 10000"/>
                <a:gd name="connsiteY4" fmla="*/ 9744 h 10000"/>
                <a:gd name="connsiteX5" fmla="*/ 8217 w 10000"/>
                <a:gd name="connsiteY5" fmla="*/ 9704 h 10000"/>
                <a:gd name="connsiteX6" fmla="*/ 8259 w 10000"/>
                <a:gd name="connsiteY6" fmla="*/ 9704 h 10000"/>
                <a:gd name="connsiteX7" fmla="*/ 8259 w 10000"/>
                <a:gd name="connsiteY7" fmla="*/ 9645 h 10000"/>
                <a:gd name="connsiteX8" fmla="*/ 8217 w 10000"/>
                <a:gd name="connsiteY8" fmla="*/ 9546 h 10000"/>
                <a:gd name="connsiteX9" fmla="*/ 8197 w 10000"/>
                <a:gd name="connsiteY9" fmla="*/ 9409 h 10000"/>
                <a:gd name="connsiteX10" fmla="*/ 8217 w 10000"/>
                <a:gd name="connsiteY10" fmla="*/ 9388 h 10000"/>
                <a:gd name="connsiteX11" fmla="*/ 8259 w 10000"/>
                <a:gd name="connsiteY11" fmla="*/ 9388 h 10000"/>
                <a:gd name="connsiteX12" fmla="*/ 8259 w 10000"/>
                <a:gd name="connsiteY12" fmla="*/ 9349 h 10000"/>
                <a:gd name="connsiteX13" fmla="*/ 8259 w 10000"/>
                <a:gd name="connsiteY13" fmla="*/ 9289 h 10000"/>
                <a:gd name="connsiteX14" fmla="*/ 8259 w 10000"/>
                <a:gd name="connsiteY14" fmla="*/ 9211 h 10000"/>
                <a:gd name="connsiteX15" fmla="*/ 8217 w 10000"/>
                <a:gd name="connsiteY15" fmla="*/ 9151 h 10000"/>
                <a:gd name="connsiteX16" fmla="*/ 8217 w 10000"/>
                <a:gd name="connsiteY16" fmla="*/ 9093 h 10000"/>
                <a:gd name="connsiteX17" fmla="*/ 8217 w 10000"/>
                <a:gd name="connsiteY17" fmla="*/ 8996 h 10000"/>
                <a:gd name="connsiteX18" fmla="*/ 8217 w 10000"/>
                <a:gd name="connsiteY18" fmla="*/ 8952 h 10000"/>
                <a:gd name="connsiteX19" fmla="*/ 8259 w 10000"/>
                <a:gd name="connsiteY19" fmla="*/ 8952 h 10000"/>
                <a:gd name="connsiteX20" fmla="*/ 8259 w 10000"/>
                <a:gd name="connsiteY20" fmla="*/ 8952 h 10000"/>
                <a:gd name="connsiteX21" fmla="*/ 8300 w 10000"/>
                <a:gd name="connsiteY21" fmla="*/ 8896 h 10000"/>
                <a:gd name="connsiteX22" fmla="*/ 8259 w 10000"/>
                <a:gd name="connsiteY22" fmla="*/ 8836 h 10000"/>
                <a:gd name="connsiteX23" fmla="*/ 8217 w 10000"/>
                <a:gd name="connsiteY23" fmla="*/ 8797 h 10000"/>
                <a:gd name="connsiteX24" fmla="*/ 8217 w 10000"/>
                <a:gd name="connsiteY24" fmla="*/ 8736 h 10000"/>
                <a:gd name="connsiteX25" fmla="*/ 8217 w 10000"/>
                <a:gd name="connsiteY25" fmla="*/ 8659 h 10000"/>
                <a:gd name="connsiteX26" fmla="*/ 8217 w 10000"/>
                <a:gd name="connsiteY26" fmla="*/ 8600 h 10000"/>
                <a:gd name="connsiteX27" fmla="*/ 8217 w 10000"/>
                <a:gd name="connsiteY27" fmla="*/ 8541 h 10000"/>
                <a:gd name="connsiteX28" fmla="*/ 8197 w 10000"/>
                <a:gd name="connsiteY28" fmla="*/ 8500 h 10000"/>
                <a:gd name="connsiteX29" fmla="*/ 8197 w 10000"/>
                <a:gd name="connsiteY29" fmla="*/ 8483 h 10000"/>
                <a:gd name="connsiteX30" fmla="*/ 8197 w 10000"/>
                <a:gd name="connsiteY30" fmla="*/ 8483 h 10000"/>
                <a:gd name="connsiteX31" fmla="*/ 8197 w 10000"/>
                <a:gd name="connsiteY31" fmla="*/ 8383 h 10000"/>
                <a:gd name="connsiteX32" fmla="*/ 8197 w 10000"/>
                <a:gd name="connsiteY32" fmla="*/ 8306 h 10000"/>
                <a:gd name="connsiteX33" fmla="*/ 8217 w 10000"/>
                <a:gd name="connsiteY33" fmla="*/ 8205 h 10000"/>
                <a:gd name="connsiteX34" fmla="*/ 8217 w 10000"/>
                <a:gd name="connsiteY34" fmla="*/ 8144 h 10000"/>
                <a:gd name="connsiteX35" fmla="*/ 8259 w 10000"/>
                <a:gd name="connsiteY35" fmla="*/ 7692 h 10000"/>
                <a:gd name="connsiteX36" fmla="*/ 8300 w 10000"/>
                <a:gd name="connsiteY36" fmla="*/ 7436 h 10000"/>
                <a:gd name="connsiteX37" fmla="*/ 8320 w 10000"/>
                <a:gd name="connsiteY37" fmla="*/ 7297 h 10000"/>
                <a:gd name="connsiteX38" fmla="*/ 8361 w 10000"/>
                <a:gd name="connsiteY38" fmla="*/ 7278 h 10000"/>
                <a:gd name="connsiteX39" fmla="*/ 8383 w 10000"/>
                <a:gd name="connsiteY39" fmla="*/ 7278 h 10000"/>
                <a:gd name="connsiteX40" fmla="*/ 8525 w 10000"/>
                <a:gd name="connsiteY40" fmla="*/ 7297 h 10000"/>
                <a:gd name="connsiteX41" fmla="*/ 8587 w 10000"/>
                <a:gd name="connsiteY41" fmla="*/ 7297 h 10000"/>
                <a:gd name="connsiteX42" fmla="*/ 8628 w 10000"/>
                <a:gd name="connsiteY42" fmla="*/ 7278 h 10000"/>
                <a:gd name="connsiteX43" fmla="*/ 8689 w 10000"/>
                <a:gd name="connsiteY43" fmla="*/ 7139 h 10000"/>
                <a:gd name="connsiteX44" fmla="*/ 8729 w 10000"/>
                <a:gd name="connsiteY44" fmla="*/ 7021 h 10000"/>
                <a:gd name="connsiteX45" fmla="*/ 8729 w 10000"/>
                <a:gd name="connsiteY45" fmla="*/ 6844 h 10000"/>
                <a:gd name="connsiteX46" fmla="*/ 8895 w 10000"/>
                <a:gd name="connsiteY46" fmla="*/ 6685 h 10000"/>
                <a:gd name="connsiteX47" fmla="*/ 8895 w 10000"/>
                <a:gd name="connsiteY47" fmla="*/ 6668 h 10000"/>
                <a:gd name="connsiteX48" fmla="*/ 8936 w 10000"/>
                <a:gd name="connsiteY48" fmla="*/ 6627 h 10000"/>
                <a:gd name="connsiteX49" fmla="*/ 8895 w 10000"/>
                <a:gd name="connsiteY49" fmla="*/ 6627 h 10000"/>
                <a:gd name="connsiteX50" fmla="*/ 8895 w 10000"/>
                <a:gd name="connsiteY50" fmla="*/ 6587 h 10000"/>
                <a:gd name="connsiteX51" fmla="*/ 8895 w 10000"/>
                <a:gd name="connsiteY51" fmla="*/ 6587 h 10000"/>
                <a:gd name="connsiteX52" fmla="*/ 8895 w 10000"/>
                <a:gd name="connsiteY52" fmla="*/ 6568 h 10000"/>
                <a:gd name="connsiteX53" fmla="*/ 8936 w 10000"/>
                <a:gd name="connsiteY53" fmla="*/ 6529 h 10000"/>
                <a:gd name="connsiteX54" fmla="*/ 8956 w 10000"/>
                <a:gd name="connsiteY54" fmla="*/ 6529 h 10000"/>
                <a:gd name="connsiteX55" fmla="*/ 8997 w 10000"/>
                <a:gd name="connsiteY55" fmla="*/ 6490 h 10000"/>
                <a:gd name="connsiteX56" fmla="*/ 9057 w 10000"/>
                <a:gd name="connsiteY56" fmla="*/ 6490 h 10000"/>
                <a:gd name="connsiteX57" fmla="*/ 9201 w 10000"/>
                <a:gd name="connsiteY57" fmla="*/ 6430 h 10000"/>
                <a:gd name="connsiteX58" fmla="*/ 9242 w 10000"/>
                <a:gd name="connsiteY58" fmla="*/ 6371 h 10000"/>
                <a:gd name="connsiteX59" fmla="*/ 9262 w 10000"/>
                <a:gd name="connsiteY59" fmla="*/ 6291 h 10000"/>
                <a:gd name="connsiteX60" fmla="*/ 9262 w 10000"/>
                <a:gd name="connsiteY60" fmla="*/ 6194 h 10000"/>
                <a:gd name="connsiteX61" fmla="*/ 9262 w 10000"/>
                <a:gd name="connsiteY61" fmla="*/ 6172 h 10000"/>
                <a:gd name="connsiteX62" fmla="*/ 9242 w 10000"/>
                <a:gd name="connsiteY62" fmla="*/ 6114 h 10000"/>
                <a:gd name="connsiteX63" fmla="*/ 9201 w 10000"/>
                <a:gd name="connsiteY63" fmla="*/ 6075 h 10000"/>
                <a:gd name="connsiteX64" fmla="*/ 9201 w 10000"/>
                <a:gd name="connsiteY64" fmla="*/ 6035 h 10000"/>
                <a:gd name="connsiteX65" fmla="*/ 9201 w 10000"/>
                <a:gd name="connsiteY65" fmla="*/ 6016 h 10000"/>
                <a:gd name="connsiteX66" fmla="*/ 9242 w 10000"/>
                <a:gd name="connsiteY66" fmla="*/ 5936 h 10000"/>
                <a:gd name="connsiteX67" fmla="*/ 9262 w 10000"/>
                <a:gd name="connsiteY67" fmla="*/ 5917 h 10000"/>
                <a:gd name="connsiteX68" fmla="*/ 9303 w 10000"/>
                <a:gd name="connsiteY68" fmla="*/ 5917 h 10000"/>
                <a:gd name="connsiteX69" fmla="*/ 9367 w 10000"/>
                <a:gd name="connsiteY69" fmla="*/ 5917 h 10000"/>
                <a:gd name="connsiteX70" fmla="*/ 9407 w 10000"/>
                <a:gd name="connsiteY70" fmla="*/ 5878 h 10000"/>
                <a:gd name="connsiteX71" fmla="*/ 9469 w 10000"/>
                <a:gd name="connsiteY71" fmla="*/ 5780 h 10000"/>
                <a:gd name="connsiteX72" fmla="*/ 9469 w 10000"/>
                <a:gd name="connsiteY72" fmla="*/ 5719 h 10000"/>
                <a:gd name="connsiteX73" fmla="*/ 9427 w 10000"/>
                <a:gd name="connsiteY73" fmla="*/ 5680 h 10000"/>
                <a:gd name="connsiteX74" fmla="*/ 9427 w 10000"/>
                <a:gd name="connsiteY74" fmla="*/ 5659 h 10000"/>
                <a:gd name="connsiteX75" fmla="*/ 9407 w 10000"/>
                <a:gd name="connsiteY75" fmla="*/ 5622 h 10000"/>
                <a:gd name="connsiteX76" fmla="*/ 9367 w 10000"/>
                <a:gd name="connsiteY76" fmla="*/ 5563 h 10000"/>
                <a:gd name="connsiteX77" fmla="*/ 9367 w 10000"/>
                <a:gd name="connsiteY77" fmla="*/ 5522 h 10000"/>
                <a:gd name="connsiteX78" fmla="*/ 9367 w 10000"/>
                <a:gd name="connsiteY78" fmla="*/ 5326 h 10000"/>
                <a:gd name="connsiteX79" fmla="*/ 9367 w 10000"/>
                <a:gd name="connsiteY79" fmla="*/ 5266 h 10000"/>
                <a:gd name="connsiteX80" fmla="*/ 9367 w 10000"/>
                <a:gd name="connsiteY80" fmla="*/ 5226 h 10000"/>
                <a:gd name="connsiteX81" fmla="*/ 9324 w 10000"/>
                <a:gd name="connsiteY81" fmla="*/ 5167 h 10000"/>
                <a:gd name="connsiteX82" fmla="*/ 9262 w 10000"/>
                <a:gd name="connsiteY82" fmla="*/ 5129 h 10000"/>
                <a:gd name="connsiteX83" fmla="*/ 9201 w 10000"/>
                <a:gd name="connsiteY83" fmla="*/ 5069 h 10000"/>
                <a:gd name="connsiteX84" fmla="*/ 9140 w 10000"/>
                <a:gd name="connsiteY84" fmla="*/ 4970 h 10000"/>
                <a:gd name="connsiteX85" fmla="*/ 9140 w 10000"/>
                <a:gd name="connsiteY85" fmla="*/ 4911 h 10000"/>
                <a:gd name="connsiteX86" fmla="*/ 9140 w 10000"/>
                <a:gd name="connsiteY86" fmla="*/ 4832 h 10000"/>
                <a:gd name="connsiteX87" fmla="*/ 9201 w 10000"/>
                <a:gd name="connsiteY87" fmla="*/ 4773 h 10000"/>
                <a:gd name="connsiteX88" fmla="*/ 9242 w 10000"/>
                <a:gd name="connsiteY88" fmla="*/ 4713 h 10000"/>
                <a:gd name="connsiteX89" fmla="*/ 9262 w 10000"/>
                <a:gd name="connsiteY89" fmla="*/ 4655 h 10000"/>
                <a:gd name="connsiteX90" fmla="*/ 9242 w 10000"/>
                <a:gd name="connsiteY90" fmla="*/ 4576 h 10000"/>
                <a:gd name="connsiteX91" fmla="*/ 9201 w 10000"/>
                <a:gd name="connsiteY91" fmla="*/ 4556 h 10000"/>
                <a:gd name="connsiteX92" fmla="*/ 9140 w 10000"/>
                <a:gd name="connsiteY92" fmla="*/ 4516 h 10000"/>
                <a:gd name="connsiteX93" fmla="*/ 9057 w 10000"/>
                <a:gd name="connsiteY93" fmla="*/ 4516 h 10000"/>
                <a:gd name="connsiteX94" fmla="*/ 9037 w 10000"/>
                <a:gd name="connsiteY94" fmla="*/ 4477 h 10000"/>
                <a:gd name="connsiteX95" fmla="*/ 8956 w 10000"/>
                <a:gd name="connsiteY95" fmla="*/ 4457 h 10000"/>
                <a:gd name="connsiteX96" fmla="*/ 8895 w 10000"/>
                <a:gd name="connsiteY96" fmla="*/ 4379 h 10000"/>
                <a:gd name="connsiteX97" fmla="*/ 8832 w 10000"/>
                <a:gd name="connsiteY97" fmla="*/ 4261 h 10000"/>
                <a:gd name="connsiteX98" fmla="*/ 8689 w 10000"/>
                <a:gd name="connsiteY98" fmla="*/ 4103 h 10000"/>
                <a:gd name="connsiteX99" fmla="*/ 8587 w 10000"/>
                <a:gd name="connsiteY99" fmla="*/ 3964 h 10000"/>
                <a:gd name="connsiteX100" fmla="*/ 8525 w 10000"/>
                <a:gd name="connsiteY100" fmla="*/ 3926 h 10000"/>
                <a:gd name="connsiteX101" fmla="*/ 8464 w 10000"/>
                <a:gd name="connsiteY101" fmla="*/ 3964 h 10000"/>
                <a:gd name="connsiteX102" fmla="*/ 8424 w 10000"/>
                <a:gd name="connsiteY102" fmla="*/ 4004 h 10000"/>
                <a:gd name="connsiteX103" fmla="*/ 8383 w 10000"/>
                <a:gd name="connsiteY103" fmla="*/ 4023 h 10000"/>
                <a:gd name="connsiteX104" fmla="*/ 8361 w 10000"/>
                <a:gd name="connsiteY104" fmla="*/ 4064 h 10000"/>
                <a:gd name="connsiteX105" fmla="*/ 8320 w 10000"/>
                <a:gd name="connsiteY105" fmla="*/ 4064 h 10000"/>
                <a:gd name="connsiteX106" fmla="*/ 8259 w 10000"/>
                <a:gd name="connsiteY106" fmla="*/ 4064 h 10000"/>
                <a:gd name="connsiteX107" fmla="*/ 8157 w 10000"/>
                <a:gd name="connsiteY107" fmla="*/ 4064 h 10000"/>
                <a:gd name="connsiteX108" fmla="*/ 8095 w 10000"/>
                <a:gd name="connsiteY108" fmla="*/ 4064 h 10000"/>
                <a:gd name="connsiteX109" fmla="*/ 8054 w 10000"/>
                <a:gd name="connsiteY109" fmla="*/ 4103 h 10000"/>
                <a:gd name="connsiteX110" fmla="*/ 8013 w 10000"/>
                <a:gd name="connsiteY110" fmla="*/ 4160 h 10000"/>
                <a:gd name="connsiteX111" fmla="*/ 8054 w 10000"/>
                <a:gd name="connsiteY111" fmla="*/ 4181 h 10000"/>
                <a:gd name="connsiteX112" fmla="*/ 8095 w 10000"/>
                <a:gd name="connsiteY112" fmla="*/ 4261 h 10000"/>
                <a:gd name="connsiteX113" fmla="*/ 8115 w 10000"/>
                <a:gd name="connsiteY113" fmla="*/ 4320 h 10000"/>
                <a:gd name="connsiteX114" fmla="*/ 8115 w 10000"/>
                <a:gd name="connsiteY114" fmla="*/ 4357 h 10000"/>
                <a:gd name="connsiteX115" fmla="*/ 8013 w 10000"/>
                <a:gd name="connsiteY115" fmla="*/ 4379 h 10000"/>
                <a:gd name="connsiteX116" fmla="*/ 8013 w 10000"/>
                <a:gd name="connsiteY116" fmla="*/ 4457 h 10000"/>
                <a:gd name="connsiteX117" fmla="*/ 8013 w 10000"/>
                <a:gd name="connsiteY117" fmla="*/ 4516 h 10000"/>
                <a:gd name="connsiteX118" fmla="*/ 7992 w 10000"/>
                <a:gd name="connsiteY118" fmla="*/ 4576 h 10000"/>
                <a:gd name="connsiteX119" fmla="*/ 7951 w 10000"/>
                <a:gd name="connsiteY119" fmla="*/ 4655 h 10000"/>
                <a:gd name="connsiteX120" fmla="*/ 7788 w 10000"/>
                <a:gd name="connsiteY120" fmla="*/ 4813 h 10000"/>
                <a:gd name="connsiteX121" fmla="*/ 7623 w 10000"/>
                <a:gd name="connsiteY121" fmla="*/ 4871 h 10000"/>
                <a:gd name="connsiteX122" fmla="*/ 7379 w 10000"/>
                <a:gd name="connsiteY122" fmla="*/ 4911 h 10000"/>
                <a:gd name="connsiteX123" fmla="*/ 7337 w 10000"/>
                <a:gd name="connsiteY123" fmla="*/ 4911 h 10000"/>
                <a:gd name="connsiteX124" fmla="*/ 7275 w 10000"/>
                <a:gd name="connsiteY124" fmla="*/ 4930 h 10000"/>
                <a:gd name="connsiteX125" fmla="*/ 7254 w 10000"/>
                <a:gd name="connsiteY125" fmla="*/ 4930 h 10000"/>
                <a:gd name="connsiteX126" fmla="*/ 7174 w 10000"/>
                <a:gd name="connsiteY126" fmla="*/ 4930 h 10000"/>
                <a:gd name="connsiteX127" fmla="*/ 7174 w 10000"/>
                <a:gd name="connsiteY127" fmla="*/ 4911 h 10000"/>
                <a:gd name="connsiteX128" fmla="*/ 7152 w 10000"/>
                <a:gd name="connsiteY128" fmla="*/ 4871 h 10000"/>
                <a:gd name="connsiteX129" fmla="*/ 7111 w 10000"/>
                <a:gd name="connsiteY129" fmla="*/ 4871 h 10000"/>
                <a:gd name="connsiteX130" fmla="*/ 7071 w 10000"/>
                <a:gd name="connsiteY130" fmla="*/ 4871 h 10000"/>
                <a:gd name="connsiteX131" fmla="*/ 7007 w 10000"/>
                <a:gd name="connsiteY131" fmla="*/ 4871 h 10000"/>
                <a:gd name="connsiteX132" fmla="*/ 6968 w 10000"/>
                <a:gd name="connsiteY132" fmla="*/ 4911 h 10000"/>
                <a:gd name="connsiteX133" fmla="*/ 6968 w 10000"/>
                <a:gd name="connsiteY133" fmla="*/ 4970 h 10000"/>
                <a:gd name="connsiteX134" fmla="*/ 6947 w 10000"/>
                <a:gd name="connsiteY134" fmla="*/ 5010 h 10000"/>
                <a:gd name="connsiteX135" fmla="*/ 6906 w 10000"/>
                <a:gd name="connsiteY135" fmla="*/ 5029 h 10000"/>
                <a:gd name="connsiteX136" fmla="*/ 6867 w 10000"/>
                <a:gd name="connsiteY136" fmla="*/ 5029 h 10000"/>
                <a:gd name="connsiteX137" fmla="*/ 6846 w 10000"/>
                <a:gd name="connsiteY137" fmla="*/ 5029 h 10000"/>
                <a:gd name="connsiteX138" fmla="*/ 6804 w 10000"/>
                <a:gd name="connsiteY138" fmla="*/ 5029 h 10000"/>
                <a:gd name="connsiteX139" fmla="*/ 6741 w 10000"/>
                <a:gd name="connsiteY139" fmla="*/ 5029 h 10000"/>
                <a:gd name="connsiteX140" fmla="*/ 6741 w 10000"/>
                <a:gd name="connsiteY140" fmla="*/ 5069 h 10000"/>
                <a:gd name="connsiteX141" fmla="*/ 6741 w 10000"/>
                <a:gd name="connsiteY141" fmla="*/ 5108 h 10000"/>
                <a:gd name="connsiteX142" fmla="*/ 6741 w 10000"/>
                <a:gd name="connsiteY142" fmla="*/ 5129 h 10000"/>
                <a:gd name="connsiteX143" fmla="*/ 6741 w 10000"/>
                <a:gd name="connsiteY143" fmla="*/ 5167 h 10000"/>
                <a:gd name="connsiteX144" fmla="*/ 6680 w 10000"/>
                <a:gd name="connsiteY144" fmla="*/ 5189 h 10000"/>
                <a:gd name="connsiteX145" fmla="*/ 6680 w 10000"/>
                <a:gd name="connsiteY145" fmla="*/ 5189 h 10000"/>
                <a:gd name="connsiteX146" fmla="*/ 6680 w 10000"/>
                <a:gd name="connsiteY146" fmla="*/ 5226 h 10000"/>
                <a:gd name="connsiteX147" fmla="*/ 6701 w 10000"/>
                <a:gd name="connsiteY147" fmla="*/ 5266 h 10000"/>
                <a:gd name="connsiteX148" fmla="*/ 6701 w 10000"/>
                <a:gd name="connsiteY148" fmla="*/ 5287 h 10000"/>
                <a:gd name="connsiteX149" fmla="*/ 6680 w 10000"/>
                <a:gd name="connsiteY149" fmla="*/ 5266 h 10000"/>
                <a:gd name="connsiteX150" fmla="*/ 6640 w 10000"/>
                <a:gd name="connsiteY150" fmla="*/ 5266 h 10000"/>
                <a:gd name="connsiteX151" fmla="*/ 6599 w 10000"/>
                <a:gd name="connsiteY151" fmla="*/ 5226 h 10000"/>
                <a:gd name="connsiteX152" fmla="*/ 6579 w 10000"/>
                <a:gd name="connsiteY152" fmla="*/ 5226 h 10000"/>
                <a:gd name="connsiteX153" fmla="*/ 6579 w 10000"/>
                <a:gd name="connsiteY153" fmla="*/ 5326 h 10000"/>
                <a:gd name="connsiteX154" fmla="*/ 6495 w 10000"/>
                <a:gd name="connsiteY154" fmla="*/ 5326 h 10000"/>
                <a:gd name="connsiteX155" fmla="*/ 6475 w 10000"/>
                <a:gd name="connsiteY155" fmla="*/ 5326 h 10000"/>
                <a:gd name="connsiteX156" fmla="*/ 6334 w 10000"/>
                <a:gd name="connsiteY156" fmla="*/ 5287 h 10000"/>
                <a:gd name="connsiteX157" fmla="*/ 6271 w 10000"/>
                <a:gd name="connsiteY157" fmla="*/ 5287 h 10000"/>
                <a:gd name="connsiteX158" fmla="*/ 6230 w 10000"/>
                <a:gd name="connsiteY158" fmla="*/ 5326 h 10000"/>
                <a:gd name="connsiteX159" fmla="*/ 6209 w 10000"/>
                <a:gd name="connsiteY159" fmla="*/ 5326 h 10000"/>
                <a:gd name="connsiteX160" fmla="*/ 6128 w 10000"/>
                <a:gd name="connsiteY160" fmla="*/ 5364 h 10000"/>
                <a:gd name="connsiteX161" fmla="*/ 6108 w 10000"/>
                <a:gd name="connsiteY161" fmla="*/ 5364 h 10000"/>
                <a:gd name="connsiteX162" fmla="*/ 6066 w 10000"/>
                <a:gd name="connsiteY162" fmla="*/ 5364 h 10000"/>
                <a:gd name="connsiteX163" fmla="*/ 6066 w 10000"/>
                <a:gd name="connsiteY163" fmla="*/ 5364 h 10000"/>
                <a:gd name="connsiteX164" fmla="*/ 6108 w 10000"/>
                <a:gd name="connsiteY164" fmla="*/ 5326 h 10000"/>
                <a:gd name="connsiteX165" fmla="*/ 6108 w 10000"/>
                <a:gd name="connsiteY165" fmla="*/ 5287 h 10000"/>
                <a:gd name="connsiteX166" fmla="*/ 6025 w 10000"/>
                <a:gd name="connsiteY166" fmla="*/ 5287 h 10000"/>
                <a:gd name="connsiteX167" fmla="*/ 6004 w 10000"/>
                <a:gd name="connsiteY167" fmla="*/ 5266 h 10000"/>
                <a:gd name="connsiteX168" fmla="*/ 5922 w 10000"/>
                <a:gd name="connsiteY168" fmla="*/ 5266 h 10000"/>
                <a:gd name="connsiteX169" fmla="*/ 5738 w 10000"/>
                <a:gd name="connsiteY169" fmla="*/ 5189 h 10000"/>
                <a:gd name="connsiteX170" fmla="*/ 5492 w 10000"/>
                <a:gd name="connsiteY170" fmla="*/ 5129 h 10000"/>
                <a:gd name="connsiteX171" fmla="*/ 5289 w 10000"/>
                <a:gd name="connsiteY171" fmla="*/ 5129 h 10000"/>
                <a:gd name="connsiteX172" fmla="*/ 5289 w 10000"/>
                <a:gd name="connsiteY172" fmla="*/ 5129 h 10000"/>
                <a:gd name="connsiteX173" fmla="*/ 5268 w 10000"/>
                <a:gd name="connsiteY173" fmla="*/ 5189 h 10000"/>
                <a:gd name="connsiteX174" fmla="*/ 5268 w 10000"/>
                <a:gd name="connsiteY174" fmla="*/ 5226 h 10000"/>
                <a:gd name="connsiteX175" fmla="*/ 5225 w 10000"/>
                <a:gd name="connsiteY175" fmla="*/ 5226 h 10000"/>
                <a:gd name="connsiteX176" fmla="*/ 5225 w 10000"/>
                <a:gd name="connsiteY176" fmla="*/ 5189 h 10000"/>
                <a:gd name="connsiteX177" fmla="*/ 5225 w 10000"/>
                <a:gd name="connsiteY177" fmla="*/ 5189 h 10000"/>
                <a:gd name="connsiteX178" fmla="*/ 5185 w 10000"/>
                <a:gd name="connsiteY178" fmla="*/ 5167 h 10000"/>
                <a:gd name="connsiteX179" fmla="*/ 5165 w 10000"/>
                <a:gd name="connsiteY179" fmla="*/ 5189 h 10000"/>
                <a:gd name="connsiteX180" fmla="*/ 5165 w 10000"/>
                <a:gd name="connsiteY180" fmla="*/ 5226 h 10000"/>
                <a:gd name="connsiteX181" fmla="*/ 5123 w 10000"/>
                <a:gd name="connsiteY181" fmla="*/ 5266 h 10000"/>
                <a:gd name="connsiteX182" fmla="*/ 5083 w 10000"/>
                <a:gd name="connsiteY182" fmla="*/ 5287 h 10000"/>
                <a:gd name="connsiteX183" fmla="*/ 5063 w 10000"/>
                <a:gd name="connsiteY183" fmla="*/ 5287 h 10000"/>
                <a:gd name="connsiteX184" fmla="*/ 5020 w 10000"/>
                <a:gd name="connsiteY184" fmla="*/ 5287 h 10000"/>
                <a:gd name="connsiteX185" fmla="*/ 4979 w 10000"/>
                <a:gd name="connsiteY185" fmla="*/ 5287 h 10000"/>
                <a:gd name="connsiteX186" fmla="*/ 4979 w 10000"/>
                <a:gd name="connsiteY186" fmla="*/ 5326 h 10000"/>
                <a:gd name="connsiteX187" fmla="*/ 4979 w 10000"/>
                <a:gd name="connsiteY187" fmla="*/ 5364 h 10000"/>
                <a:gd name="connsiteX188" fmla="*/ 4958 w 10000"/>
                <a:gd name="connsiteY188" fmla="*/ 5364 h 10000"/>
                <a:gd name="connsiteX189" fmla="*/ 4917 w 10000"/>
                <a:gd name="connsiteY189" fmla="*/ 5364 h 10000"/>
                <a:gd name="connsiteX190" fmla="*/ 4917 w 10000"/>
                <a:gd name="connsiteY190" fmla="*/ 5364 h 10000"/>
                <a:gd name="connsiteX191" fmla="*/ 4877 w 10000"/>
                <a:gd name="connsiteY191" fmla="*/ 5326 h 10000"/>
                <a:gd name="connsiteX192" fmla="*/ 4857 w 10000"/>
                <a:gd name="connsiteY192" fmla="*/ 5287 h 10000"/>
                <a:gd name="connsiteX193" fmla="*/ 4816 w 10000"/>
                <a:gd name="connsiteY193" fmla="*/ 5287 h 10000"/>
                <a:gd name="connsiteX194" fmla="*/ 3812 w 10000"/>
                <a:gd name="connsiteY194" fmla="*/ 5266 h 10000"/>
                <a:gd name="connsiteX195" fmla="*/ 2994 w 10000"/>
                <a:gd name="connsiteY195" fmla="*/ 5266 h 10000"/>
                <a:gd name="connsiteX196" fmla="*/ 2827 w 10000"/>
                <a:gd name="connsiteY196" fmla="*/ 5266 h 10000"/>
                <a:gd name="connsiteX197" fmla="*/ 2767 w 10000"/>
                <a:gd name="connsiteY197" fmla="*/ 5226 h 10000"/>
                <a:gd name="connsiteX198" fmla="*/ 2727 w 10000"/>
                <a:gd name="connsiteY198" fmla="*/ 5266 h 10000"/>
                <a:gd name="connsiteX199" fmla="*/ 2705 w 10000"/>
                <a:gd name="connsiteY199" fmla="*/ 5287 h 10000"/>
                <a:gd name="connsiteX200" fmla="*/ 2663 w 10000"/>
                <a:gd name="connsiteY200" fmla="*/ 5384 h 10000"/>
                <a:gd name="connsiteX201" fmla="*/ 2623 w 10000"/>
                <a:gd name="connsiteY201" fmla="*/ 5483 h 10000"/>
                <a:gd name="connsiteX202" fmla="*/ 2623 w 10000"/>
                <a:gd name="connsiteY202" fmla="*/ 5581 h 10000"/>
                <a:gd name="connsiteX203" fmla="*/ 2623 w 10000"/>
                <a:gd name="connsiteY203" fmla="*/ 5680 h 10000"/>
                <a:gd name="connsiteX204" fmla="*/ 2663 w 10000"/>
                <a:gd name="connsiteY204" fmla="*/ 5741 h 10000"/>
                <a:gd name="connsiteX205" fmla="*/ 2705 w 10000"/>
                <a:gd name="connsiteY205" fmla="*/ 5780 h 10000"/>
                <a:gd name="connsiteX206" fmla="*/ 2727 w 10000"/>
                <a:gd name="connsiteY206" fmla="*/ 5780 h 10000"/>
                <a:gd name="connsiteX207" fmla="*/ 2767 w 10000"/>
                <a:gd name="connsiteY207" fmla="*/ 5818 h 10000"/>
                <a:gd name="connsiteX208" fmla="*/ 2767 w 10000"/>
                <a:gd name="connsiteY208" fmla="*/ 5838 h 10000"/>
                <a:gd name="connsiteX209" fmla="*/ 2663 w 10000"/>
                <a:gd name="connsiteY209" fmla="*/ 5917 h 10000"/>
                <a:gd name="connsiteX210" fmla="*/ 2705 w 10000"/>
                <a:gd name="connsiteY210" fmla="*/ 5936 h 10000"/>
                <a:gd name="connsiteX211" fmla="*/ 2727 w 10000"/>
                <a:gd name="connsiteY211" fmla="*/ 5936 h 10000"/>
                <a:gd name="connsiteX212" fmla="*/ 2767 w 10000"/>
                <a:gd name="connsiteY212" fmla="*/ 5977 h 10000"/>
                <a:gd name="connsiteX213" fmla="*/ 2767 w 10000"/>
                <a:gd name="connsiteY213" fmla="*/ 6016 h 10000"/>
                <a:gd name="connsiteX214" fmla="*/ 2767 w 10000"/>
                <a:gd name="connsiteY214" fmla="*/ 6035 h 10000"/>
                <a:gd name="connsiteX215" fmla="*/ 2767 w 10000"/>
                <a:gd name="connsiteY215" fmla="*/ 6114 h 10000"/>
                <a:gd name="connsiteX216" fmla="*/ 2727 w 10000"/>
                <a:gd name="connsiteY216" fmla="*/ 6172 h 10000"/>
                <a:gd name="connsiteX217" fmla="*/ 2705 w 10000"/>
                <a:gd name="connsiteY217" fmla="*/ 6194 h 10000"/>
                <a:gd name="connsiteX218" fmla="*/ 2727 w 10000"/>
                <a:gd name="connsiteY218" fmla="*/ 6291 h 10000"/>
                <a:gd name="connsiteX219" fmla="*/ 2767 w 10000"/>
                <a:gd name="connsiteY219" fmla="*/ 6371 h 10000"/>
                <a:gd name="connsiteX220" fmla="*/ 2767 w 10000"/>
                <a:gd name="connsiteY220" fmla="*/ 6430 h 10000"/>
                <a:gd name="connsiteX221" fmla="*/ 2767 w 10000"/>
                <a:gd name="connsiteY221" fmla="*/ 6469 h 10000"/>
                <a:gd name="connsiteX222" fmla="*/ 2727 w 10000"/>
                <a:gd name="connsiteY222" fmla="*/ 6490 h 10000"/>
                <a:gd name="connsiteX223" fmla="*/ 2705 w 10000"/>
                <a:gd name="connsiteY223" fmla="*/ 6529 h 10000"/>
                <a:gd name="connsiteX224" fmla="*/ 2705 w 10000"/>
                <a:gd name="connsiteY224" fmla="*/ 6529 h 10000"/>
                <a:gd name="connsiteX225" fmla="*/ 2705 w 10000"/>
                <a:gd name="connsiteY225" fmla="*/ 6587 h 10000"/>
                <a:gd name="connsiteX226" fmla="*/ 2727 w 10000"/>
                <a:gd name="connsiteY226" fmla="*/ 6627 h 10000"/>
                <a:gd name="connsiteX227" fmla="*/ 2767 w 10000"/>
                <a:gd name="connsiteY227" fmla="*/ 6685 h 10000"/>
                <a:gd name="connsiteX228" fmla="*/ 2807 w 10000"/>
                <a:gd name="connsiteY228" fmla="*/ 6746 h 10000"/>
                <a:gd name="connsiteX229" fmla="*/ 2807 w 10000"/>
                <a:gd name="connsiteY229" fmla="*/ 6784 h 10000"/>
                <a:gd name="connsiteX230" fmla="*/ 2767 w 10000"/>
                <a:gd name="connsiteY230" fmla="*/ 6844 h 10000"/>
                <a:gd name="connsiteX231" fmla="*/ 2727 w 10000"/>
                <a:gd name="connsiteY231" fmla="*/ 6884 h 10000"/>
                <a:gd name="connsiteX232" fmla="*/ 2705 w 10000"/>
                <a:gd name="connsiteY232" fmla="*/ 6844 h 10000"/>
                <a:gd name="connsiteX233" fmla="*/ 2623 w 10000"/>
                <a:gd name="connsiteY233" fmla="*/ 6784 h 10000"/>
                <a:gd name="connsiteX234" fmla="*/ 2603 w 10000"/>
                <a:gd name="connsiteY234" fmla="*/ 6723 h 10000"/>
                <a:gd name="connsiteX235" fmla="*/ 2562 w 10000"/>
                <a:gd name="connsiteY235" fmla="*/ 6627 h 10000"/>
                <a:gd name="connsiteX236" fmla="*/ 2522 w 10000"/>
                <a:gd name="connsiteY236" fmla="*/ 6568 h 10000"/>
                <a:gd name="connsiteX237" fmla="*/ 2502 w 10000"/>
                <a:gd name="connsiteY237" fmla="*/ 6529 h 10000"/>
                <a:gd name="connsiteX238" fmla="*/ 2502 w 10000"/>
                <a:gd name="connsiteY238" fmla="*/ 6529 h 10000"/>
                <a:gd name="connsiteX239" fmla="*/ 2461 w 10000"/>
                <a:gd name="connsiteY239" fmla="*/ 6568 h 10000"/>
                <a:gd name="connsiteX240" fmla="*/ 2417 w 10000"/>
                <a:gd name="connsiteY240" fmla="*/ 6568 h 10000"/>
                <a:gd name="connsiteX241" fmla="*/ 2397 w 10000"/>
                <a:gd name="connsiteY241" fmla="*/ 6529 h 10000"/>
                <a:gd name="connsiteX242" fmla="*/ 2397 w 10000"/>
                <a:gd name="connsiteY242" fmla="*/ 6490 h 10000"/>
                <a:gd name="connsiteX243" fmla="*/ 2397 w 10000"/>
                <a:gd name="connsiteY243" fmla="*/ 6490 h 10000"/>
                <a:gd name="connsiteX244" fmla="*/ 2356 w 10000"/>
                <a:gd name="connsiteY244" fmla="*/ 6469 h 10000"/>
                <a:gd name="connsiteX245" fmla="*/ 2334 w 10000"/>
                <a:gd name="connsiteY245" fmla="*/ 6430 h 10000"/>
                <a:gd name="connsiteX246" fmla="*/ 2295 w 10000"/>
                <a:gd name="connsiteY246" fmla="*/ 6390 h 10000"/>
                <a:gd name="connsiteX247" fmla="*/ 2334 w 10000"/>
                <a:gd name="connsiteY247" fmla="*/ 6390 h 10000"/>
                <a:gd name="connsiteX248" fmla="*/ 2334 w 10000"/>
                <a:gd name="connsiteY248" fmla="*/ 6371 h 10000"/>
                <a:gd name="connsiteX249" fmla="*/ 2334 w 10000"/>
                <a:gd name="connsiteY249" fmla="*/ 6371 h 10000"/>
                <a:gd name="connsiteX250" fmla="*/ 2334 w 10000"/>
                <a:gd name="connsiteY250" fmla="*/ 6331 h 10000"/>
                <a:gd name="connsiteX251" fmla="*/ 2234 w 10000"/>
                <a:gd name="connsiteY251" fmla="*/ 6390 h 10000"/>
                <a:gd name="connsiteX252" fmla="*/ 2194 w 10000"/>
                <a:gd name="connsiteY252" fmla="*/ 6390 h 10000"/>
                <a:gd name="connsiteX253" fmla="*/ 2194 w 10000"/>
                <a:gd name="connsiteY253" fmla="*/ 6390 h 10000"/>
                <a:gd name="connsiteX254" fmla="*/ 2194 w 10000"/>
                <a:gd name="connsiteY254" fmla="*/ 6390 h 10000"/>
                <a:gd name="connsiteX255" fmla="*/ 2194 w 10000"/>
                <a:gd name="connsiteY255" fmla="*/ 6371 h 10000"/>
                <a:gd name="connsiteX256" fmla="*/ 2194 w 10000"/>
                <a:gd name="connsiteY256" fmla="*/ 6371 h 10000"/>
                <a:gd name="connsiteX257" fmla="*/ 2150 w 10000"/>
                <a:gd name="connsiteY257" fmla="*/ 6331 h 10000"/>
                <a:gd name="connsiteX258" fmla="*/ 2090 w 10000"/>
                <a:gd name="connsiteY258" fmla="*/ 6331 h 10000"/>
                <a:gd name="connsiteX259" fmla="*/ 2049 w 10000"/>
                <a:gd name="connsiteY259" fmla="*/ 6331 h 10000"/>
                <a:gd name="connsiteX260" fmla="*/ 1822 w 10000"/>
                <a:gd name="connsiteY260" fmla="*/ 6331 h 10000"/>
                <a:gd name="connsiteX261" fmla="*/ 1682 w 10000"/>
                <a:gd name="connsiteY261" fmla="*/ 6371 h 10000"/>
                <a:gd name="connsiteX262" fmla="*/ 1617 w 10000"/>
                <a:gd name="connsiteY262" fmla="*/ 6390 h 10000"/>
                <a:gd name="connsiteX263" fmla="*/ 1457 w 10000"/>
                <a:gd name="connsiteY263" fmla="*/ 6430 h 10000"/>
                <a:gd name="connsiteX264" fmla="*/ 1415 w 10000"/>
                <a:gd name="connsiteY264" fmla="*/ 6430 h 10000"/>
                <a:gd name="connsiteX265" fmla="*/ 1415 w 10000"/>
                <a:gd name="connsiteY265" fmla="*/ 6430 h 10000"/>
                <a:gd name="connsiteX266" fmla="*/ 1373 w 10000"/>
                <a:gd name="connsiteY266" fmla="*/ 6390 h 10000"/>
                <a:gd name="connsiteX267" fmla="*/ 1352 w 10000"/>
                <a:gd name="connsiteY267" fmla="*/ 6430 h 10000"/>
                <a:gd name="connsiteX268" fmla="*/ 1291 w 10000"/>
                <a:gd name="connsiteY268" fmla="*/ 6490 h 10000"/>
                <a:gd name="connsiteX269" fmla="*/ 1209 w 10000"/>
                <a:gd name="connsiteY269" fmla="*/ 6568 h 10000"/>
                <a:gd name="connsiteX270" fmla="*/ 1190 w 10000"/>
                <a:gd name="connsiteY270" fmla="*/ 6627 h 10000"/>
                <a:gd name="connsiteX271" fmla="*/ 1146 w 10000"/>
                <a:gd name="connsiteY271" fmla="*/ 6668 h 10000"/>
                <a:gd name="connsiteX272" fmla="*/ 1086 w 10000"/>
                <a:gd name="connsiteY272" fmla="*/ 6668 h 10000"/>
                <a:gd name="connsiteX273" fmla="*/ 1004 w 10000"/>
                <a:gd name="connsiteY273" fmla="*/ 6627 h 10000"/>
                <a:gd name="connsiteX274" fmla="*/ 984 w 10000"/>
                <a:gd name="connsiteY274" fmla="*/ 6568 h 10000"/>
                <a:gd name="connsiteX275" fmla="*/ 984 w 10000"/>
                <a:gd name="connsiteY275" fmla="*/ 6529 h 10000"/>
                <a:gd name="connsiteX276" fmla="*/ 984 w 10000"/>
                <a:gd name="connsiteY276" fmla="*/ 6490 h 10000"/>
                <a:gd name="connsiteX277" fmla="*/ 944 w 10000"/>
                <a:gd name="connsiteY277" fmla="*/ 6490 h 10000"/>
                <a:gd name="connsiteX278" fmla="*/ 944 w 10000"/>
                <a:gd name="connsiteY278" fmla="*/ 6490 h 10000"/>
                <a:gd name="connsiteX279" fmla="*/ 944 w 10000"/>
                <a:gd name="connsiteY279" fmla="*/ 6529 h 10000"/>
                <a:gd name="connsiteX280" fmla="*/ 902 w 10000"/>
                <a:gd name="connsiteY280" fmla="*/ 6568 h 10000"/>
                <a:gd name="connsiteX281" fmla="*/ 902 w 10000"/>
                <a:gd name="connsiteY281" fmla="*/ 6568 h 10000"/>
                <a:gd name="connsiteX282" fmla="*/ 902 w 10000"/>
                <a:gd name="connsiteY282" fmla="*/ 6529 h 10000"/>
                <a:gd name="connsiteX283" fmla="*/ 880 w 10000"/>
                <a:gd name="connsiteY283" fmla="*/ 6529 h 10000"/>
                <a:gd name="connsiteX284" fmla="*/ 840 w 10000"/>
                <a:gd name="connsiteY284" fmla="*/ 6529 h 10000"/>
                <a:gd name="connsiteX285" fmla="*/ 820 w 10000"/>
                <a:gd name="connsiteY285" fmla="*/ 6568 h 10000"/>
                <a:gd name="connsiteX286" fmla="*/ 820 w 10000"/>
                <a:gd name="connsiteY286" fmla="*/ 6568 h 10000"/>
                <a:gd name="connsiteX287" fmla="*/ 737 w 10000"/>
                <a:gd name="connsiteY287" fmla="*/ 6529 h 10000"/>
                <a:gd name="connsiteX288" fmla="*/ 717 w 10000"/>
                <a:gd name="connsiteY288" fmla="*/ 6490 h 10000"/>
                <a:gd name="connsiteX289" fmla="*/ 717 w 10000"/>
                <a:gd name="connsiteY289" fmla="*/ 6430 h 10000"/>
                <a:gd name="connsiteX290" fmla="*/ 677 w 10000"/>
                <a:gd name="connsiteY290" fmla="*/ 6390 h 10000"/>
                <a:gd name="connsiteX291" fmla="*/ 613 w 10000"/>
                <a:gd name="connsiteY291" fmla="*/ 6371 h 10000"/>
                <a:gd name="connsiteX292" fmla="*/ 613 w 10000"/>
                <a:gd name="connsiteY292" fmla="*/ 6371 h 10000"/>
                <a:gd name="connsiteX293" fmla="*/ 573 w 10000"/>
                <a:gd name="connsiteY293" fmla="*/ 6371 h 10000"/>
                <a:gd name="connsiteX294" fmla="*/ 532 w 10000"/>
                <a:gd name="connsiteY294" fmla="*/ 6371 h 10000"/>
                <a:gd name="connsiteX295" fmla="*/ 532 w 10000"/>
                <a:gd name="connsiteY295" fmla="*/ 6331 h 10000"/>
                <a:gd name="connsiteX296" fmla="*/ 512 w 10000"/>
                <a:gd name="connsiteY296" fmla="*/ 6232 h 10000"/>
                <a:gd name="connsiteX297" fmla="*/ 512 w 10000"/>
                <a:gd name="connsiteY297" fmla="*/ 6172 h 10000"/>
                <a:gd name="connsiteX298" fmla="*/ 472 w 10000"/>
                <a:gd name="connsiteY298" fmla="*/ 6075 h 10000"/>
                <a:gd name="connsiteX299" fmla="*/ 432 w 10000"/>
                <a:gd name="connsiteY299" fmla="*/ 5977 h 10000"/>
                <a:gd name="connsiteX300" fmla="*/ 368 w 10000"/>
                <a:gd name="connsiteY300" fmla="*/ 5917 h 10000"/>
                <a:gd name="connsiteX301" fmla="*/ 348 w 10000"/>
                <a:gd name="connsiteY301" fmla="*/ 5917 h 10000"/>
                <a:gd name="connsiteX302" fmla="*/ 308 w 10000"/>
                <a:gd name="connsiteY302" fmla="*/ 5878 h 10000"/>
                <a:gd name="connsiteX303" fmla="*/ 245 w 10000"/>
                <a:gd name="connsiteY303" fmla="*/ 5917 h 10000"/>
                <a:gd name="connsiteX304" fmla="*/ 164 w 10000"/>
                <a:gd name="connsiteY304" fmla="*/ 5917 h 10000"/>
                <a:gd name="connsiteX305" fmla="*/ 101 w 10000"/>
                <a:gd name="connsiteY305" fmla="*/ 5917 h 10000"/>
                <a:gd name="connsiteX306" fmla="*/ 61 w 10000"/>
                <a:gd name="connsiteY306" fmla="*/ 5878 h 10000"/>
                <a:gd name="connsiteX307" fmla="*/ 40 w 10000"/>
                <a:gd name="connsiteY307" fmla="*/ 5838 h 10000"/>
                <a:gd name="connsiteX308" fmla="*/ 0 w 10000"/>
                <a:gd name="connsiteY308" fmla="*/ 5780 h 10000"/>
                <a:gd name="connsiteX309" fmla="*/ 0 w 10000"/>
                <a:gd name="connsiteY309" fmla="*/ 5680 h 10000"/>
                <a:gd name="connsiteX310" fmla="*/ 40 w 10000"/>
                <a:gd name="connsiteY310" fmla="*/ 5622 h 10000"/>
                <a:gd name="connsiteX311" fmla="*/ 61 w 10000"/>
                <a:gd name="connsiteY311" fmla="*/ 5522 h 10000"/>
                <a:gd name="connsiteX312" fmla="*/ 101 w 10000"/>
                <a:gd name="connsiteY312" fmla="*/ 5424 h 10000"/>
                <a:gd name="connsiteX313" fmla="*/ 144 w 10000"/>
                <a:gd name="connsiteY313" fmla="*/ 5364 h 10000"/>
                <a:gd name="connsiteX314" fmla="*/ 144 w 10000"/>
                <a:gd name="connsiteY314" fmla="*/ 5326 h 10000"/>
                <a:gd name="connsiteX315" fmla="*/ 101 w 10000"/>
                <a:gd name="connsiteY315" fmla="*/ 5266 h 10000"/>
                <a:gd name="connsiteX316" fmla="*/ 61 w 10000"/>
                <a:gd name="connsiteY316" fmla="*/ 5189 h 10000"/>
                <a:gd name="connsiteX317" fmla="*/ 61 w 10000"/>
                <a:gd name="connsiteY317" fmla="*/ 5129 h 10000"/>
                <a:gd name="connsiteX318" fmla="*/ 61 w 10000"/>
                <a:gd name="connsiteY318" fmla="*/ 5108 h 10000"/>
                <a:gd name="connsiteX319" fmla="*/ 144 w 10000"/>
                <a:gd name="connsiteY319" fmla="*/ 5108 h 10000"/>
                <a:gd name="connsiteX320" fmla="*/ 164 w 10000"/>
                <a:gd name="connsiteY320" fmla="*/ 5108 h 10000"/>
                <a:gd name="connsiteX321" fmla="*/ 245 w 10000"/>
                <a:gd name="connsiteY321" fmla="*/ 5069 h 10000"/>
                <a:gd name="connsiteX322" fmla="*/ 266 w 10000"/>
                <a:gd name="connsiteY322" fmla="*/ 5029 h 10000"/>
                <a:gd name="connsiteX323" fmla="*/ 308 w 10000"/>
                <a:gd name="connsiteY323" fmla="*/ 4970 h 10000"/>
                <a:gd name="connsiteX324" fmla="*/ 348 w 10000"/>
                <a:gd name="connsiteY324" fmla="*/ 4911 h 10000"/>
                <a:gd name="connsiteX325" fmla="*/ 368 w 10000"/>
                <a:gd name="connsiteY325" fmla="*/ 4813 h 10000"/>
                <a:gd name="connsiteX326" fmla="*/ 411 w 10000"/>
                <a:gd name="connsiteY326" fmla="*/ 4773 h 10000"/>
                <a:gd name="connsiteX327" fmla="*/ 411 w 10000"/>
                <a:gd name="connsiteY327" fmla="*/ 4713 h 10000"/>
                <a:gd name="connsiteX328" fmla="*/ 368 w 10000"/>
                <a:gd name="connsiteY328" fmla="*/ 4655 h 10000"/>
                <a:gd name="connsiteX329" fmla="*/ 348 w 10000"/>
                <a:gd name="connsiteY329" fmla="*/ 4616 h 10000"/>
                <a:gd name="connsiteX330" fmla="*/ 308 w 10000"/>
                <a:gd name="connsiteY330" fmla="*/ 4576 h 10000"/>
                <a:gd name="connsiteX331" fmla="*/ 348 w 10000"/>
                <a:gd name="connsiteY331" fmla="*/ 4556 h 10000"/>
                <a:gd name="connsiteX332" fmla="*/ 348 w 10000"/>
                <a:gd name="connsiteY332" fmla="*/ 4477 h 10000"/>
                <a:gd name="connsiteX333" fmla="*/ 348 w 10000"/>
                <a:gd name="connsiteY333" fmla="*/ 4457 h 10000"/>
                <a:gd name="connsiteX334" fmla="*/ 348 w 10000"/>
                <a:gd name="connsiteY334" fmla="*/ 4417 h 10000"/>
                <a:gd name="connsiteX335" fmla="*/ 308 w 10000"/>
                <a:gd name="connsiteY335" fmla="*/ 4417 h 10000"/>
                <a:gd name="connsiteX336" fmla="*/ 266 w 10000"/>
                <a:gd name="connsiteY336" fmla="*/ 4379 h 10000"/>
                <a:gd name="connsiteX337" fmla="*/ 245 w 10000"/>
                <a:gd name="connsiteY337" fmla="*/ 4379 h 10000"/>
                <a:gd name="connsiteX338" fmla="*/ 205 w 10000"/>
                <a:gd name="connsiteY338" fmla="*/ 4357 h 10000"/>
                <a:gd name="connsiteX339" fmla="*/ 245 w 10000"/>
                <a:gd name="connsiteY339" fmla="*/ 4357 h 10000"/>
                <a:gd name="connsiteX340" fmla="*/ 245 w 10000"/>
                <a:gd name="connsiteY340" fmla="*/ 4357 h 10000"/>
                <a:gd name="connsiteX341" fmla="*/ 266 w 10000"/>
                <a:gd name="connsiteY341" fmla="*/ 4357 h 10000"/>
                <a:gd name="connsiteX342" fmla="*/ 411 w 10000"/>
                <a:gd name="connsiteY342" fmla="*/ 4279 h 10000"/>
                <a:gd name="connsiteX343" fmla="*/ 573 w 10000"/>
                <a:gd name="connsiteY343" fmla="*/ 4219 h 10000"/>
                <a:gd name="connsiteX344" fmla="*/ 677 w 10000"/>
                <a:gd name="connsiteY344" fmla="*/ 4181 h 10000"/>
                <a:gd name="connsiteX345" fmla="*/ 840 w 10000"/>
                <a:gd name="connsiteY345" fmla="*/ 4160 h 10000"/>
                <a:gd name="connsiteX346" fmla="*/ 1004 w 10000"/>
                <a:gd name="connsiteY346" fmla="*/ 4122 h 10000"/>
                <a:gd name="connsiteX347" fmla="*/ 1105 w 10000"/>
                <a:gd name="connsiteY347" fmla="*/ 4064 h 10000"/>
                <a:gd name="connsiteX348" fmla="*/ 1105 w 10000"/>
                <a:gd name="connsiteY348" fmla="*/ 4023 h 10000"/>
                <a:gd name="connsiteX349" fmla="*/ 1105 w 10000"/>
                <a:gd name="connsiteY349" fmla="*/ 4004 h 10000"/>
                <a:gd name="connsiteX350" fmla="*/ 1105 w 10000"/>
                <a:gd name="connsiteY350" fmla="*/ 3964 h 10000"/>
                <a:gd name="connsiteX351" fmla="*/ 1105 w 10000"/>
                <a:gd name="connsiteY351" fmla="*/ 3926 h 10000"/>
                <a:gd name="connsiteX352" fmla="*/ 1146 w 10000"/>
                <a:gd name="connsiteY352" fmla="*/ 3903 h 10000"/>
                <a:gd name="connsiteX353" fmla="*/ 1209 w 10000"/>
                <a:gd name="connsiteY353" fmla="*/ 3866 h 10000"/>
                <a:gd name="connsiteX354" fmla="*/ 1249 w 10000"/>
                <a:gd name="connsiteY354" fmla="*/ 3866 h 10000"/>
                <a:gd name="connsiteX355" fmla="*/ 1291 w 10000"/>
                <a:gd name="connsiteY355" fmla="*/ 3866 h 10000"/>
                <a:gd name="connsiteX356" fmla="*/ 1249 w 10000"/>
                <a:gd name="connsiteY356" fmla="*/ 3866 h 10000"/>
                <a:gd name="connsiteX357" fmla="*/ 1249 w 10000"/>
                <a:gd name="connsiteY357" fmla="*/ 3806 h 10000"/>
                <a:gd name="connsiteX358" fmla="*/ 1249 w 10000"/>
                <a:gd name="connsiteY358" fmla="*/ 3766 h 10000"/>
                <a:gd name="connsiteX359" fmla="*/ 1209 w 10000"/>
                <a:gd name="connsiteY359" fmla="*/ 3766 h 10000"/>
                <a:gd name="connsiteX360" fmla="*/ 1249 w 10000"/>
                <a:gd name="connsiteY360" fmla="*/ 3706 h 10000"/>
                <a:gd name="connsiteX361" fmla="*/ 1291 w 10000"/>
                <a:gd name="connsiteY361" fmla="*/ 3706 h 10000"/>
                <a:gd name="connsiteX362" fmla="*/ 1310 w 10000"/>
                <a:gd name="connsiteY362" fmla="*/ 3647 h 10000"/>
                <a:gd name="connsiteX363" fmla="*/ 1291 w 10000"/>
                <a:gd name="connsiteY363" fmla="*/ 3647 h 10000"/>
                <a:gd name="connsiteX364" fmla="*/ 1249 w 10000"/>
                <a:gd name="connsiteY364" fmla="*/ 3609 h 10000"/>
                <a:gd name="connsiteX365" fmla="*/ 1209 w 10000"/>
                <a:gd name="connsiteY365" fmla="*/ 3570 h 10000"/>
                <a:gd name="connsiteX366" fmla="*/ 1209 w 10000"/>
                <a:gd name="connsiteY366" fmla="*/ 3511 h 10000"/>
                <a:gd name="connsiteX367" fmla="*/ 1209 w 10000"/>
                <a:gd name="connsiteY367" fmla="*/ 3473 h 10000"/>
                <a:gd name="connsiteX368" fmla="*/ 1249 w 10000"/>
                <a:gd name="connsiteY368" fmla="*/ 3473 h 10000"/>
                <a:gd name="connsiteX369" fmla="*/ 1310 w 10000"/>
                <a:gd name="connsiteY369" fmla="*/ 3473 h 10000"/>
                <a:gd name="connsiteX370" fmla="*/ 1352 w 10000"/>
                <a:gd name="connsiteY370" fmla="*/ 3473 h 10000"/>
                <a:gd name="connsiteX371" fmla="*/ 1415 w 10000"/>
                <a:gd name="connsiteY371" fmla="*/ 3473 h 10000"/>
                <a:gd name="connsiteX372" fmla="*/ 1457 w 10000"/>
                <a:gd name="connsiteY372" fmla="*/ 3452 h 10000"/>
                <a:gd name="connsiteX373" fmla="*/ 1477 w 10000"/>
                <a:gd name="connsiteY373" fmla="*/ 3413 h 10000"/>
                <a:gd name="connsiteX374" fmla="*/ 1517 w 10000"/>
                <a:gd name="connsiteY374" fmla="*/ 3352 h 10000"/>
                <a:gd name="connsiteX375" fmla="*/ 1477 w 10000"/>
                <a:gd name="connsiteY375" fmla="*/ 3274 h 10000"/>
                <a:gd name="connsiteX376" fmla="*/ 1457 w 10000"/>
                <a:gd name="connsiteY376" fmla="*/ 3214 h 10000"/>
                <a:gd name="connsiteX377" fmla="*/ 1415 w 10000"/>
                <a:gd name="connsiteY377" fmla="*/ 3173 h 10000"/>
                <a:gd name="connsiteX378" fmla="*/ 1373 w 10000"/>
                <a:gd name="connsiteY378" fmla="*/ 3116 h 10000"/>
                <a:gd name="connsiteX379" fmla="*/ 1373 w 10000"/>
                <a:gd name="connsiteY379" fmla="*/ 3057 h 10000"/>
                <a:gd name="connsiteX380" fmla="*/ 1373 w 10000"/>
                <a:gd name="connsiteY380" fmla="*/ 3018 h 10000"/>
                <a:gd name="connsiteX381" fmla="*/ 1373 w 10000"/>
                <a:gd name="connsiteY381" fmla="*/ 3018 h 10000"/>
                <a:gd name="connsiteX382" fmla="*/ 1415 w 10000"/>
                <a:gd name="connsiteY382" fmla="*/ 3018 h 10000"/>
                <a:gd name="connsiteX383" fmla="*/ 1457 w 10000"/>
                <a:gd name="connsiteY383" fmla="*/ 3018 h 10000"/>
                <a:gd name="connsiteX384" fmla="*/ 1477 w 10000"/>
                <a:gd name="connsiteY384" fmla="*/ 3018 h 10000"/>
                <a:gd name="connsiteX385" fmla="*/ 1477 w 10000"/>
                <a:gd name="connsiteY385" fmla="*/ 2998 h 10000"/>
                <a:gd name="connsiteX386" fmla="*/ 1477 w 10000"/>
                <a:gd name="connsiteY386" fmla="*/ 2998 h 10000"/>
                <a:gd name="connsiteX387" fmla="*/ 1477 w 10000"/>
                <a:gd name="connsiteY387" fmla="*/ 2960 h 10000"/>
                <a:gd name="connsiteX388" fmla="*/ 1477 w 10000"/>
                <a:gd name="connsiteY388" fmla="*/ 2960 h 10000"/>
                <a:gd name="connsiteX389" fmla="*/ 1477 w 10000"/>
                <a:gd name="connsiteY389" fmla="*/ 2917 h 10000"/>
                <a:gd name="connsiteX390" fmla="*/ 1558 w 10000"/>
                <a:gd name="connsiteY390" fmla="*/ 2899 h 10000"/>
                <a:gd name="connsiteX391" fmla="*/ 1578 w 10000"/>
                <a:gd name="connsiteY391" fmla="*/ 2860 h 10000"/>
                <a:gd name="connsiteX392" fmla="*/ 1617 w 10000"/>
                <a:gd name="connsiteY392" fmla="*/ 2821 h 10000"/>
                <a:gd name="connsiteX393" fmla="*/ 1660 w 10000"/>
                <a:gd name="connsiteY393" fmla="*/ 2821 h 10000"/>
                <a:gd name="connsiteX394" fmla="*/ 1682 w 10000"/>
                <a:gd name="connsiteY394" fmla="*/ 2761 h 10000"/>
                <a:gd name="connsiteX395" fmla="*/ 1721 w 10000"/>
                <a:gd name="connsiteY395" fmla="*/ 2722 h 10000"/>
                <a:gd name="connsiteX396" fmla="*/ 1763 w 10000"/>
                <a:gd name="connsiteY396" fmla="*/ 2702 h 10000"/>
                <a:gd name="connsiteX397" fmla="*/ 1783 w 10000"/>
                <a:gd name="connsiteY397" fmla="*/ 2702 h 10000"/>
                <a:gd name="connsiteX398" fmla="*/ 1822 w 10000"/>
                <a:gd name="connsiteY398" fmla="*/ 2702 h 10000"/>
                <a:gd name="connsiteX399" fmla="*/ 1842 w 10000"/>
                <a:gd name="connsiteY399" fmla="*/ 2722 h 10000"/>
                <a:gd name="connsiteX400" fmla="*/ 1822 w 10000"/>
                <a:gd name="connsiteY400" fmla="*/ 2722 h 10000"/>
                <a:gd name="connsiteX401" fmla="*/ 1822 w 10000"/>
                <a:gd name="connsiteY401" fmla="*/ 2761 h 10000"/>
                <a:gd name="connsiteX402" fmla="*/ 1783 w 10000"/>
                <a:gd name="connsiteY402" fmla="*/ 2761 h 10000"/>
                <a:gd name="connsiteX403" fmla="*/ 1763 w 10000"/>
                <a:gd name="connsiteY403" fmla="*/ 2799 h 10000"/>
                <a:gd name="connsiteX404" fmla="*/ 1783 w 10000"/>
                <a:gd name="connsiteY404" fmla="*/ 2799 h 10000"/>
                <a:gd name="connsiteX405" fmla="*/ 1783 w 10000"/>
                <a:gd name="connsiteY405" fmla="*/ 2799 h 10000"/>
                <a:gd name="connsiteX406" fmla="*/ 1822 w 10000"/>
                <a:gd name="connsiteY406" fmla="*/ 2799 h 10000"/>
                <a:gd name="connsiteX407" fmla="*/ 1842 w 10000"/>
                <a:gd name="connsiteY407" fmla="*/ 2821 h 10000"/>
                <a:gd name="connsiteX408" fmla="*/ 1927 w 10000"/>
                <a:gd name="connsiteY408" fmla="*/ 2821 h 10000"/>
                <a:gd name="connsiteX409" fmla="*/ 1990 w 10000"/>
                <a:gd name="connsiteY409" fmla="*/ 2860 h 10000"/>
                <a:gd name="connsiteX410" fmla="*/ 2049 w 10000"/>
                <a:gd name="connsiteY410" fmla="*/ 2917 h 10000"/>
                <a:gd name="connsiteX411" fmla="*/ 2130 w 10000"/>
                <a:gd name="connsiteY411" fmla="*/ 2998 h 10000"/>
                <a:gd name="connsiteX412" fmla="*/ 2194 w 10000"/>
                <a:gd name="connsiteY412" fmla="*/ 3018 h 10000"/>
                <a:gd name="connsiteX413" fmla="*/ 2255 w 10000"/>
                <a:gd name="connsiteY413" fmla="*/ 3057 h 10000"/>
                <a:gd name="connsiteX414" fmla="*/ 2295 w 10000"/>
                <a:gd name="connsiteY414" fmla="*/ 3018 h 10000"/>
                <a:gd name="connsiteX415" fmla="*/ 2295 w 10000"/>
                <a:gd name="connsiteY415" fmla="*/ 2998 h 10000"/>
                <a:gd name="connsiteX416" fmla="*/ 2295 w 10000"/>
                <a:gd name="connsiteY416" fmla="*/ 2998 h 10000"/>
                <a:gd name="connsiteX417" fmla="*/ 2295 w 10000"/>
                <a:gd name="connsiteY417" fmla="*/ 2960 h 10000"/>
                <a:gd name="connsiteX418" fmla="*/ 2295 w 10000"/>
                <a:gd name="connsiteY418" fmla="*/ 2960 h 10000"/>
                <a:gd name="connsiteX419" fmla="*/ 2295 w 10000"/>
                <a:gd name="connsiteY419" fmla="*/ 2917 h 10000"/>
                <a:gd name="connsiteX420" fmla="*/ 2356 w 10000"/>
                <a:gd name="connsiteY420" fmla="*/ 2917 h 10000"/>
                <a:gd name="connsiteX421" fmla="*/ 2502 w 10000"/>
                <a:gd name="connsiteY421" fmla="*/ 2917 h 10000"/>
                <a:gd name="connsiteX422" fmla="*/ 2502 w 10000"/>
                <a:gd name="connsiteY422" fmla="*/ 2899 h 10000"/>
                <a:gd name="connsiteX423" fmla="*/ 2502 w 10000"/>
                <a:gd name="connsiteY423" fmla="*/ 2860 h 10000"/>
                <a:gd name="connsiteX424" fmla="*/ 2502 w 10000"/>
                <a:gd name="connsiteY424" fmla="*/ 2860 h 10000"/>
                <a:gd name="connsiteX425" fmla="*/ 2502 w 10000"/>
                <a:gd name="connsiteY425" fmla="*/ 2799 h 10000"/>
                <a:gd name="connsiteX426" fmla="*/ 2502 w 10000"/>
                <a:gd name="connsiteY426" fmla="*/ 2564 h 10000"/>
                <a:gd name="connsiteX427" fmla="*/ 2502 w 10000"/>
                <a:gd name="connsiteY427" fmla="*/ 2506 h 10000"/>
                <a:gd name="connsiteX428" fmla="*/ 2502 w 10000"/>
                <a:gd name="connsiteY428" fmla="*/ 2464 h 10000"/>
                <a:gd name="connsiteX429" fmla="*/ 2502 w 10000"/>
                <a:gd name="connsiteY429" fmla="*/ 2464 h 10000"/>
                <a:gd name="connsiteX430" fmla="*/ 2562 w 10000"/>
                <a:gd name="connsiteY430" fmla="*/ 2506 h 10000"/>
                <a:gd name="connsiteX431" fmla="*/ 2623 w 10000"/>
                <a:gd name="connsiteY431" fmla="*/ 2545 h 10000"/>
                <a:gd name="connsiteX432" fmla="*/ 2705 w 10000"/>
                <a:gd name="connsiteY432" fmla="*/ 2564 h 10000"/>
                <a:gd name="connsiteX433" fmla="*/ 2767 w 10000"/>
                <a:gd name="connsiteY433" fmla="*/ 2603 h 10000"/>
                <a:gd name="connsiteX434" fmla="*/ 2807 w 10000"/>
                <a:gd name="connsiteY434" fmla="*/ 2603 h 10000"/>
                <a:gd name="connsiteX435" fmla="*/ 2868 w 10000"/>
                <a:gd name="connsiteY435" fmla="*/ 2564 h 10000"/>
                <a:gd name="connsiteX436" fmla="*/ 2868 w 10000"/>
                <a:gd name="connsiteY436" fmla="*/ 2506 h 10000"/>
                <a:gd name="connsiteX437" fmla="*/ 2888 w 10000"/>
                <a:gd name="connsiteY437" fmla="*/ 2464 h 10000"/>
                <a:gd name="connsiteX438" fmla="*/ 2888 w 10000"/>
                <a:gd name="connsiteY438" fmla="*/ 2404 h 10000"/>
                <a:gd name="connsiteX439" fmla="*/ 2888 w 10000"/>
                <a:gd name="connsiteY439" fmla="*/ 2346 h 10000"/>
                <a:gd name="connsiteX440" fmla="*/ 2888 w 10000"/>
                <a:gd name="connsiteY440" fmla="*/ 2269 h 10000"/>
                <a:gd name="connsiteX441" fmla="*/ 2929 w 10000"/>
                <a:gd name="connsiteY441" fmla="*/ 2209 h 10000"/>
                <a:gd name="connsiteX442" fmla="*/ 2994 w 10000"/>
                <a:gd name="connsiteY442" fmla="*/ 2148 h 10000"/>
                <a:gd name="connsiteX443" fmla="*/ 3135 w 10000"/>
                <a:gd name="connsiteY443" fmla="*/ 2051 h 10000"/>
                <a:gd name="connsiteX444" fmla="*/ 3175 w 10000"/>
                <a:gd name="connsiteY444" fmla="*/ 2012 h 10000"/>
                <a:gd name="connsiteX445" fmla="*/ 3239 w 10000"/>
                <a:gd name="connsiteY445" fmla="*/ 1992 h 10000"/>
                <a:gd name="connsiteX446" fmla="*/ 3279 w 10000"/>
                <a:gd name="connsiteY446" fmla="*/ 1952 h 10000"/>
                <a:gd name="connsiteX447" fmla="*/ 3340 w 10000"/>
                <a:gd name="connsiteY447" fmla="*/ 1913 h 10000"/>
                <a:gd name="connsiteX448" fmla="*/ 3361 w 10000"/>
                <a:gd name="connsiteY448" fmla="*/ 1913 h 10000"/>
                <a:gd name="connsiteX449" fmla="*/ 3441 w 10000"/>
                <a:gd name="connsiteY449" fmla="*/ 1952 h 10000"/>
                <a:gd name="connsiteX450" fmla="*/ 3465 w 10000"/>
                <a:gd name="connsiteY450" fmla="*/ 1992 h 10000"/>
                <a:gd name="connsiteX451" fmla="*/ 3546 w 10000"/>
                <a:gd name="connsiteY451" fmla="*/ 2012 h 10000"/>
                <a:gd name="connsiteX452" fmla="*/ 3607 w 10000"/>
                <a:gd name="connsiteY452" fmla="*/ 2051 h 10000"/>
                <a:gd name="connsiteX453" fmla="*/ 3668 w 10000"/>
                <a:gd name="connsiteY453" fmla="*/ 2090 h 10000"/>
                <a:gd name="connsiteX454" fmla="*/ 3752 w 10000"/>
                <a:gd name="connsiteY454" fmla="*/ 2090 h 10000"/>
                <a:gd name="connsiteX455" fmla="*/ 3772 w 10000"/>
                <a:gd name="connsiteY455" fmla="*/ 2051 h 10000"/>
                <a:gd name="connsiteX456" fmla="*/ 3812 w 10000"/>
                <a:gd name="connsiteY456" fmla="*/ 1992 h 10000"/>
                <a:gd name="connsiteX457" fmla="*/ 3812 w 10000"/>
                <a:gd name="connsiteY457" fmla="*/ 1892 h 10000"/>
                <a:gd name="connsiteX458" fmla="*/ 3812 w 10000"/>
                <a:gd name="connsiteY458" fmla="*/ 1815 h 10000"/>
                <a:gd name="connsiteX459" fmla="*/ 3812 w 10000"/>
                <a:gd name="connsiteY459" fmla="*/ 1755 h 10000"/>
                <a:gd name="connsiteX460" fmla="*/ 3832 w 10000"/>
                <a:gd name="connsiteY460" fmla="*/ 1697 h 10000"/>
                <a:gd name="connsiteX461" fmla="*/ 4017 w 10000"/>
                <a:gd name="connsiteY461" fmla="*/ 1596 h 10000"/>
                <a:gd name="connsiteX462" fmla="*/ 4242 w 10000"/>
                <a:gd name="connsiteY462" fmla="*/ 1539 h 10000"/>
                <a:gd name="connsiteX463" fmla="*/ 4507 w 10000"/>
                <a:gd name="connsiteY463" fmla="*/ 1459 h 10000"/>
                <a:gd name="connsiteX464" fmla="*/ 4712 w 10000"/>
                <a:gd name="connsiteY464" fmla="*/ 1438 h 10000"/>
                <a:gd name="connsiteX465" fmla="*/ 4816 w 10000"/>
                <a:gd name="connsiteY465" fmla="*/ 1361 h 10000"/>
                <a:gd name="connsiteX466" fmla="*/ 4917 w 10000"/>
                <a:gd name="connsiteY466" fmla="*/ 1301 h 10000"/>
                <a:gd name="connsiteX467" fmla="*/ 5020 w 10000"/>
                <a:gd name="connsiteY467" fmla="*/ 1202 h 10000"/>
                <a:gd name="connsiteX468" fmla="*/ 5123 w 10000"/>
                <a:gd name="connsiteY468" fmla="*/ 1161 h 10000"/>
                <a:gd name="connsiteX469" fmla="*/ 5225 w 10000"/>
                <a:gd name="connsiteY469" fmla="*/ 1144 h 10000"/>
                <a:gd name="connsiteX470" fmla="*/ 5289 w 10000"/>
                <a:gd name="connsiteY470" fmla="*/ 1161 h 10000"/>
                <a:gd name="connsiteX471" fmla="*/ 5348 w 10000"/>
                <a:gd name="connsiteY471" fmla="*/ 1202 h 10000"/>
                <a:gd name="connsiteX472" fmla="*/ 5430 w 10000"/>
                <a:gd name="connsiteY472" fmla="*/ 1202 h 10000"/>
                <a:gd name="connsiteX473" fmla="*/ 5492 w 10000"/>
                <a:gd name="connsiteY473" fmla="*/ 1242 h 10000"/>
                <a:gd name="connsiteX474" fmla="*/ 5533 w 10000"/>
                <a:gd name="connsiteY474" fmla="*/ 1202 h 10000"/>
                <a:gd name="connsiteX475" fmla="*/ 5554 w 10000"/>
                <a:gd name="connsiteY475" fmla="*/ 1161 h 10000"/>
                <a:gd name="connsiteX476" fmla="*/ 5595 w 10000"/>
                <a:gd name="connsiteY476" fmla="*/ 1161 h 10000"/>
                <a:gd name="connsiteX477" fmla="*/ 5656 w 10000"/>
                <a:gd name="connsiteY477" fmla="*/ 1202 h 10000"/>
                <a:gd name="connsiteX478" fmla="*/ 5759 w 10000"/>
                <a:gd name="connsiteY478" fmla="*/ 1242 h 10000"/>
                <a:gd name="connsiteX479" fmla="*/ 5821 w 10000"/>
                <a:gd name="connsiteY479" fmla="*/ 1262 h 10000"/>
                <a:gd name="connsiteX480" fmla="*/ 5902 w 10000"/>
                <a:gd name="connsiteY480" fmla="*/ 1301 h 10000"/>
                <a:gd name="connsiteX481" fmla="*/ 6025 w 10000"/>
                <a:gd name="connsiteY481" fmla="*/ 1301 h 10000"/>
                <a:gd name="connsiteX482" fmla="*/ 6209 w 10000"/>
                <a:gd name="connsiteY482" fmla="*/ 1262 h 10000"/>
                <a:gd name="connsiteX483" fmla="*/ 6334 w 10000"/>
                <a:gd name="connsiteY483" fmla="*/ 1262 h 10000"/>
                <a:gd name="connsiteX484" fmla="*/ 6394 w 10000"/>
                <a:gd name="connsiteY484" fmla="*/ 1301 h 10000"/>
                <a:gd name="connsiteX485" fmla="*/ 6475 w 10000"/>
                <a:gd name="connsiteY485" fmla="*/ 1301 h 10000"/>
                <a:gd name="connsiteX486" fmla="*/ 6537 w 10000"/>
                <a:gd name="connsiteY486" fmla="*/ 1340 h 10000"/>
                <a:gd name="connsiteX487" fmla="*/ 6741 w 10000"/>
                <a:gd name="connsiteY487" fmla="*/ 1301 h 10000"/>
                <a:gd name="connsiteX488" fmla="*/ 6867 w 10000"/>
                <a:gd name="connsiteY488" fmla="*/ 1202 h 10000"/>
                <a:gd name="connsiteX489" fmla="*/ 7007 w 10000"/>
                <a:gd name="connsiteY489" fmla="*/ 1104 h 10000"/>
                <a:gd name="connsiteX490" fmla="*/ 7174 w 10000"/>
                <a:gd name="connsiteY490" fmla="*/ 1006 h 10000"/>
                <a:gd name="connsiteX491" fmla="*/ 7337 w 10000"/>
                <a:gd name="connsiteY491" fmla="*/ 986 h 10000"/>
                <a:gd name="connsiteX492" fmla="*/ 7541 w 10000"/>
                <a:gd name="connsiteY492" fmla="*/ 986 h 10000"/>
                <a:gd name="connsiteX493" fmla="*/ 7745 w 10000"/>
                <a:gd name="connsiteY493" fmla="*/ 986 h 10000"/>
                <a:gd name="connsiteX494" fmla="*/ 8054 w 10000"/>
                <a:gd name="connsiteY494" fmla="*/ 986 h 10000"/>
                <a:gd name="connsiteX495" fmla="*/ 8424 w 10000"/>
                <a:gd name="connsiteY495" fmla="*/ 949 h 10000"/>
                <a:gd name="connsiteX496" fmla="*/ 8791 w 10000"/>
                <a:gd name="connsiteY496" fmla="*/ 906 h 10000"/>
                <a:gd name="connsiteX497" fmla="*/ 9140 w 10000"/>
                <a:gd name="connsiteY497" fmla="*/ 906 h 10000"/>
                <a:gd name="connsiteX498" fmla="*/ 9367 w 10000"/>
                <a:gd name="connsiteY498" fmla="*/ 986 h 10000"/>
                <a:gd name="connsiteX499" fmla="*/ 9407 w 10000"/>
                <a:gd name="connsiteY499" fmla="*/ 986 h 10000"/>
                <a:gd name="connsiteX500" fmla="*/ 9367 w 10000"/>
                <a:gd name="connsiteY500" fmla="*/ 949 h 10000"/>
                <a:gd name="connsiteX501" fmla="*/ 9367 w 10000"/>
                <a:gd name="connsiteY501" fmla="*/ 906 h 10000"/>
                <a:gd name="connsiteX502" fmla="*/ 9367 w 10000"/>
                <a:gd name="connsiteY502" fmla="*/ 906 h 10000"/>
                <a:gd name="connsiteX503" fmla="*/ 9367 w 10000"/>
                <a:gd name="connsiteY503" fmla="*/ 887 h 10000"/>
                <a:gd name="connsiteX504" fmla="*/ 9407 w 10000"/>
                <a:gd name="connsiteY504" fmla="*/ 848 h 10000"/>
                <a:gd name="connsiteX505" fmla="*/ 9407 w 10000"/>
                <a:gd name="connsiteY505" fmla="*/ 808 h 10000"/>
                <a:gd name="connsiteX506" fmla="*/ 9407 w 10000"/>
                <a:gd name="connsiteY506" fmla="*/ 808 h 10000"/>
                <a:gd name="connsiteX507" fmla="*/ 9469 w 10000"/>
                <a:gd name="connsiteY507" fmla="*/ 788 h 10000"/>
                <a:gd name="connsiteX508" fmla="*/ 9529 w 10000"/>
                <a:gd name="connsiteY508" fmla="*/ 748 h 10000"/>
                <a:gd name="connsiteX509" fmla="*/ 9571 w 10000"/>
                <a:gd name="connsiteY509" fmla="*/ 709 h 10000"/>
                <a:gd name="connsiteX510" fmla="*/ 9632 w 10000"/>
                <a:gd name="connsiteY510" fmla="*/ 709 h 10000"/>
                <a:gd name="connsiteX511" fmla="*/ 9714 w 10000"/>
                <a:gd name="connsiteY511" fmla="*/ 689 h 10000"/>
                <a:gd name="connsiteX512" fmla="*/ 9775 w 10000"/>
                <a:gd name="connsiteY512" fmla="*/ 591 h 10000"/>
                <a:gd name="connsiteX513" fmla="*/ 9837 w 10000"/>
                <a:gd name="connsiteY513" fmla="*/ 432 h 10000"/>
                <a:gd name="connsiteX514" fmla="*/ 9898 w 10000"/>
                <a:gd name="connsiteY514" fmla="*/ 235 h 10000"/>
                <a:gd name="connsiteX515" fmla="*/ 9981 w 10000"/>
                <a:gd name="connsiteY515" fmla="*/ 38 h 10000"/>
                <a:gd name="connsiteX516" fmla="*/ 10000 w 10000"/>
                <a:gd name="connsiteY51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Lst>
              <a:rect l="l" t="t" r="r" b="b"/>
              <a:pathLst>
                <a:path w="10000" h="10000">
                  <a:moveTo>
                    <a:pt x="8157" y="10000"/>
                  </a:moveTo>
                  <a:lnTo>
                    <a:pt x="8157" y="9941"/>
                  </a:lnTo>
                  <a:lnTo>
                    <a:pt x="8157" y="9842"/>
                  </a:lnTo>
                  <a:cubicBezTo>
                    <a:pt x="8170" y="9816"/>
                    <a:pt x="8184" y="9790"/>
                    <a:pt x="8197" y="9763"/>
                  </a:cubicBezTo>
                  <a:cubicBezTo>
                    <a:pt x="8204" y="9757"/>
                    <a:pt x="8210" y="9750"/>
                    <a:pt x="8217" y="9744"/>
                  </a:cubicBezTo>
                  <a:lnTo>
                    <a:pt x="8217" y="9704"/>
                  </a:lnTo>
                  <a:lnTo>
                    <a:pt x="8259" y="9704"/>
                  </a:lnTo>
                  <a:lnTo>
                    <a:pt x="8259" y="9645"/>
                  </a:lnTo>
                  <a:cubicBezTo>
                    <a:pt x="8244" y="9612"/>
                    <a:pt x="8231" y="9581"/>
                    <a:pt x="8217" y="9546"/>
                  </a:cubicBezTo>
                  <a:cubicBezTo>
                    <a:pt x="8207" y="9507"/>
                    <a:pt x="8197" y="9435"/>
                    <a:pt x="8197" y="9409"/>
                  </a:cubicBezTo>
                  <a:cubicBezTo>
                    <a:pt x="8204" y="9403"/>
                    <a:pt x="8210" y="9394"/>
                    <a:pt x="8217" y="9388"/>
                  </a:cubicBezTo>
                  <a:lnTo>
                    <a:pt x="8259" y="9388"/>
                  </a:lnTo>
                  <a:lnTo>
                    <a:pt x="8259" y="9349"/>
                  </a:lnTo>
                  <a:lnTo>
                    <a:pt x="8259" y="9289"/>
                  </a:lnTo>
                  <a:lnTo>
                    <a:pt x="8259" y="9211"/>
                  </a:lnTo>
                  <a:cubicBezTo>
                    <a:pt x="8244" y="9190"/>
                    <a:pt x="8231" y="9172"/>
                    <a:pt x="8217" y="9151"/>
                  </a:cubicBezTo>
                  <a:lnTo>
                    <a:pt x="8217" y="9093"/>
                  </a:lnTo>
                  <a:lnTo>
                    <a:pt x="8217" y="8996"/>
                  </a:lnTo>
                  <a:lnTo>
                    <a:pt x="8217" y="8952"/>
                  </a:lnTo>
                  <a:lnTo>
                    <a:pt x="8259" y="8952"/>
                  </a:lnTo>
                  <a:lnTo>
                    <a:pt x="8259" y="8952"/>
                  </a:lnTo>
                  <a:lnTo>
                    <a:pt x="8300" y="8896"/>
                  </a:lnTo>
                  <a:cubicBezTo>
                    <a:pt x="8286" y="8875"/>
                    <a:pt x="8272" y="8856"/>
                    <a:pt x="8259" y="8836"/>
                  </a:cubicBezTo>
                  <a:cubicBezTo>
                    <a:pt x="8244" y="8824"/>
                    <a:pt x="8231" y="8810"/>
                    <a:pt x="8217" y="8797"/>
                  </a:cubicBezTo>
                  <a:lnTo>
                    <a:pt x="8217" y="8736"/>
                  </a:lnTo>
                  <a:lnTo>
                    <a:pt x="8217" y="8659"/>
                  </a:lnTo>
                  <a:lnTo>
                    <a:pt x="8217" y="8600"/>
                  </a:lnTo>
                  <a:lnTo>
                    <a:pt x="8217" y="8541"/>
                  </a:lnTo>
                  <a:cubicBezTo>
                    <a:pt x="8210" y="8527"/>
                    <a:pt x="8204" y="8514"/>
                    <a:pt x="8197" y="8500"/>
                  </a:cubicBezTo>
                  <a:lnTo>
                    <a:pt x="8197" y="8483"/>
                  </a:lnTo>
                  <a:lnTo>
                    <a:pt x="8197" y="8483"/>
                  </a:lnTo>
                  <a:lnTo>
                    <a:pt x="8197" y="8383"/>
                  </a:lnTo>
                  <a:lnTo>
                    <a:pt x="8197" y="8306"/>
                  </a:lnTo>
                  <a:cubicBezTo>
                    <a:pt x="8204" y="8272"/>
                    <a:pt x="8210" y="8241"/>
                    <a:pt x="8217" y="8205"/>
                  </a:cubicBezTo>
                  <a:lnTo>
                    <a:pt x="8217" y="8144"/>
                  </a:lnTo>
                  <a:cubicBezTo>
                    <a:pt x="8224" y="8059"/>
                    <a:pt x="8245" y="7810"/>
                    <a:pt x="8259" y="7692"/>
                  </a:cubicBezTo>
                  <a:cubicBezTo>
                    <a:pt x="8272" y="7607"/>
                    <a:pt x="8286" y="7521"/>
                    <a:pt x="8300" y="7436"/>
                  </a:cubicBezTo>
                  <a:cubicBezTo>
                    <a:pt x="8307" y="7390"/>
                    <a:pt x="8313" y="7344"/>
                    <a:pt x="8320" y="7297"/>
                  </a:cubicBezTo>
                  <a:cubicBezTo>
                    <a:pt x="8334" y="7291"/>
                    <a:pt x="8347" y="7284"/>
                    <a:pt x="8361" y="7278"/>
                  </a:cubicBezTo>
                  <a:lnTo>
                    <a:pt x="8383" y="7278"/>
                  </a:lnTo>
                  <a:cubicBezTo>
                    <a:pt x="8410" y="7281"/>
                    <a:pt x="8491" y="7294"/>
                    <a:pt x="8525" y="7297"/>
                  </a:cubicBezTo>
                  <a:lnTo>
                    <a:pt x="8587" y="7297"/>
                  </a:lnTo>
                  <a:cubicBezTo>
                    <a:pt x="8601" y="7291"/>
                    <a:pt x="8614" y="7284"/>
                    <a:pt x="8628" y="7278"/>
                  </a:cubicBezTo>
                  <a:cubicBezTo>
                    <a:pt x="8649" y="7231"/>
                    <a:pt x="8669" y="7187"/>
                    <a:pt x="8689" y="7139"/>
                  </a:cubicBezTo>
                  <a:cubicBezTo>
                    <a:pt x="8702" y="7099"/>
                    <a:pt x="8716" y="7062"/>
                    <a:pt x="8729" y="7021"/>
                  </a:cubicBezTo>
                  <a:lnTo>
                    <a:pt x="8729" y="6844"/>
                  </a:lnTo>
                  <a:cubicBezTo>
                    <a:pt x="8757" y="6788"/>
                    <a:pt x="8867" y="6714"/>
                    <a:pt x="8895" y="6685"/>
                  </a:cubicBezTo>
                  <a:lnTo>
                    <a:pt x="8895" y="6668"/>
                  </a:lnTo>
                  <a:cubicBezTo>
                    <a:pt x="8908" y="6654"/>
                    <a:pt x="8922" y="6641"/>
                    <a:pt x="8936" y="6627"/>
                  </a:cubicBezTo>
                  <a:lnTo>
                    <a:pt x="8895" y="6627"/>
                  </a:lnTo>
                  <a:lnTo>
                    <a:pt x="8895" y="6587"/>
                  </a:lnTo>
                  <a:lnTo>
                    <a:pt x="8895" y="6587"/>
                  </a:lnTo>
                  <a:lnTo>
                    <a:pt x="8895" y="6568"/>
                  </a:lnTo>
                  <a:cubicBezTo>
                    <a:pt x="8908" y="6554"/>
                    <a:pt x="8922" y="6541"/>
                    <a:pt x="8936" y="6529"/>
                  </a:cubicBezTo>
                  <a:lnTo>
                    <a:pt x="8956" y="6529"/>
                  </a:lnTo>
                  <a:cubicBezTo>
                    <a:pt x="8969" y="6514"/>
                    <a:pt x="8984" y="6503"/>
                    <a:pt x="8997" y="6490"/>
                  </a:cubicBezTo>
                  <a:lnTo>
                    <a:pt x="9057" y="6490"/>
                  </a:lnTo>
                  <a:lnTo>
                    <a:pt x="9201" y="6430"/>
                  </a:lnTo>
                  <a:cubicBezTo>
                    <a:pt x="9214" y="6409"/>
                    <a:pt x="9229" y="6390"/>
                    <a:pt x="9242" y="6371"/>
                  </a:cubicBezTo>
                  <a:cubicBezTo>
                    <a:pt x="9248" y="6344"/>
                    <a:pt x="9256" y="6318"/>
                    <a:pt x="9262" y="6291"/>
                  </a:cubicBezTo>
                  <a:lnTo>
                    <a:pt x="9262" y="6194"/>
                  </a:lnTo>
                  <a:lnTo>
                    <a:pt x="9262" y="6172"/>
                  </a:lnTo>
                  <a:cubicBezTo>
                    <a:pt x="9256" y="6155"/>
                    <a:pt x="9248" y="6134"/>
                    <a:pt x="9242" y="6114"/>
                  </a:cubicBezTo>
                  <a:cubicBezTo>
                    <a:pt x="9229" y="6100"/>
                    <a:pt x="9214" y="6088"/>
                    <a:pt x="9201" y="6075"/>
                  </a:cubicBezTo>
                  <a:lnTo>
                    <a:pt x="9201" y="6035"/>
                  </a:lnTo>
                  <a:lnTo>
                    <a:pt x="9201" y="6016"/>
                  </a:lnTo>
                  <a:cubicBezTo>
                    <a:pt x="9214" y="5989"/>
                    <a:pt x="9229" y="5964"/>
                    <a:pt x="9242" y="5936"/>
                  </a:cubicBezTo>
                  <a:cubicBezTo>
                    <a:pt x="9248" y="5930"/>
                    <a:pt x="9256" y="5924"/>
                    <a:pt x="9262" y="5917"/>
                  </a:cubicBezTo>
                  <a:lnTo>
                    <a:pt x="9303" y="5917"/>
                  </a:lnTo>
                  <a:lnTo>
                    <a:pt x="9367" y="5917"/>
                  </a:lnTo>
                  <a:cubicBezTo>
                    <a:pt x="9380" y="5905"/>
                    <a:pt x="9393" y="5891"/>
                    <a:pt x="9407" y="5878"/>
                  </a:cubicBezTo>
                  <a:cubicBezTo>
                    <a:pt x="9424" y="5855"/>
                    <a:pt x="9459" y="5806"/>
                    <a:pt x="9469" y="5780"/>
                  </a:cubicBezTo>
                  <a:lnTo>
                    <a:pt x="9469" y="5719"/>
                  </a:lnTo>
                  <a:cubicBezTo>
                    <a:pt x="9455" y="5706"/>
                    <a:pt x="9440" y="5693"/>
                    <a:pt x="9427" y="5680"/>
                  </a:cubicBezTo>
                  <a:lnTo>
                    <a:pt x="9427" y="5659"/>
                  </a:lnTo>
                  <a:cubicBezTo>
                    <a:pt x="9420" y="5648"/>
                    <a:pt x="9414" y="5635"/>
                    <a:pt x="9407" y="5622"/>
                  </a:cubicBezTo>
                  <a:cubicBezTo>
                    <a:pt x="9393" y="5601"/>
                    <a:pt x="9380" y="5581"/>
                    <a:pt x="9367" y="5563"/>
                  </a:cubicBezTo>
                  <a:lnTo>
                    <a:pt x="9367" y="5522"/>
                  </a:lnTo>
                  <a:lnTo>
                    <a:pt x="9367" y="5326"/>
                  </a:lnTo>
                  <a:lnTo>
                    <a:pt x="9367" y="5266"/>
                  </a:lnTo>
                  <a:lnTo>
                    <a:pt x="9367" y="5226"/>
                  </a:lnTo>
                  <a:cubicBezTo>
                    <a:pt x="9354" y="5205"/>
                    <a:pt x="9338" y="5186"/>
                    <a:pt x="9324" y="5167"/>
                  </a:cubicBezTo>
                  <a:cubicBezTo>
                    <a:pt x="9303" y="5155"/>
                    <a:pt x="9282" y="5140"/>
                    <a:pt x="9262" y="5129"/>
                  </a:cubicBezTo>
                  <a:cubicBezTo>
                    <a:pt x="9241" y="5108"/>
                    <a:pt x="9222" y="5088"/>
                    <a:pt x="9201" y="5069"/>
                  </a:cubicBezTo>
                  <a:cubicBezTo>
                    <a:pt x="9181" y="5035"/>
                    <a:pt x="9161" y="5002"/>
                    <a:pt x="9140" y="4970"/>
                  </a:cubicBezTo>
                  <a:lnTo>
                    <a:pt x="9140" y="4911"/>
                  </a:lnTo>
                  <a:lnTo>
                    <a:pt x="9140" y="4832"/>
                  </a:lnTo>
                  <a:cubicBezTo>
                    <a:pt x="9161" y="4813"/>
                    <a:pt x="9181" y="4792"/>
                    <a:pt x="9201" y="4773"/>
                  </a:cubicBezTo>
                  <a:cubicBezTo>
                    <a:pt x="9214" y="4753"/>
                    <a:pt x="9229" y="4733"/>
                    <a:pt x="9242" y="4713"/>
                  </a:cubicBezTo>
                  <a:cubicBezTo>
                    <a:pt x="9248" y="4694"/>
                    <a:pt x="9256" y="4673"/>
                    <a:pt x="9262" y="4655"/>
                  </a:cubicBezTo>
                  <a:cubicBezTo>
                    <a:pt x="9256" y="4628"/>
                    <a:pt x="9248" y="4602"/>
                    <a:pt x="9242" y="4576"/>
                  </a:cubicBezTo>
                  <a:cubicBezTo>
                    <a:pt x="9229" y="4571"/>
                    <a:pt x="9214" y="4562"/>
                    <a:pt x="9201" y="4556"/>
                  </a:cubicBezTo>
                  <a:cubicBezTo>
                    <a:pt x="9181" y="4543"/>
                    <a:pt x="9162" y="4528"/>
                    <a:pt x="9140" y="4516"/>
                  </a:cubicBezTo>
                  <a:lnTo>
                    <a:pt x="9057" y="4516"/>
                  </a:lnTo>
                  <a:cubicBezTo>
                    <a:pt x="9050" y="4505"/>
                    <a:pt x="9043" y="4489"/>
                    <a:pt x="9037" y="4477"/>
                  </a:cubicBezTo>
                  <a:cubicBezTo>
                    <a:pt x="9010" y="4472"/>
                    <a:pt x="8984" y="4465"/>
                    <a:pt x="8956" y="4457"/>
                  </a:cubicBezTo>
                  <a:cubicBezTo>
                    <a:pt x="8936" y="4431"/>
                    <a:pt x="8915" y="4406"/>
                    <a:pt x="8895" y="4379"/>
                  </a:cubicBezTo>
                  <a:cubicBezTo>
                    <a:pt x="8874" y="4338"/>
                    <a:pt x="8854" y="4300"/>
                    <a:pt x="8832" y="4261"/>
                  </a:cubicBezTo>
                  <a:cubicBezTo>
                    <a:pt x="8785" y="4207"/>
                    <a:pt x="8736" y="4156"/>
                    <a:pt x="8689" y="4103"/>
                  </a:cubicBezTo>
                  <a:cubicBezTo>
                    <a:pt x="8656" y="4057"/>
                    <a:pt x="8621" y="4009"/>
                    <a:pt x="8587" y="3964"/>
                  </a:cubicBezTo>
                  <a:cubicBezTo>
                    <a:pt x="8566" y="3953"/>
                    <a:pt x="8545" y="3938"/>
                    <a:pt x="8525" y="3926"/>
                  </a:cubicBezTo>
                  <a:cubicBezTo>
                    <a:pt x="8505" y="3938"/>
                    <a:pt x="8484" y="3953"/>
                    <a:pt x="8464" y="3964"/>
                  </a:cubicBezTo>
                  <a:cubicBezTo>
                    <a:pt x="8450" y="3976"/>
                    <a:pt x="8437" y="3992"/>
                    <a:pt x="8424" y="4004"/>
                  </a:cubicBezTo>
                  <a:cubicBezTo>
                    <a:pt x="8411" y="4009"/>
                    <a:pt x="8397" y="4018"/>
                    <a:pt x="8383" y="4023"/>
                  </a:cubicBezTo>
                  <a:cubicBezTo>
                    <a:pt x="8375" y="4035"/>
                    <a:pt x="8368" y="4049"/>
                    <a:pt x="8361" y="4064"/>
                  </a:cubicBezTo>
                  <a:lnTo>
                    <a:pt x="8320" y="4064"/>
                  </a:lnTo>
                  <a:lnTo>
                    <a:pt x="8259" y="4064"/>
                  </a:lnTo>
                  <a:lnTo>
                    <a:pt x="8157" y="4064"/>
                  </a:lnTo>
                  <a:lnTo>
                    <a:pt x="8095" y="4064"/>
                  </a:lnTo>
                  <a:cubicBezTo>
                    <a:pt x="8082" y="4077"/>
                    <a:pt x="8067" y="4089"/>
                    <a:pt x="8054" y="4103"/>
                  </a:cubicBezTo>
                  <a:cubicBezTo>
                    <a:pt x="8040" y="4122"/>
                    <a:pt x="8026" y="4142"/>
                    <a:pt x="8013" y="4160"/>
                  </a:cubicBezTo>
                  <a:cubicBezTo>
                    <a:pt x="8026" y="4168"/>
                    <a:pt x="8040" y="4176"/>
                    <a:pt x="8054" y="4181"/>
                  </a:cubicBezTo>
                  <a:cubicBezTo>
                    <a:pt x="8067" y="4207"/>
                    <a:pt x="8082" y="4234"/>
                    <a:pt x="8095" y="4261"/>
                  </a:cubicBezTo>
                  <a:cubicBezTo>
                    <a:pt x="8102" y="4279"/>
                    <a:pt x="8108" y="4300"/>
                    <a:pt x="8115" y="4320"/>
                  </a:cubicBezTo>
                  <a:lnTo>
                    <a:pt x="8115" y="4357"/>
                  </a:lnTo>
                  <a:lnTo>
                    <a:pt x="8013" y="4379"/>
                  </a:lnTo>
                  <a:lnTo>
                    <a:pt x="8013" y="4457"/>
                  </a:lnTo>
                  <a:lnTo>
                    <a:pt x="8013" y="4516"/>
                  </a:lnTo>
                  <a:cubicBezTo>
                    <a:pt x="8005" y="4536"/>
                    <a:pt x="7999" y="4556"/>
                    <a:pt x="7992" y="4576"/>
                  </a:cubicBezTo>
                  <a:cubicBezTo>
                    <a:pt x="7979" y="4602"/>
                    <a:pt x="7965" y="4628"/>
                    <a:pt x="7951" y="4655"/>
                  </a:cubicBezTo>
                  <a:cubicBezTo>
                    <a:pt x="7897" y="4708"/>
                    <a:pt x="7842" y="4760"/>
                    <a:pt x="7788" y="4813"/>
                  </a:cubicBezTo>
                  <a:lnTo>
                    <a:pt x="7623" y="4871"/>
                  </a:lnTo>
                  <a:lnTo>
                    <a:pt x="7379" y="4911"/>
                  </a:lnTo>
                  <a:lnTo>
                    <a:pt x="7337" y="4911"/>
                  </a:lnTo>
                  <a:cubicBezTo>
                    <a:pt x="7317" y="4919"/>
                    <a:pt x="7296" y="4925"/>
                    <a:pt x="7275" y="4930"/>
                  </a:cubicBezTo>
                  <a:lnTo>
                    <a:pt x="7254" y="4930"/>
                  </a:lnTo>
                  <a:lnTo>
                    <a:pt x="7174" y="4930"/>
                  </a:lnTo>
                  <a:lnTo>
                    <a:pt x="7174" y="4911"/>
                  </a:lnTo>
                  <a:cubicBezTo>
                    <a:pt x="7166" y="4898"/>
                    <a:pt x="7159" y="4884"/>
                    <a:pt x="7152" y="4871"/>
                  </a:cubicBezTo>
                  <a:lnTo>
                    <a:pt x="7111" y="4871"/>
                  </a:lnTo>
                  <a:lnTo>
                    <a:pt x="7071" y="4871"/>
                  </a:lnTo>
                  <a:lnTo>
                    <a:pt x="7007" y="4871"/>
                  </a:lnTo>
                  <a:cubicBezTo>
                    <a:pt x="6994" y="4884"/>
                    <a:pt x="6981" y="4898"/>
                    <a:pt x="6968" y="4911"/>
                  </a:cubicBezTo>
                  <a:lnTo>
                    <a:pt x="6968" y="4970"/>
                  </a:lnTo>
                  <a:cubicBezTo>
                    <a:pt x="6961" y="4983"/>
                    <a:pt x="6955" y="4996"/>
                    <a:pt x="6947" y="5010"/>
                  </a:cubicBezTo>
                  <a:cubicBezTo>
                    <a:pt x="6934" y="5017"/>
                    <a:pt x="6919" y="5023"/>
                    <a:pt x="6906" y="5029"/>
                  </a:cubicBezTo>
                  <a:lnTo>
                    <a:pt x="6867" y="5029"/>
                  </a:lnTo>
                  <a:lnTo>
                    <a:pt x="6846" y="5029"/>
                  </a:lnTo>
                  <a:lnTo>
                    <a:pt x="6804" y="5029"/>
                  </a:lnTo>
                  <a:lnTo>
                    <a:pt x="6741" y="5029"/>
                  </a:lnTo>
                  <a:lnTo>
                    <a:pt x="6741" y="5069"/>
                  </a:lnTo>
                  <a:lnTo>
                    <a:pt x="6741" y="5108"/>
                  </a:lnTo>
                  <a:lnTo>
                    <a:pt x="6741" y="5129"/>
                  </a:lnTo>
                  <a:lnTo>
                    <a:pt x="6741" y="5167"/>
                  </a:lnTo>
                  <a:cubicBezTo>
                    <a:pt x="6721" y="5174"/>
                    <a:pt x="6701" y="5181"/>
                    <a:pt x="6680" y="5189"/>
                  </a:cubicBezTo>
                  <a:lnTo>
                    <a:pt x="6680" y="5189"/>
                  </a:lnTo>
                  <a:lnTo>
                    <a:pt x="6680" y="5226"/>
                  </a:lnTo>
                  <a:cubicBezTo>
                    <a:pt x="6688" y="5238"/>
                    <a:pt x="6694" y="5253"/>
                    <a:pt x="6701" y="5266"/>
                  </a:cubicBezTo>
                  <a:lnTo>
                    <a:pt x="6701" y="5287"/>
                  </a:lnTo>
                  <a:cubicBezTo>
                    <a:pt x="6694" y="5280"/>
                    <a:pt x="6688" y="5272"/>
                    <a:pt x="6680" y="5266"/>
                  </a:cubicBezTo>
                  <a:lnTo>
                    <a:pt x="6640" y="5266"/>
                  </a:lnTo>
                  <a:cubicBezTo>
                    <a:pt x="6626" y="5252"/>
                    <a:pt x="6612" y="5238"/>
                    <a:pt x="6599" y="5226"/>
                  </a:cubicBezTo>
                  <a:lnTo>
                    <a:pt x="6579" y="5226"/>
                  </a:lnTo>
                  <a:lnTo>
                    <a:pt x="6579" y="5326"/>
                  </a:lnTo>
                  <a:lnTo>
                    <a:pt x="6495" y="5326"/>
                  </a:lnTo>
                  <a:lnTo>
                    <a:pt x="6475" y="5326"/>
                  </a:lnTo>
                  <a:lnTo>
                    <a:pt x="6334" y="5287"/>
                  </a:lnTo>
                  <a:lnTo>
                    <a:pt x="6271" y="5287"/>
                  </a:lnTo>
                  <a:cubicBezTo>
                    <a:pt x="6258" y="5300"/>
                    <a:pt x="6243" y="5314"/>
                    <a:pt x="6230" y="5326"/>
                  </a:cubicBezTo>
                  <a:lnTo>
                    <a:pt x="6209" y="5326"/>
                  </a:lnTo>
                  <a:cubicBezTo>
                    <a:pt x="6182" y="5339"/>
                    <a:pt x="6155" y="5351"/>
                    <a:pt x="6128" y="5364"/>
                  </a:cubicBezTo>
                  <a:lnTo>
                    <a:pt x="6108" y="5364"/>
                  </a:lnTo>
                  <a:lnTo>
                    <a:pt x="6066" y="5364"/>
                  </a:lnTo>
                  <a:lnTo>
                    <a:pt x="6066" y="5364"/>
                  </a:lnTo>
                  <a:cubicBezTo>
                    <a:pt x="6079" y="5351"/>
                    <a:pt x="6094" y="5339"/>
                    <a:pt x="6108" y="5326"/>
                  </a:cubicBezTo>
                  <a:lnTo>
                    <a:pt x="6108" y="5287"/>
                  </a:lnTo>
                  <a:lnTo>
                    <a:pt x="6025" y="5287"/>
                  </a:lnTo>
                  <a:cubicBezTo>
                    <a:pt x="6017" y="5280"/>
                    <a:pt x="6011" y="5272"/>
                    <a:pt x="6004" y="5266"/>
                  </a:cubicBezTo>
                  <a:lnTo>
                    <a:pt x="5922" y="5266"/>
                  </a:lnTo>
                  <a:lnTo>
                    <a:pt x="5738" y="5189"/>
                  </a:lnTo>
                  <a:lnTo>
                    <a:pt x="5492" y="5129"/>
                  </a:lnTo>
                  <a:lnTo>
                    <a:pt x="5289" y="5129"/>
                  </a:lnTo>
                  <a:lnTo>
                    <a:pt x="5289" y="5129"/>
                  </a:lnTo>
                  <a:cubicBezTo>
                    <a:pt x="5281" y="5147"/>
                    <a:pt x="5275" y="5167"/>
                    <a:pt x="5268" y="5189"/>
                  </a:cubicBezTo>
                  <a:lnTo>
                    <a:pt x="5268" y="5226"/>
                  </a:lnTo>
                  <a:lnTo>
                    <a:pt x="5225" y="5226"/>
                  </a:lnTo>
                  <a:lnTo>
                    <a:pt x="5225" y="5189"/>
                  </a:lnTo>
                  <a:lnTo>
                    <a:pt x="5225" y="5189"/>
                  </a:lnTo>
                  <a:cubicBezTo>
                    <a:pt x="5212" y="5180"/>
                    <a:pt x="5198" y="5174"/>
                    <a:pt x="5185" y="5167"/>
                  </a:cubicBezTo>
                  <a:cubicBezTo>
                    <a:pt x="5178" y="5174"/>
                    <a:pt x="5172" y="5180"/>
                    <a:pt x="5165" y="5189"/>
                  </a:cubicBezTo>
                  <a:lnTo>
                    <a:pt x="5165" y="5226"/>
                  </a:lnTo>
                  <a:cubicBezTo>
                    <a:pt x="5151" y="5238"/>
                    <a:pt x="5136" y="5252"/>
                    <a:pt x="5123" y="5266"/>
                  </a:cubicBezTo>
                  <a:cubicBezTo>
                    <a:pt x="5109" y="5272"/>
                    <a:pt x="5096" y="5280"/>
                    <a:pt x="5083" y="5287"/>
                  </a:cubicBezTo>
                  <a:lnTo>
                    <a:pt x="5063" y="5287"/>
                  </a:lnTo>
                  <a:lnTo>
                    <a:pt x="5020" y="5287"/>
                  </a:lnTo>
                  <a:lnTo>
                    <a:pt x="4979" y="5287"/>
                  </a:lnTo>
                  <a:lnTo>
                    <a:pt x="4979" y="5326"/>
                  </a:lnTo>
                  <a:lnTo>
                    <a:pt x="4979" y="5364"/>
                  </a:lnTo>
                  <a:lnTo>
                    <a:pt x="4958" y="5364"/>
                  </a:lnTo>
                  <a:lnTo>
                    <a:pt x="4917" y="5364"/>
                  </a:lnTo>
                  <a:lnTo>
                    <a:pt x="4917" y="5364"/>
                  </a:lnTo>
                  <a:cubicBezTo>
                    <a:pt x="4904" y="5352"/>
                    <a:pt x="4891" y="5338"/>
                    <a:pt x="4877" y="5326"/>
                  </a:cubicBezTo>
                  <a:cubicBezTo>
                    <a:pt x="4870" y="5314"/>
                    <a:pt x="4864" y="5300"/>
                    <a:pt x="4857" y="5287"/>
                  </a:cubicBezTo>
                  <a:lnTo>
                    <a:pt x="4816" y="5287"/>
                  </a:lnTo>
                  <a:lnTo>
                    <a:pt x="3812" y="5266"/>
                  </a:lnTo>
                  <a:lnTo>
                    <a:pt x="2994" y="5266"/>
                  </a:lnTo>
                  <a:lnTo>
                    <a:pt x="2827" y="5266"/>
                  </a:lnTo>
                  <a:cubicBezTo>
                    <a:pt x="2807" y="5253"/>
                    <a:pt x="2787" y="5238"/>
                    <a:pt x="2767" y="5226"/>
                  </a:cubicBezTo>
                  <a:cubicBezTo>
                    <a:pt x="2754" y="5238"/>
                    <a:pt x="2740" y="5253"/>
                    <a:pt x="2727" y="5266"/>
                  </a:cubicBezTo>
                  <a:cubicBezTo>
                    <a:pt x="2720" y="5272"/>
                    <a:pt x="2714" y="5280"/>
                    <a:pt x="2705" y="5287"/>
                  </a:cubicBezTo>
                  <a:cubicBezTo>
                    <a:pt x="2692" y="5319"/>
                    <a:pt x="2676" y="5351"/>
                    <a:pt x="2663" y="5384"/>
                  </a:cubicBezTo>
                  <a:cubicBezTo>
                    <a:pt x="2649" y="5417"/>
                    <a:pt x="2636" y="5450"/>
                    <a:pt x="2623" y="5483"/>
                  </a:cubicBezTo>
                  <a:lnTo>
                    <a:pt x="2623" y="5581"/>
                  </a:lnTo>
                  <a:lnTo>
                    <a:pt x="2623" y="5680"/>
                  </a:lnTo>
                  <a:cubicBezTo>
                    <a:pt x="2636" y="5699"/>
                    <a:pt x="2649" y="5719"/>
                    <a:pt x="2663" y="5741"/>
                  </a:cubicBezTo>
                  <a:cubicBezTo>
                    <a:pt x="2676" y="5753"/>
                    <a:pt x="2692" y="5766"/>
                    <a:pt x="2705" y="5780"/>
                  </a:cubicBezTo>
                  <a:lnTo>
                    <a:pt x="2727" y="5780"/>
                  </a:lnTo>
                  <a:cubicBezTo>
                    <a:pt x="2740" y="5792"/>
                    <a:pt x="2754" y="5805"/>
                    <a:pt x="2767" y="5818"/>
                  </a:cubicBezTo>
                  <a:lnTo>
                    <a:pt x="2767" y="5838"/>
                  </a:lnTo>
                  <a:cubicBezTo>
                    <a:pt x="2733" y="5865"/>
                    <a:pt x="2698" y="5891"/>
                    <a:pt x="2663" y="5917"/>
                  </a:cubicBezTo>
                  <a:cubicBezTo>
                    <a:pt x="2677" y="5923"/>
                    <a:pt x="2691" y="5930"/>
                    <a:pt x="2705" y="5936"/>
                  </a:cubicBezTo>
                  <a:lnTo>
                    <a:pt x="2727" y="5936"/>
                  </a:lnTo>
                  <a:cubicBezTo>
                    <a:pt x="2740" y="5950"/>
                    <a:pt x="2754" y="5963"/>
                    <a:pt x="2767" y="5977"/>
                  </a:cubicBezTo>
                  <a:lnTo>
                    <a:pt x="2767" y="6016"/>
                  </a:lnTo>
                  <a:lnTo>
                    <a:pt x="2767" y="6035"/>
                  </a:lnTo>
                  <a:lnTo>
                    <a:pt x="2767" y="6114"/>
                  </a:lnTo>
                  <a:cubicBezTo>
                    <a:pt x="2754" y="6134"/>
                    <a:pt x="2740" y="6155"/>
                    <a:pt x="2727" y="6172"/>
                  </a:cubicBezTo>
                  <a:cubicBezTo>
                    <a:pt x="2720" y="6180"/>
                    <a:pt x="2714" y="6189"/>
                    <a:pt x="2705" y="6194"/>
                  </a:cubicBezTo>
                  <a:cubicBezTo>
                    <a:pt x="2714" y="6227"/>
                    <a:pt x="2720" y="6259"/>
                    <a:pt x="2727" y="6291"/>
                  </a:cubicBezTo>
                  <a:cubicBezTo>
                    <a:pt x="2740" y="6319"/>
                    <a:pt x="2754" y="6344"/>
                    <a:pt x="2767" y="6371"/>
                  </a:cubicBezTo>
                  <a:lnTo>
                    <a:pt x="2767" y="6430"/>
                  </a:lnTo>
                  <a:lnTo>
                    <a:pt x="2767" y="6469"/>
                  </a:lnTo>
                  <a:cubicBezTo>
                    <a:pt x="2754" y="6476"/>
                    <a:pt x="2740" y="6484"/>
                    <a:pt x="2727" y="6490"/>
                  </a:cubicBezTo>
                  <a:cubicBezTo>
                    <a:pt x="2720" y="6502"/>
                    <a:pt x="2714" y="6516"/>
                    <a:pt x="2705" y="6529"/>
                  </a:cubicBezTo>
                  <a:lnTo>
                    <a:pt x="2705" y="6529"/>
                  </a:lnTo>
                  <a:lnTo>
                    <a:pt x="2705" y="6587"/>
                  </a:lnTo>
                  <a:cubicBezTo>
                    <a:pt x="2714" y="6599"/>
                    <a:pt x="2720" y="6613"/>
                    <a:pt x="2727" y="6627"/>
                  </a:cubicBezTo>
                  <a:cubicBezTo>
                    <a:pt x="2740" y="6646"/>
                    <a:pt x="2754" y="6668"/>
                    <a:pt x="2767" y="6685"/>
                  </a:cubicBezTo>
                  <a:cubicBezTo>
                    <a:pt x="2780" y="6706"/>
                    <a:pt x="2794" y="6723"/>
                    <a:pt x="2807" y="6746"/>
                  </a:cubicBezTo>
                  <a:lnTo>
                    <a:pt x="2807" y="6784"/>
                  </a:lnTo>
                  <a:cubicBezTo>
                    <a:pt x="2794" y="6805"/>
                    <a:pt x="2780" y="6824"/>
                    <a:pt x="2767" y="6844"/>
                  </a:cubicBezTo>
                  <a:lnTo>
                    <a:pt x="2727" y="6884"/>
                  </a:lnTo>
                  <a:cubicBezTo>
                    <a:pt x="2720" y="6871"/>
                    <a:pt x="2714" y="6857"/>
                    <a:pt x="2705" y="6844"/>
                  </a:cubicBezTo>
                  <a:cubicBezTo>
                    <a:pt x="2677" y="6824"/>
                    <a:pt x="2649" y="6805"/>
                    <a:pt x="2623" y="6784"/>
                  </a:cubicBezTo>
                  <a:cubicBezTo>
                    <a:pt x="2616" y="6765"/>
                    <a:pt x="2610" y="6746"/>
                    <a:pt x="2603" y="6723"/>
                  </a:cubicBezTo>
                  <a:cubicBezTo>
                    <a:pt x="2589" y="6693"/>
                    <a:pt x="2575" y="6661"/>
                    <a:pt x="2562" y="6627"/>
                  </a:cubicBezTo>
                  <a:cubicBezTo>
                    <a:pt x="2548" y="6607"/>
                    <a:pt x="2535" y="6587"/>
                    <a:pt x="2522" y="6568"/>
                  </a:cubicBezTo>
                  <a:cubicBezTo>
                    <a:pt x="2515" y="6557"/>
                    <a:pt x="2509" y="6540"/>
                    <a:pt x="2502" y="6529"/>
                  </a:cubicBezTo>
                  <a:lnTo>
                    <a:pt x="2502" y="6529"/>
                  </a:lnTo>
                  <a:cubicBezTo>
                    <a:pt x="2489" y="6541"/>
                    <a:pt x="2475" y="6554"/>
                    <a:pt x="2461" y="6568"/>
                  </a:cubicBezTo>
                  <a:lnTo>
                    <a:pt x="2417" y="6568"/>
                  </a:lnTo>
                  <a:cubicBezTo>
                    <a:pt x="2410" y="6557"/>
                    <a:pt x="2404" y="6540"/>
                    <a:pt x="2397" y="6529"/>
                  </a:cubicBezTo>
                  <a:lnTo>
                    <a:pt x="2397" y="6490"/>
                  </a:lnTo>
                  <a:lnTo>
                    <a:pt x="2397" y="6490"/>
                  </a:lnTo>
                  <a:cubicBezTo>
                    <a:pt x="2383" y="6482"/>
                    <a:pt x="2369" y="6476"/>
                    <a:pt x="2356" y="6469"/>
                  </a:cubicBezTo>
                  <a:cubicBezTo>
                    <a:pt x="2347" y="6457"/>
                    <a:pt x="2341" y="6443"/>
                    <a:pt x="2334" y="6430"/>
                  </a:cubicBezTo>
                  <a:cubicBezTo>
                    <a:pt x="2321" y="6418"/>
                    <a:pt x="2308" y="6404"/>
                    <a:pt x="2295" y="6390"/>
                  </a:cubicBezTo>
                  <a:lnTo>
                    <a:pt x="2334" y="6390"/>
                  </a:lnTo>
                  <a:lnTo>
                    <a:pt x="2334" y="6371"/>
                  </a:lnTo>
                  <a:lnTo>
                    <a:pt x="2334" y="6371"/>
                  </a:lnTo>
                  <a:lnTo>
                    <a:pt x="2334" y="6331"/>
                  </a:lnTo>
                  <a:cubicBezTo>
                    <a:pt x="2301" y="6351"/>
                    <a:pt x="2268" y="6372"/>
                    <a:pt x="2234" y="6390"/>
                  </a:cubicBezTo>
                  <a:lnTo>
                    <a:pt x="2194" y="6390"/>
                  </a:lnTo>
                  <a:lnTo>
                    <a:pt x="2194" y="6390"/>
                  </a:lnTo>
                  <a:lnTo>
                    <a:pt x="2194" y="6390"/>
                  </a:lnTo>
                  <a:lnTo>
                    <a:pt x="2194" y="6371"/>
                  </a:lnTo>
                  <a:lnTo>
                    <a:pt x="2194" y="6371"/>
                  </a:lnTo>
                  <a:cubicBezTo>
                    <a:pt x="2179" y="6358"/>
                    <a:pt x="2165" y="6344"/>
                    <a:pt x="2150" y="6331"/>
                  </a:cubicBezTo>
                  <a:lnTo>
                    <a:pt x="2090" y="6331"/>
                  </a:lnTo>
                  <a:lnTo>
                    <a:pt x="2049" y="6331"/>
                  </a:lnTo>
                  <a:lnTo>
                    <a:pt x="1822" y="6331"/>
                  </a:lnTo>
                  <a:lnTo>
                    <a:pt x="1682" y="6371"/>
                  </a:lnTo>
                  <a:cubicBezTo>
                    <a:pt x="1660" y="6377"/>
                    <a:pt x="1638" y="6384"/>
                    <a:pt x="1617" y="6390"/>
                  </a:cubicBezTo>
                  <a:lnTo>
                    <a:pt x="1457" y="6430"/>
                  </a:lnTo>
                  <a:lnTo>
                    <a:pt x="1415" y="6430"/>
                  </a:lnTo>
                  <a:lnTo>
                    <a:pt x="1415" y="6430"/>
                  </a:lnTo>
                  <a:cubicBezTo>
                    <a:pt x="1400" y="6418"/>
                    <a:pt x="1387" y="6404"/>
                    <a:pt x="1373" y="6390"/>
                  </a:cubicBezTo>
                  <a:cubicBezTo>
                    <a:pt x="1366" y="6404"/>
                    <a:pt x="1360" y="6418"/>
                    <a:pt x="1352" y="6430"/>
                  </a:cubicBezTo>
                  <a:cubicBezTo>
                    <a:pt x="1331" y="6448"/>
                    <a:pt x="1311" y="6469"/>
                    <a:pt x="1291" y="6490"/>
                  </a:cubicBezTo>
                  <a:cubicBezTo>
                    <a:pt x="1263" y="6515"/>
                    <a:pt x="1236" y="6542"/>
                    <a:pt x="1209" y="6568"/>
                  </a:cubicBezTo>
                  <a:cubicBezTo>
                    <a:pt x="1203" y="6587"/>
                    <a:pt x="1196" y="6608"/>
                    <a:pt x="1190" y="6627"/>
                  </a:cubicBezTo>
                  <a:cubicBezTo>
                    <a:pt x="1176" y="6641"/>
                    <a:pt x="1163" y="6654"/>
                    <a:pt x="1146" y="6668"/>
                  </a:cubicBezTo>
                  <a:lnTo>
                    <a:pt x="1086" y="6668"/>
                  </a:lnTo>
                  <a:cubicBezTo>
                    <a:pt x="1059" y="6654"/>
                    <a:pt x="1032" y="6640"/>
                    <a:pt x="1004" y="6627"/>
                  </a:cubicBezTo>
                  <a:cubicBezTo>
                    <a:pt x="997" y="6608"/>
                    <a:pt x="991" y="6587"/>
                    <a:pt x="984" y="6568"/>
                  </a:cubicBezTo>
                  <a:lnTo>
                    <a:pt x="984" y="6529"/>
                  </a:lnTo>
                  <a:lnTo>
                    <a:pt x="984" y="6490"/>
                  </a:lnTo>
                  <a:lnTo>
                    <a:pt x="944" y="6490"/>
                  </a:lnTo>
                  <a:lnTo>
                    <a:pt x="944" y="6490"/>
                  </a:lnTo>
                  <a:lnTo>
                    <a:pt x="944" y="6529"/>
                  </a:lnTo>
                  <a:cubicBezTo>
                    <a:pt x="930" y="6541"/>
                    <a:pt x="917" y="6554"/>
                    <a:pt x="902" y="6568"/>
                  </a:cubicBezTo>
                  <a:lnTo>
                    <a:pt x="902" y="6568"/>
                  </a:lnTo>
                  <a:lnTo>
                    <a:pt x="902" y="6529"/>
                  </a:lnTo>
                  <a:lnTo>
                    <a:pt x="880" y="6529"/>
                  </a:lnTo>
                  <a:lnTo>
                    <a:pt x="840" y="6529"/>
                  </a:lnTo>
                  <a:cubicBezTo>
                    <a:pt x="833" y="6540"/>
                    <a:pt x="827" y="6557"/>
                    <a:pt x="820" y="6568"/>
                  </a:cubicBezTo>
                  <a:lnTo>
                    <a:pt x="820" y="6568"/>
                  </a:lnTo>
                  <a:cubicBezTo>
                    <a:pt x="792" y="6556"/>
                    <a:pt x="765" y="6541"/>
                    <a:pt x="737" y="6529"/>
                  </a:cubicBezTo>
                  <a:cubicBezTo>
                    <a:pt x="730" y="6516"/>
                    <a:pt x="724" y="6502"/>
                    <a:pt x="717" y="6490"/>
                  </a:cubicBezTo>
                  <a:lnTo>
                    <a:pt x="717" y="6430"/>
                  </a:lnTo>
                  <a:cubicBezTo>
                    <a:pt x="704" y="6416"/>
                    <a:pt x="690" y="6405"/>
                    <a:pt x="677" y="6390"/>
                  </a:cubicBezTo>
                  <a:cubicBezTo>
                    <a:pt x="655" y="6384"/>
                    <a:pt x="634" y="6377"/>
                    <a:pt x="613" y="6371"/>
                  </a:cubicBezTo>
                  <a:lnTo>
                    <a:pt x="613" y="6371"/>
                  </a:lnTo>
                  <a:lnTo>
                    <a:pt x="573" y="6371"/>
                  </a:lnTo>
                  <a:lnTo>
                    <a:pt x="532" y="6371"/>
                  </a:lnTo>
                  <a:lnTo>
                    <a:pt x="532" y="6331"/>
                  </a:lnTo>
                  <a:cubicBezTo>
                    <a:pt x="525" y="6299"/>
                    <a:pt x="519" y="6264"/>
                    <a:pt x="512" y="6232"/>
                  </a:cubicBezTo>
                  <a:lnTo>
                    <a:pt x="512" y="6172"/>
                  </a:lnTo>
                  <a:cubicBezTo>
                    <a:pt x="499" y="6139"/>
                    <a:pt x="485" y="6108"/>
                    <a:pt x="472" y="6075"/>
                  </a:cubicBezTo>
                  <a:cubicBezTo>
                    <a:pt x="459" y="6042"/>
                    <a:pt x="445" y="6010"/>
                    <a:pt x="432" y="5977"/>
                  </a:cubicBezTo>
                  <a:cubicBezTo>
                    <a:pt x="411" y="5956"/>
                    <a:pt x="390" y="5935"/>
                    <a:pt x="368" y="5917"/>
                  </a:cubicBezTo>
                  <a:lnTo>
                    <a:pt x="348" y="5917"/>
                  </a:lnTo>
                  <a:cubicBezTo>
                    <a:pt x="335" y="5904"/>
                    <a:pt x="321" y="5891"/>
                    <a:pt x="308" y="5878"/>
                  </a:cubicBezTo>
                  <a:cubicBezTo>
                    <a:pt x="287" y="5891"/>
                    <a:pt x="267" y="5905"/>
                    <a:pt x="245" y="5917"/>
                  </a:cubicBezTo>
                  <a:lnTo>
                    <a:pt x="164" y="5917"/>
                  </a:lnTo>
                  <a:lnTo>
                    <a:pt x="101" y="5917"/>
                  </a:lnTo>
                  <a:cubicBezTo>
                    <a:pt x="88" y="5904"/>
                    <a:pt x="74" y="5891"/>
                    <a:pt x="61" y="5878"/>
                  </a:cubicBezTo>
                  <a:cubicBezTo>
                    <a:pt x="54" y="5865"/>
                    <a:pt x="46" y="5851"/>
                    <a:pt x="40" y="5838"/>
                  </a:cubicBezTo>
                  <a:cubicBezTo>
                    <a:pt x="27" y="5818"/>
                    <a:pt x="13" y="5799"/>
                    <a:pt x="0" y="5780"/>
                  </a:cubicBezTo>
                  <a:lnTo>
                    <a:pt x="0" y="5680"/>
                  </a:lnTo>
                  <a:cubicBezTo>
                    <a:pt x="13" y="5659"/>
                    <a:pt x="27" y="5642"/>
                    <a:pt x="40" y="5622"/>
                  </a:cubicBezTo>
                  <a:cubicBezTo>
                    <a:pt x="46" y="5586"/>
                    <a:pt x="54" y="5556"/>
                    <a:pt x="61" y="5522"/>
                  </a:cubicBezTo>
                  <a:cubicBezTo>
                    <a:pt x="74" y="5490"/>
                    <a:pt x="88" y="5456"/>
                    <a:pt x="101" y="5424"/>
                  </a:cubicBezTo>
                  <a:cubicBezTo>
                    <a:pt x="114" y="5404"/>
                    <a:pt x="131" y="5384"/>
                    <a:pt x="144" y="5364"/>
                  </a:cubicBezTo>
                  <a:lnTo>
                    <a:pt x="144" y="5326"/>
                  </a:lnTo>
                  <a:cubicBezTo>
                    <a:pt x="131" y="5305"/>
                    <a:pt x="114" y="5287"/>
                    <a:pt x="101" y="5266"/>
                  </a:cubicBezTo>
                  <a:cubicBezTo>
                    <a:pt x="88" y="5239"/>
                    <a:pt x="74" y="5212"/>
                    <a:pt x="61" y="5189"/>
                  </a:cubicBezTo>
                  <a:lnTo>
                    <a:pt x="61" y="5129"/>
                  </a:lnTo>
                  <a:lnTo>
                    <a:pt x="61" y="5108"/>
                  </a:lnTo>
                  <a:lnTo>
                    <a:pt x="144" y="5108"/>
                  </a:lnTo>
                  <a:lnTo>
                    <a:pt x="164" y="5108"/>
                  </a:lnTo>
                  <a:cubicBezTo>
                    <a:pt x="192" y="5096"/>
                    <a:pt x="218" y="5082"/>
                    <a:pt x="245" y="5069"/>
                  </a:cubicBezTo>
                  <a:cubicBezTo>
                    <a:pt x="252" y="5056"/>
                    <a:pt x="259" y="5041"/>
                    <a:pt x="266" y="5029"/>
                  </a:cubicBezTo>
                  <a:cubicBezTo>
                    <a:pt x="280" y="5009"/>
                    <a:pt x="293" y="4990"/>
                    <a:pt x="308" y="4970"/>
                  </a:cubicBezTo>
                  <a:cubicBezTo>
                    <a:pt x="321" y="4951"/>
                    <a:pt x="335" y="4930"/>
                    <a:pt x="348" y="4911"/>
                  </a:cubicBezTo>
                  <a:cubicBezTo>
                    <a:pt x="355" y="4879"/>
                    <a:pt x="362" y="4845"/>
                    <a:pt x="368" y="4813"/>
                  </a:cubicBezTo>
                  <a:lnTo>
                    <a:pt x="411" y="4773"/>
                  </a:lnTo>
                  <a:lnTo>
                    <a:pt x="411" y="4713"/>
                  </a:lnTo>
                  <a:cubicBezTo>
                    <a:pt x="397" y="4694"/>
                    <a:pt x="382" y="4673"/>
                    <a:pt x="368" y="4655"/>
                  </a:cubicBezTo>
                  <a:cubicBezTo>
                    <a:pt x="362" y="4642"/>
                    <a:pt x="355" y="4628"/>
                    <a:pt x="348" y="4616"/>
                  </a:cubicBezTo>
                  <a:cubicBezTo>
                    <a:pt x="335" y="4602"/>
                    <a:pt x="321" y="4589"/>
                    <a:pt x="308" y="4576"/>
                  </a:cubicBezTo>
                  <a:cubicBezTo>
                    <a:pt x="321" y="4571"/>
                    <a:pt x="335" y="4562"/>
                    <a:pt x="348" y="4556"/>
                  </a:cubicBezTo>
                  <a:lnTo>
                    <a:pt x="348" y="4477"/>
                  </a:lnTo>
                  <a:lnTo>
                    <a:pt x="348" y="4457"/>
                  </a:lnTo>
                  <a:lnTo>
                    <a:pt x="348" y="4417"/>
                  </a:lnTo>
                  <a:lnTo>
                    <a:pt x="308" y="4417"/>
                  </a:lnTo>
                  <a:cubicBezTo>
                    <a:pt x="294" y="4405"/>
                    <a:pt x="280" y="4391"/>
                    <a:pt x="266" y="4379"/>
                  </a:cubicBezTo>
                  <a:lnTo>
                    <a:pt x="245" y="4379"/>
                  </a:lnTo>
                  <a:cubicBezTo>
                    <a:pt x="232" y="4371"/>
                    <a:pt x="218" y="4365"/>
                    <a:pt x="205" y="4357"/>
                  </a:cubicBezTo>
                  <a:lnTo>
                    <a:pt x="245" y="4357"/>
                  </a:lnTo>
                  <a:lnTo>
                    <a:pt x="245" y="4357"/>
                  </a:lnTo>
                  <a:lnTo>
                    <a:pt x="266" y="4357"/>
                  </a:lnTo>
                  <a:cubicBezTo>
                    <a:pt x="315" y="4332"/>
                    <a:pt x="362" y="4305"/>
                    <a:pt x="411" y="4279"/>
                  </a:cubicBezTo>
                  <a:lnTo>
                    <a:pt x="573" y="4219"/>
                  </a:lnTo>
                  <a:cubicBezTo>
                    <a:pt x="607" y="4207"/>
                    <a:pt x="641" y="4194"/>
                    <a:pt x="677" y="4181"/>
                  </a:cubicBezTo>
                  <a:lnTo>
                    <a:pt x="840" y="4160"/>
                  </a:lnTo>
                  <a:lnTo>
                    <a:pt x="1004" y="4122"/>
                  </a:lnTo>
                  <a:cubicBezTo>
                    <a:pt x="1038" y="4103"/>
                    <a:pt x="1072" y="4082"/>
                    <a:pt x="1105" y="4064"/>
                  </a:cubicBezTo>
                  <a:lnTo>
                    <a:pt x="1105" y="4023"/>
                  </a:lnTo>
                  <a:lnTo>
                    <a:pt x="1105" y="4004"/>
                  </a:lnTo>
                  <a:lnTo>
                    <a:pt x="1105" y="3964"/>
                  </a:lnTo>
                  <a:lnTo>
                    <a:pt x="1105" y="3926"/>
                  </a:lnTo>
                  <a:cubicBezTo>
                    <a:pt x="1118" y="3919"/>
                    <a:pt x="1132" y="3911"/>
                    <a:pt x="1146" y="3903"/>
                  </a:cubicBezTo>
                  <a:cubicBezTo>
                    <a:pt x="1169" y="3893"/>
                    <a:pt x="1189" y="3878"/>
                    <a:pt x="1209" y="3866"/>
                  </a:cubicBezTo>
                  <a:lnTo>
                    <a:pt x="1249" y="3866"/>
                  </a:lnTo>
                  <a:lnTo>
                    <a:pt x="1291" y="3866"/>
                  </a:lnTo>
                  <a:lnTo>
                    <a:pt x="1249" y="3866"/>
                  </a:lnTo>
                  <a:lnTo>
                    <a:pt x="1249" y="3806"/>
                  </a:lnTo>
                  <a:lnTo>
                    <a:pt x="1249" y="3766"/>
                  </a:lnTo>
                  <a:lnTo>
                    <a:pt x="1209" y="3766"/>
                  </a:lnTo>
                  <a:cubicBezTo>
                    <a:pt x="1222" y="3747"/>
                    <a:pt x="1236" y="3728"/>
                    <a:pt x="1249" y="3706"/>
                  </a:cubicBezTo>
                  <a:lnTo>
                    <a:pt x="1291" y="3706"/>
                  </a:lnTo>
                  <a:cubicBezTo>
                    <a:pt x="1297" y="3687"/>
                    <a:pt x="1304" y="3667"/>
                    <a:pt x="1310" y="3647"/>
                  </a:cubicBezTo>
                  <a:lnTo>
                    <a:pt x="1291" y="3647"/>
                  </a:lnTo>
                  <a:cubicBezTo>
                    <a:pt x="1278" y="3635"/>
                    <a:pt x="1263" y="3623"/>
                    <a:pt x="1249" y="3609"/>
                  </a:cubicBezTo>
                  <a:cubicBezTo>
                    <a:pt x="1236" y="3596"/>
                    <a:pt x="1222" y="3583"/>
                    <a:pt x="1209" y="3570"/>
                  </a:cubicBezTo>
                  <a:lnTo>
                    <a:pt x="1209" y="3511"/>
                  </a:lnTo>
                  <a:lnTo>
                    <a:pt x="1209" y="3473"/>
                  </a:lnTo>
                  <a:lnTo>
                    <a:pt x="1249" y="3473"/>
                  </a:lnTo>
                  <a:lnTo>
                    <a:pt x="1310" y="3473"/>
                  </a:lnTo>
                  <a:lnTo>
                    <a:pt x="1352" y="3473"/>
                  </a:lnTo>
                  <a:lnTo>
                    <a:pt x="1415" y="3473"/>
                  </a:lnTo>
                  <a:cubicBezTo>
                    <a:pt x="1429" y="3464"/>
                    <a:pt x="1442" y="3457"/>
                    <a:pt x="1457" y="3452"/>
                  </a:cubicBezTo>
                  <a:cubicBezTo>
                    <a:pt x="1464" y="3441"/>
                    <a:pt x="1470" y="3424"/>
                    <a:pt x="1477" y="3413"/>
                  </a:cubicBezTo>
                  <a:cubicBezTo>
                    <a:pt x="1490" y="3391"/>
                    <a:pt x="1503" y="3373"/>
                    <a:pt x="1517" y="3352"/>
                  </a:cubicBezTo>
                  <a:cubicBezTo>
                    <a:pt x="1503" y="3327"/>
                    <a:pt x="1490" y="3300"/>
                    <a:pt x="1477" y="3274"/>
                  </a:cubicBezTo>
                  <a:cubicBezTo>
                    <a:pt x="1470" y="3254"/>
                    <a:pt x="1464" y="3235"/>
                    <a:pt x="1457" y="3214"/>
                  </a:cubicBezTo>
                  <a:cubicBezTo>
                    <a:pt x="1442" y="3202"/>
                    <a:pt x="1429" y="3185"/>
                    <a:pt x="1415" y="3173"/>
                  </a:cubicBezTo>
                  <a:cubicBezTo>
                    <a:pt x="1400" y="3154"/>
                    <a:pt x="1387" y="3135"/>
                    <a:pt x="1373" y="3116"/>
                  </a:cubicBezTo>
                  <a:lnTo>
                    <a:pt x="1373" y="3057"/>
                  </a:lnTo>
                  <a:lnTo>
                    <a:pt x="1373" y="3018"/>
                  </a:lnTo>
                  <a:lnTo>
                    <a:pt x="1373" y="3018"/>
                  </a:lnTo>
                  <a:lnTo>
                    <a:pt x="1415" y="3018"/>
                  </a:lnTo>
                  <a:lnTo>
                    <a:pt x="1457" y="3018"/>
                  </a:lnTo>
                  <a:lnTo>
                    <a:pt x="1477" y="3018"/>
                  </a:lnTo>
                  <a:lnTo>
                    <a:pt x="1477" y="2998"/>
                  </a:lnTo>
                  <a:lnTo>
                    <a:pt x="1477" y="2998"/>
                  </a:lnTo>
                  <a:lnTo>
                    <a:pt x="1477" y="2960"/>
                  </a:lnTo>
                  <a:lnTo>
                    <a:pt x="1477" y="2960"/>
                  </a:lnTo>
                  <a:lnTo>
                    <a:pt x="1477" y="2917"/>
                  </a:lnTo>
                  <a:cubicBezTo>
                    <a:pt x="1503" y="2912"/>
                    <a:pt x="1531" y="2904"/>
                    <a:pt x="1558" y="2899"/>
                  </a:cubicBezTo>
                  <a:cubicBezTo>
                    <a:pt x="1565" y="2887"/>
                    <a:pt x="1571" y="2873"/>
                    <a:pt x="1578" y="2860"/>
                  </a:cubicBezTo>
                  <a:cubicBezTo>
                    <a:pt x="1591" y="2846"/>
                    <a:pt x="1604" y="2832"/>
                    <a:pt x="1617" y="2821"/>
                  </a:cubicBezTo>
                  <a:lnTo>
                    <a:pt x="1660" y="2821"/>
                  </a:lnTo>
                  <a:cubicBezTo>
                    <a:pt x="1668" y="2799"/>
                    <a:pt x="1674" y="2780"/>
                    <a:pt x="1682" y="2761"/>
                  </a:cubicBezTo>
                  <a:cubicBezTo>
                    <a:pt x="1695" y="2748"/>
                    <a:pt x="1708" y="2734"/>
                    <a:pt x="1721" y="2722"/>
                  </a:cubicBezTo>
                  <a:cubicBezTo>
                    <a:pt x="1734" y="2717"/>
                    <a:pt x="1749" y="2708"/>
                    <a:pt x="1763" y="2702"/>
                  </a:cubicBezTo>
                  <a:lnTo>
                    <a:pt x="1783" y="2702"/>
                  </a:lnTo>
                  <a:lnTo>
                    <a:pt x="1822" y="2702"/>
                  </a:lnTo>
                  <a:cubicBezTo>
                    <a:pt x="1829" y="2708"/>
                    <a:pt x="1835" y="2717"/>
                    <a:pt x="1842" y="2722"/>
                  </a:cubicBezTo>
                  <a:lnTo>
                    <a:pt x="1822" y="2722"/>
                  </a:lnTo>
                  <a:lnTo>
                    <a:pt x="1822" y="2761"/>
                  </a:lnTo>
                  <a:lnTo>
                    <a:pt x="1783" y="2761"/>
                  </a:lnTo>
                  <a:cubicBezTo>
                    <a:pt x="1776" y="2772"/>
                    <a:pt x="1770" y="2788"/>
                    <a:pt x="1763" y="2799"/>
                  </a:cubicBezTo>
                  <a:lnTo>
                    <a:pt x="1783" y="2799"/>
                  </a:lnTo>
                  <a:lnTo>
                    <a:pt x="1783" y="2799"/>
                  </a:lnTo>
                  <a:lnTo>
                    <a:pt x="1822" y="2799"/>
                  </a:lnTo>
                  <a:cubicBezTo>
                    <a:pt x="1829" y="2806"/>
                    <a:pt x="1835" y="2814"/>
                    <a:pt x="1842" y="2821"/>
                  </a:cubicBezTo>
                  <a:lnTo>
                    <a:pt x="1927" y="2821"/>
                  </a:lnTo>
                  <a:cubicBezTo>
                    <a:pt x="1948" y="2832"/>
                    <a:pt x="1969" y="2846"/>
                    <a:pt x="1990" y="2860"/>
                  </a:cubicBezTo>
                  <a:cubicBezTo>
                    <a:pt x="2010" y="2880"/>
                    <a:pt x="2029" y="2900"/>
                    <a:pt x="2049" y="2917"/>
                  </a:cubicBezTo>
                  <a:cubicBezTo>
                    <a:pt x="2076" y="2945"/>
                    <a:pt x="2103" y="2970"/>
                    <a:pt x="2130" y="2998"/>
                  </a:cubicBezTo>
                  <a:cubicBezTo>
                    <a:pt x="2150" y="3004"/>
                    <a:pt x="2173" y="3010"/>
                    <a:pt x="2194" y="3018"/>
                  </a:cubicBezTo>
                  <a:cubicBezTo>
                    <a:pt x="2214" y="3030"/>
                    <a:pt x="2234" y="3044"/>
                    <a:pt x="2255" y="3057"/>
                  </a:cubicBezTo>
                  <a:cubicBezTo>
                    <a:pt x="2268" y="3044"/>
                    <a:pt x="2282" y="3032"/>
                    <a:pt x="2295" y="3018"/>
                  </a:cubicBezTo>
                  <a:lnTo>
                    <a:pt x="2295" y="2998"/>
                  </a:lnTo>
                  <a:lnTo>
                    <a:pt x="2295" y="2998"/>
                  </a:lnTo>
                  <a:lnTo>
                    <a:pt x="2295" y="2960"/>
                  </a:lnTo>
                  <a:lnTo>
                    <a:pt x="2295" y="2960"/>
                  </a:lnTo>
                  <a:lnTo>
                    <a:pt x="2295" y="2917"/>
                  </a:lnTo>
                  <a:lnTo>
                    <a:pt x="2356" y="2917"/>
                  </a:lnTo>
                  <a:lnTo>
                    <a:pt x="2502" y="2917"/>
                  </a:lnTo>
                  <a:lnTo>
                    <a:pt x="2502" y="2899"/>
                  </a:lnTo>
                  <a:lnTo>
                    <a:pt x="2502" y="2860"/>
                  </a:lnTo>
                  <a:lnTo>
                    <a:pt x="2502" y="2860"/>
                  </a:lnTo>
                  <a:lnTo>
                    <a:pt x="2502" y="2799"/>
                  </a:lnTo>
                  <a:lnTo>
                    <a:pt x="2502" y="2564"/>
                  </a:lnTo>
                  <a:lnTo>
                    <a:pt x="2502" y="2506"/>
                  </a:lnTo>
                  <a:lnTo>
                    <a:pt x="2502" y="2464"/>
                  </a:lnTo>
                  <a:lnTo>
                    <a:pt x="2502" y="2464"/>
                  </a:lnTo>
                  <a:cubicBezTo>
                    <a:pt x="2522" y="2478"/>
                    <a:pt x="2541" y="2492"/>
                    <a:pt x="2562" y="2506"/>
                  </a:cubicBezTo>
                  <a:cubicBezTo>
                    <a:pt x="2582" y="2518"/>
                    <a:pt x="2603" y="2531"/>
                    <a:pt x="2623" y="2545"/>
                  </a:cubicBezTo>
                  <a:cubicBezTo>
                    <a:pt x="2649" y="2550"/>
                    <a:pt x="2677" y="2558"/>
                    <a:pt x="2705" y="2564"/>
                  </a:cubicBezTo>
                  <a:cubicBezTo>
                    <a:pt x="2727" y="2576"/>
                    <a:pt x="2746" y="2589"/>
                    <a:pt x="2767" y="2603"/>
                  </a:cubicBezTo>
                  <a:lnTo>
                    <a:pt x="2807" y="2603"/>
                  </a:lnTo>
                  <a:cubicBezTo>
                    <a:pt x="2827" y="2589"/>
                    <a:pt x="2847" y="2576"/>
                    <a:pt x="2868" y="2564"/>
                  </a:cubicBezTo>
                  <a:lnTo>
                    <a:pt x="2868" y="2506"/>
                  </a:lnTo>
                  <a:cubicBezTo>
                    <a:pt x="2875" y="2492"/>
                    <a:pt x="2881" y="2478"/>
                    <a:pt x="2888" y="2464"/>
                  </a:cubicBezTo>
                  <a:lnTo>
                    <a:pt x="2888" y="2404"/>
                  </a:lnTo>
                  <a:lnTo>
                    <a:pt x="2888" y="2346"/>
                  </a:lnTo>
                  <a:lnTo>
                    <a:pt x="2888" y="2269"/>
                  </a:lnTo>
                  <a:cubicBezTo>
                    <a:pt x="2901" y="2248"/>
                    <a:pt x="2915" y="2228"/>
                    <a:pt x="2929" y="2209"/>
                  </a:cubicBezTo>
                  <a:cubicBezTo>
                    <a:pt x="2953" y="2189"/>
                    <a:pt x="2973" y="2169"/>
                    <a:pt x="2994" y="2148"/>
                  </a:cubicBezTo>
                  <a:cubicBezTo>
                    <a:pt x="3040" y="2116"/>
                    <a:pt x="3089" y="2085"/>
                    <a:pt x="3135" y="2051"/>
                  </a:cubicBezTo>
                  <a:cubicBezTo>
                    <a:pt x="3148" y="2038"/>
                    <a:pt x="3162" y="2024"/>
                    <a:pt x="3175" y="2012"/>
                  </a:cubicBezTo>
                  <a:cubicBezTo>
                    <a:pt x="3196" y="2005"/>
                    <a:pt x="3218" y="1999"/>
                    <a:pt x="3239" y="1992"/>
                  </a:cubicBezTo>
                  <a:cubicBezTo>
                    <a:pt x="3253" y="1979"/>
                    <a:pt x="3266" y="1965"/>
                    <a:pt x="3279" y="1952"/>
                  </a:cubicBezTo>
                  <a:cubicBezTo>
                    <a:pt x="3299" y="1940"/>
                    <a:pt x="3320" y="1924"/>
                    <a:pt x="3340" y="1913"/>
                  </a:cubicBezTo>
                  <a:lnTo>
                    <a:pt x="3361" y="1913"/>
                  </a:lnTo>
                  <a:cubicBezTo>
                    <a:pt x="3387" y="1927"/>
                    <a:pt x="3414" y="1939"/>
                    <a:pt x="3441" y="1952"/>
                  </a:cubicBezTo>
                  <a:cubicBezTo>
                    <a:pt x="3449" y="1965"/>
                    <a:pt x="3457" y="1979"/>
                    <a:pt x="3465" y="1992"/>
                  </a:cubicBezTo>
                  <a:cubicBezTo>
                    <a:pt x="3492" y="1998"/>
                    <a:pt x="3518" y="2005"/>
                    <a:pt x="3546" y="2012"/>
                  </a:cubicBezTo>
                  <a:cubicBezTo>
                    <a:pt x="3568" y="2024"/>
                    <a:pt x="3587" y="2038"/>
                    <a:pt x="3607" y="2051"/>
                  </a:cubicBezTo>
                  <a:cubicBezTo>
                    <a:pt x="3627" y="2064"/>
                    <a:pt x="3648" y="2077"/>
                    <a:pt x="3668" y="2090"/>
                  </a:cubicBezTo>
                  <a:lnTo>
                    <a:pt x="3752" y="2090"/>
                  </a:lnTo>
                  <a:cubicBezTo>
                    <a:pt x="3759" y="2077"/>
                    <a:pt x="3765" y="2064"/>
                    <a:pt x="3772" y="2051"/>
                  </a:cubicBezTo>
                  <a:cubicBezTo>
                    <a:pt x="3785" y="2032"/>
                    <a:pt x="3799" y="2012"/>
                    <a:pt x="3812" y="1992"/>
                  </a:cubicBezTo>
                  <a:lnTo>
                    <a:pt x="3812" y="1892"/>
                  </a:lnTo>
                  <a:lnTo>
                    <a:pt x="3812" y="1815"/>
                  </a:lnTo>
                  <a:lnTo>
                    <a:pt x="3812" y="1755"/>
                  </a:lnTo>
                  <a:cubicBezTo>
                    <a:pt x="3819" y="1735"/>
                    <a:pt x="3825" y="1714"/>
                    <a:pt x="3832" y="1697"/>
                  </a:cubicBezTo>
                  <a:lnTo>
                    <a:pt x="4017" y="1596"/>
                  </a:lnTo>
                  <a:lnTo>
                    <a:pt x="4242" y="1539"/>
                  </a:lnTo>
                  <a:lnTo>
                    <a:pt x="4507" y="1459"/>
                  </a:lnTo>
                  <a:lnTo>
                    <a:pt x="4712" y="1438"/>
                  </a:lnTo>
                  <a:cubicBezTo>
                    <a:pt x="4747" y="1411"/>
                    <a:pt x="4783" y="1388"/>
                    <a:pt x="4816" y="1361"/>
                  </a:cubicBezTo>
                  <a:cubicBezTo>
                    <a:pt x="4849" y="1340"/>
                    <a:pt x="4884" y="1322"/>
                    <a:pt x="4917" y="1301"/>
                  </a:cubicBezTo>
                  <a:lnTo>
                    <a:pt x="5020" y="1202"/>
                  </a:lnTo>
                  <a:cubicBezTo>
                    <a:pt x="5054" y="1188"/>
                    <a:pt x="5089" y="1175"/>
                    <a:pt x="5123" y="1161"/>
                  </a:cubicBezTo>
                  <a:cubicBezTo>
                    <a:pt x="5158" y="1156"/>
                    <a:pt x="5191" y="1149"/>
                    <a:pt x="5225" y="1144"/>
                  </a:cubicBezTo>
                  <a:cubicBezTo>
                    <a:pt x="5247" y="1149"/>
                    <a:pt x="5269" y="1156"/>
                    <a:pt x="5289" y="1161"/>
                  </a:cubicBezTo>
                  <a:cubicBezTo>
                    <a:pt x="5309" y="1176"/>
                    <a:pt x="5328" y="1189"/>
                    <a:pt x="5348" y="1202"/>
                  </a:cubicBezTo>
                  <a:lnTo>
                    <a:pt x="5430" y="1202"/>
                  </a:lnTo>
                  <a:cubicBezTo>
                    <a:pt x="5451" y="1215"/>
                    <a:pt x="5471" y="1229"/>
                    <a:pt x="5492" y="1242"/>
                  </a:cubicBezTo>
                  <a:cubicBezTo>
                    <a:pt x="5505" y="1228"/>
                    <a:pt x="5520" y="1216"/>
                    <a:pt x="5533" y="1202"/>
                  </a:cubicBezTo>
                  <a:cubicBezTo>
                    <a:pt x="5539" y="1189"/>
                    <a:pt x="5547" y="1176"/>
                    <a:pt x="5554" y="1161"/>
                  </a:cubicBezTo>
                  <a:lnTo>
                    <a:pt x="5595" y="1161"/>
                  </a:lnTo>
                  <a:cubicBezTo>
                    <a:pt x="5616" y="1176"/>
                    <a:pt x="5635" y="1189"/>
                    <a:pt x="5656" y="1202"/>
                  </a:cubicBezTo>
                  <a:lnTo>
                    <a:pt x="5759" y="1242"/>
                  </a:lnTo>
                  <a:cubicBezTo>
                    <a:pt x="5780" y="1249"/>
                    <a:pt x="5800" y="1255"/>
                    <a:pt x="5821" y="1262"/>
                  </a:cubicBezTo>
                  <a:cubicBezTo>
                    <a:pt x="5848" y="1276"/>
                    <a:pt x="5876" y="1287"/>
                    <a:pt x="5902" y="1301"/>
                  </a:cubicBezTo>
                  <a:lnTo>
                    <a:pt x="6025" y="1301"/>
                  </a:lnTo>
                  <a:lnTo>
                    <a:pt x="6209" y="1262"/>
                  </a:lnTo>
                  <a:lnTo>
                    <a:pt x="6334" y="1262"/>
                  </a:lnTo>
                  <a:cubicBezTo>
                    <a:pt x="6355" y="1274"/>
                    <a:pt x="6374" y="1287"/>
                    <a:pt x="6394" y="1301"/>
                  </a:cubicBezTo>
                  <a:lnTo>
                    <a:pt x="6475" y="1301"/>
                  </a:lnTo>
                  <a:cubicBezTo>
                    <a:pt x="6495" y="1315"/>
                    <a:pt x="6516" y="1329"/>
                    <a:pt x="6537" y="1340"/>
                  </a:cubicBezTo>
                  <a:lnTo>
                    <a:pt x="6741" y="1301"/>
                  </a:lnTo>
                  <a:cubicBezTo>
                    <a:pt x="6783" y="1267"/>
                    <a:pt x="6826" y="1236"/>
                    <a:pt x="6867" y="1202"/>
                  </a:cubicBezTo>
                  <a:cubicBezTo>
                    <a:pt x="6913" y="1169"/>
                    <a:pt x="6961" y="1137"/>
                    <a:pt x="7007" y="1104"/>
                  </a:cubicBezTo>
                  <a:lnTo>
                    <a:pt x="7174" y="1006"/>
                  </a:lnTo>
                  <a:lnTo>
                    <a:pt x="7337" y="986"/>
                  </a:lnTo>
                  <a:lnTo>
                    <a:pt x="7541" y="986"/>
                  </a:lnTo>
                  <a:lnTo>
                    <a:pt x="7745" y="986"/>
                  </a:lnTo>
                  <a:lnTo>
                    <a:pt x="8054" y="986"/>
                  </a:lnTo>
                  <a:lnTo>
                    <a:pt x="8424" y="949"/>
                  </a:lnTo>
                  <a:lnTo>
                    <a:pt x="8791" y="906"/>
                  </a:lnTo>
                  <a:lnTo>
                    <a:pt x="9140" y="906"/>
                  </a:lnTo>
                  <a:lnTo>
                    <a:pt x="9367" y="986"/>
                  </a:lnTo>
                  <a:lnTo>
                    <a:pt x="9407" y="986"/>
                  </a:lnTo>
                  <a:cubicBezTo>
                    <a:pt x="9393" y="973"/>
                    <a:pt x="9380" y="959"/>
                    <a:pt x="9367" y="949"/>
                  </a:cubicBezTo>
                  <a:lnTo>
                    <a:pt x="9367" y="906"/>
                  </a:lnTo>
                  <a:lnTo>
                    <a:pt x="9367" y="906"/>
                  </a:lnTo>
                  <a:lnTo>
                    <a:pt x="9367" y="887"/>
                  </a:lnTo>
                  <a:cubicBezTo>
                    <a:pt x="9380" y="874"/>
                    <a:pt x="9394" y="861"/>
                    <a:pt x="9407" y="848"/>
                  </a:cubicBezTo>
                  <a:lnTo>
                    <a:pt x="9407" y="808"/>
                  </a:lnTo>
                  <a:lnTo>
                    <a:pt x="9407" y="808"/>
                  </a:lnTo>
                  <a:cubicBezTo>
                    <a:pt x="9427" y="803"/>
                    <a:pt x="9447" y="794"/>
                    <a:pt x="9469" y="788"/>
                  </a:cubicBezTo>
                  <a:cubicBezTo>
                    <a:pt x="9490" y="775"/>
                    <a:pt x="9509" y="762"/>
                    <a:pt x="9529" y="748"/>
                  </a:cubicBezTo>
                  <a:cubicBezTo>
                    <a:pt x="9542" y="735"/>
                    <a:pt x="9557" y="722"/>
                    <a:pt x="9571" y="709"/>
                  </a:cubicBezTo>
                  <a:lnTo>
                    <a:pt x="9632" y="709"/>
                  </a:lnTo>
                  <a:cubicBezTo>
                    <a:pt x="9660" y="703"/>
                    <a:pt x="9686" y="697"/>
                    <a:pt x="9714" y="689"/>
                  </a:cubicBezTo>
                  <a:cubicBezTo>
                    <a:pt x="9734" y="656"/>
                    <a:pt x="9755" y="626"/>
                    <a:pt x="9775" y="591"/>
                  </a:cubicBezTo>
                  <a:cubicBezTo>
                    <a:pt x="9795" y="538"/>
                    <a:pt x="9816" y="485"/>
                    <a:pt x="9837" y="432"/>
                  </a:cubicBezTo>
                  <a:cubicBezTo>
                    <a:pt x="9858" y="368"/>
                    <a:pt x="9878" y="302"/>
                    <a:pt x="9898" y="235"/>
                  </a:cubicBezTo>
                  <a:cubicBezTo>
                    <a:pt x="9922" y="169"/>
                    <a:pt x="9964" y="77"/>
                    <a:pt x="9981" y="38"/>
                  </a:cubicBezTo>
                  <a:cubicBezTo>
                    <a:pt x="9987" y="25"/>
                    <a:pt x="9994" y="13"/>
                    <a:pt x="10000" y="0"/>
                  </a:cubicBezTo>
                </a:path>
              </a:pathLst>
            </a:custGeom>
            <a:solidFill>
              <a:srgbClr val="0070C0"/>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17" name="Freeform 116"/>
            <p:cNvSpPr>
              <a:spLocks/>
            </p:cNvSpPr>
            <p:nvPr/>
          </p:nvSpPr>
          <p:spPr bwMode="auto">
            <a:xfrm>
              <a:off x="2107474" y="2215699"/>
              <a:ext cx="225675" cy="283158"/>
            </a:xfrm>
            <a:custGeom>
              <a:avLst/>
              <a:gdLst>
                <a:gd name="T0" fmla="*/ 51 w 212"/>
                <a:gd name="T1" fmla="*/ 8 h 266"/>
                <a:gd name="T2" fmla="*/ 44 w 212"/>
                <a:gd name="T3" fmla="*/ 11 h 266"/>
                <a:gd name="T4" fmla="*/ 38 w 212"/>
                <a:gd name="T5" fmla="*/ 23 h 266"/>
                <a:gd name="T6" fmla="*/ 33 w 212"/>
                <a:gd name="T7" fmla="*/ 37 h 266"/>
                <a:gd name="T8" fmla="*/ 23 w 212"/>
                <a:gd name="T9" fmla="*/ 49 h 266"/>
                <a:gd name="T10" fmla="*/ 16 w 212"/>
                <a:gd name="T11" fmla="*/ 62 h 266"/>
                <a:gd name="T12" fmla="*/ 5 w 212"/>
                <a:gd name="T13" fmla="*/ 69 h 266"/>
                <a:gd name="T14" fmla="*/ 0 w 212"/>
                <a:gd name="T15" fmla="*/ 77 h 266"/>
                <a:gd name="T16" fmla="*/ 5 w 212"/>
                <a:gd name="T17" fmla="*/ 80 h 266"/>
                <a:gd name="T18" fmla="*/ 10 w 212"/>
                <a:gd name="T19" fmla="*/ 82 h 266"/>
                <a:gd name="T20" fmla="*/ 10 w 212"/>
                <a:gd name="T21" fmla="*/ 95 h 266"/>
                <a:gd name="T22" fmla="*/ 6 w 212"/>
                <a:gd name="T23" fmla="*/ 112 h 266"/>
                <a:gd name="T24" fmla="*/ 11 w 212"/>
                <a:gd name="T25" fmla="*/ 120 h 266"/>
                <a:gd name="T26" fmla="*/ 15 w 212"/>
                <a:gd name="T27" fmla="*/ 131 h 266"/>
                <a:gd name="T28" fmla="*/ 16 w 212"/>
                <a:gd name="T29" fmla="*/ 146 h 266"/>
                <a:gd name="T30" fmla="*/ 26 w 212"/>
                <a:gd name="T31" fmla="*/ 154 h 266"/>
                <a:gd name="T32" fmla="*/ 33 w 212"/>
                <a:gd name="T33" fmla="*/ 163 h 266"/>
                <a:gd name="T34" fmla="*/ 34 w 212"/>
                <a:gd name="T35" fmla="*/ 172 h 266"/>
                <a:gd name="T36" fmla="*/ 38 w 212"/>
                <a:gd name="T37" fmla="*/ 174 h 266"/>
                <a:gd name="T38" fmla="*/ 34 w 212"/>
                <a:gd name="T39" fmla="*/ 176 h 266"/>
                <a:gd name="T40" fmla="*/ 31 w 212"/>
                <a:gd name="T41" fmla="*/ 179 h 266"/>
                <a:gd name="T42" fmla="*/ 36 w 212"/>
                <a:gd name="T43" fmla="*/ 187 h 266"/>
                <a:gd name="T44" fmla="*/ 51 w 212"/>
                <a:gd name="T45" fmla="*/ 204 h 266"/>
                <a:gd name="T46" fmla="*/ 82 w 212"/>
                <a:gd name="T47" fmla="*/ 230 h 266"/>
                <a:gd name="T48" fmla="*/ 85 w 212"/>
                <a:gd name="T49" fmla="*/ 250 h 266"/>
                <a:gd name="T50" fmla="*/ 87 w 212"/>
                <a:gd name="T51" fmla="*/ 260 h 266"/>
                <a:gd name="T52" fmla="*/ 89 w 212"/>
                <a:gd name="T53" fmla="*/ 266 h 266"/>
                <a:gd name="T54" fmla="*/ 94 w 212"/>
                <a:gd name="T55" fmla="*/ 260 h 266"/>
                <a:gd name="T56" fmla="*/ 99 w 212"/>
                <a:gd name="T57" fmla="*/ 248 h 266"/>
                <a:gd name="T58" fmla="*/ 105 w 212"/>
                <a:gd name="T59" fmla="*/ 227 h 266"/>
                <a:gd name="T60" fmla="*/ 112 w 212"/>
                <a:gd name="T61" fmla="*/ 202 h 266"/>
                <a:gd name="T62" fmla="*/ 123 w 212"/>
                <a:gd name="T63" fmla="*/ 202 h 266"/>
                <a:gd name="T64" fmla="*/ 133 w 212"/>
                <a:gd name="T65" fmla="*/ 202 h 266"/>
                <a:gd name="T66" fmla="*/ 148 w 212"/>
                <a:gd name="T67" fmla="*/ 197 h 266"/>
                <a:gd name="T68" fmla="*/ 153 w 212"/>
                <a:gd name="T69" fmla="*/ 194 h 266"/>
                <a:gd name="T70" fmla="*/ 158 w 212"/>
                <a:gd name="T71" fmla="*/ 195 h 266"/>
                <a:gd name="T72" fmla="*/ 166 w 212"/>
                <a:gd name="T73" fmla="*/ 197 h 266"/>
                <a:gd name="T74" fmla="*/ 174 w 212"/>
                <a:gd name="T75" fmla="*/ 202 h 266"/>
                <a:gd name="T76" fmla="*/ 181 w 212"/>
                <a:gd name="T77" fmla="*/ 200 h 266"/>
                <a:gd name="T78" fmla="*/ 184 w 212"/>
                <a:gd name="T79" fmla="*/ 202 h 266"/>
                <a:gd name="T80" fmla="*/ 191 w 212"/>
                <a:gd name="T81" fmla="*/ 205 h 266"/>
                <a:gd name="T82" fmla="*/ 194 w 212"/>
                <a:gd name="T83" fmla="*/ 202 h 266"/>
                <a:gd name="T84" fmla="*/ 196 w 212"/>
                <a:gd name="T85" fmla="*/ 199 h 266"/>
                <a:gd name="T86" fmla="*/ 200 w 212"/>
                <a:gd name="T87" fmla="*/ 199 h 266"/>
                <a:gd name="T88" fmla="*/ 205 w 212"/>
                <a:gd name="T89" fmla="*/ 195 h 266"/>
                <a:gd name="T90" fmla="*/ 210 w 212"/>
                <a:gd name="T91" fmla="*/ 202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2" h="266">
                  <a:moveTo>
                    <a:pt x="56" y="0"/>
                  </a:moveTo>
                  <a:lnTo>
                    <a:pt x="53" y="3"/>
                  </a:lnTo>
                  <a:lnTo>
                    <a:pt x="51" y="8"/>
                  </a:lnTo>
                  <a:lnTo>
                    <a:pt x="49" y="10"/>
                  </a:lnTo>
                  <a:lnTo>
                    <a:pt x="46" y="11"/>
                  </a:lnTo>
                  <a:lnTo>
                    <a:pt x="44" y="11"/>
                  </a:lnTo>
                  <a:lnTo>
                    <a:pt x="43" y="13"/>
                  </a:lnTo>
                  <a:lnTo>
                    <a:pt x="39" y="18"/>
                  </a:lnTo>
                  <a:lnTo>
                    <a:pt x="38" y="23"/>
                  </a:lnTo>
                  <a:lnTo>
                    <a:pt x="38" y="28"/>
                  </a:lnTo>
                  <a:lnTo>
                    <a:pt x="36" y="33"/>
                  </a:lnTo>
                  <a:lnTo>
                    <a:pt x="33" y="37"/>
                  </a:lnTo>
                  <a:lnTo>
                    <a:pt x="28" y="39"/>
                  </a:lnTo>
                  <a:lnTo>
                    <a:pt x="26" y="44"/>
                  </a:lnTo>
                  <a:lnTo>
                    <a:pt x="23" y="49"/>
                  </a:lnTo>
                  <a:lnTo>
                    <a:pt x="21" y="54"/>
                  </a:lnTo>
                  <a:lnTo>
                    <a:pt x="20" y="59"/>
                  </a:lnTo>
                  <a:lnTo>
                    <a:pt x="16" y="62"/>
                  </a:lnTo>
                  <a:lnTo>
                    <a:pt x="13" y="64"/>
                  </a:lnTo>
                  <a:lnTo>
                    <a:pt x="8" y="65"/>
                  </a:lnTo>
                  <a:lnTo>
                    <a:pt x="5" y="69"/>
                  </a:lnTo>
                  <a:lnTo>
                    <a:pt x="2" y="72"/>
                  </a:lnTo>
                  <a:lnTo>
                    <a:pt x="0" y="74"/>
                  </a:lnTo>
                  <a:lnTo>
                    <a:pt x="0" y="77"/>
                  </a:lnTo>
                  <a:lnTo>
                    <a:pt x="2" y="79"/>
                  </a:lnTo>
                  <a:lnTo>
                    <a:pt x="3" y="80"/>
                  </a:lnTo>
                  <a:lnTo>
                    <a:pt x="5" y="80"/>
                  </a:lnTo>
                  <a:lnTo>
                    <a:pt x="6" y="80"/>
                  </a:lnTo>
                  <a:lnTo>
                    <a:pt x="8" y="82"/>
                  </a:lnTo>
                  <a:lnTo>
                    <a:pt x="10" y="82"/>
                  </a:lnTo>
                  <a:lnTo>
                    <a:pt x="10" y="85"/>
                  </a:lnTo>
                  <a:lnTo>
                    <a:pt x="10" y="90"/>
                  </a:lnTo>
                  <a:lnTo>
                    <a:pt x="10" y="95"/>
                  </a:lnTo>
                  <a:lnTo>
                    <a:pt x="10" y="102"/>
                  </a:lnTo>
                  <a:lnTo>
                    <a:pt x="10" y="107"/>
                  </a:lnTo>
                  <a:lnTo>
                    <a:pt x="6" y="112"/>
                  </a:lnTo>
                  <a:lnTo>
                    <a:pt x="6" y="115"/>
                  </a:lnTo>
                  <a:lnTo>
                    <a:pt x="10" y="116"/>
                  </a:lnTo>
                  <a:lnTo>
                    <a:pt x="11" y="120"/>
                  </a:lnTo>
                  <a:lnTo>
                    <a:pt x="13" y="121"/>
                  </a:lnTo>
                  <a:lnTo>
                    <a:pt x="15" y="126"/>
                  </a:lnTo>
                  <a:lnTo>
                    <a:pt x="15" y="131"/>
                  </a:lnTo>
                  <a:lnTo>
                    <a:pt x="15" y="136"/>
                  </a:lnTo>
                  <a:lnTo>
                    <a:pt x="15" y="143"/>
                  </a:lnTo>
                  <a:lnTo>
                    <a:pt x="16" y="146"/>
                  </a:lnTo>
                  <a:lnTo>
                    <a:pt x="18" y="149"/>
                  </a:lnTo>
                  <a:lnTo>
                    <a:pt x="21" y="153"/>
                  </a:lnTo>
                  <a:lnTo>
                    <a:pt x="26" y="154"/>
                  </a:lnTo>
                  <a:lnTo>
                    <a:pt x="29" y="156"/>
                  </a:lnTo>
                  <a:lnTo>
                    <a:pt x="31" y="159"/>
                  </a:lnTo>
                  <a:lnTo>
                    <a:pt x="33" y="163"/>
                  </a:lnTo>
                  <a:lnTo>
                    <a:pt x="33" y="166"/>
                  </a:lnTo>
                  <a:lnTo>
                    <a:pt x="34" y="169"/>
                  </a:lnTo>
                  <a:lnTo>
                    <a:pt x="34" y="172"/>
                  </a:lnTo>
                  <a:lnTo>
                    <a:pt x="36" y="172"/>
                  </a:lnTo>
                  <a:lnTo>
                    <a:pt x="38" y="174"/>
                  </a:lnTo>
                  <a:lnTo>
                    <a:pt x="38" y="174"/>
                  </a:lnTo>
                  <a:lnTo>
                    <a:pt x="38" y="176"/>
                  </a:lnTo>
                  <a:lnTo>
                    <a:pt x="36" y="176"/>
                  </a:lnTo>
                  <a:lnTo>
                    <a:pt x="34" y="176"/>
                  </a:lnTo>
                  <a:lnTo>
                    <a:pt x="33" y="176"/>
                  </a:lnTo>
                  <a:lnTo>
                    <a:pt x="31" y="176"/>
                  </a:lnTo>
                  <a:lnTo>
                    <a:pt x="31" y="179"/>
                  </a:lnTo>
                  <a:lnTo>
                    <a:pt x="33" y="181"/>
                  </a:lnTo>
                  <a:lnTo>
                    <a:pt x="34" y="184"/>
                  </a:lnTo>
                  <a:lnTo>
                    <a:pt x="36" y="187"/>
                  </a:lnTo>
                  <a:lnTo>
                    <a:pt x="39" y="190"/>
                  </a:lnTo>
                  <a:lnTo>
                    <a:pt x="39" y="192"/>
                  </a:lnTo>
                  <a:lnTo>
                    <a:pt x="51" y="204"/>
                  </a:lnTo>
                  <a:lnTo>
                    <a:pt x="64" y="215"/>
                  </a:lnTo>
                  <a:lnTo>
                    <a:pt x="76" y="223"/>
                  </a:lnTo>
                  <a:lnTo>
                    <a:pt x="82" y="230"/>
                  </a:lnTo>
                  <a:lnTo>
                    <a:pt x="84" y="237"/>
                  </a:lnTo>
                  <a:lnTo>
                    <a:pt x="85" y="243"/>
                  </a:lnTo>
                  <a:lnTo>
                    <a:pt x="85" y="250"/>
                  </a:lnTo>
                  <a:lnTo>
                    <a:pt x="85" y="251"/>
                  </a:lnTo>
                  <a:lnTo>
                    <a:pt x="85" y="255"/>
                  </a:lnTo>
                  <a:lnTo>
                    <a:pt x="87" y="260"/>
                  </a:lnTo>
                  <a:lnTo>
                    <a:pt x="87" y="263"/>
                  </a:lnTo>
                  <a:lnTo>
                    <a:pt x="87" y="266"/>
                  </a:lnTo>
                  <a:lnTo>
                    <a:pt x="89" y="266"/>
                  </a:lnTo>
                  <a:lnTo>
                    <a:pt x="90" y="266"/>
                  </a:lnTo>
                  <a:lnTo>
                    <a:pt x="92" y="263"/>
                  </a:lnTo>
                  <a:lnTo>
                    <a:pt x="94" y="260"/>
                  </a:lnTo>
                  <a:lnTo>
                    <a:pt x="95" y="256"/>
                  </a:lnTo>
                  <a:lnTo>
                    <a:pt x="97" y="255"/>
                  </a:lnTo>
                  <a:lnTo>
                    <a:pt x="99" y="248"/>
                  </a:lnTo>
                  <a:lnTo>
                    <a:pt x="102" y="243"/>
                  </a:lnTo>
                  <a:lnTo>
                    <a:pt x="105" y="237"/>
                  </a:lnTo>
                  <a:lnTo>
                    <a:pt x="105" y="227"/>
                  </a:lnTo>
                  <a:lnTo>
                    <a:pt x="105" y="215"/>
                  </a:lnTo>
                  <a:lnTo>
                    <a:pt x="108" y="204"/>
                  </a:lnTo>
                  <a:lnTo>
                    <a:pt x="112" y="202"/>
                  </a:lnTo>
                  <a:lnTo>
                    <a:pt x="115" y="202"/>
                  </a:lnTo>
                  <a:lnTo>
                    <a:pt x="120" y="200"/>
                  </a:lnTo>
                  <a:lnTo>
                    <a:pt x="123" y="202"/>
                  </a:lnTo>
                  <a:lnTo>
                    <a:pt x="126" y="202"/>
                  </a:lnTo>
                  <a:lnTo>
                    <a:pt x="130" y="202"/>
                  </a:lnTo>
                  <a:lnTo>
                    <a:pt x="133" y="202"/>
                  </a:lnTo>
                  <a:lnTo>
                    <a:pt x="138" y="200"/>
                  </a:lnTo>
                  <a:lnTo>
                    <a:pt x="145" y="199"/>
                  </a:lnTo>
                  <a:lnTo>
                    <a:pt x="148" y="197"/>
                  </a:lnTo>
                  <a:lnTo>
                    <a:pt x="150" y="197"/>
                  </a:lnTo>
                  <a:lnTo>
                    <a:pt x="151" y="194"/>
                  </a:lnTo>
                  <a:lnTo>
                    <a:pt x="153" y="194"/>
                  </a:lnTo>
                  <a:lnTo>
                    <a:pt x="156" y="192"/>
                  </a:lnTo>
                  <a:lnTo>
                    <a:pt x="156" y="194"/>
                  </a:lnTo>
                  <a:lnTo>
                    <a:pt x="158" y="195"/>
                  </a:lnTo>
                  <a:lnTo>
                    <a:pt x="159" y="195"/>
                  </a:lnTo>
                  <a:lnTo>
                    <a:pt x="163" y="197"/>
                  </a:lnTo>
                  <a:lnTo>
                    <a:pt x="166" y="197"/>
                  </a:lnTo>
                  <a:lnTo>
                    <a:pt x="169" y="197"/>
                  </a:lnTo>
                  <a:lnTo>
                    <a:pt x="174" y="202"/>
                  </a:lnTo>
                  <a:lnTo>
                    <a:pt x="174" y="202"/>
                  </a:lnTo>
                  <a:lnTo>
                    <a:pt x="176" y="200"/>
                  </a:lnTo>
                  <a:lnTo>
                    <a:pt x="177" y="199"/>
                  </a:lnTo>
                  <a:lnTo>
                    <a:pt x="181" y="200"/>
                  </a:lnTo>
                  <a:lnTo>
                    <a:pt x="182" y="200"/>
                  </a:lnTo>
                  <a:lnTo>
                    <a:pt x="184" y="200"/>
                  </a:lnTo>
                  <a:lnTo>
                    <a:pt x="184" y="202"/>
                  </a:lnTo>
                  <a:lnTo>
                    <a:pt x="186" y="202"/>
                  </a:lnTo>
                  <a:lnTo>
                    <a:pt x="187" y="202"/>
                  </a:lnTo>
                  <a:lnTo>
                    <a:pt x="191" y="205"/>
                  </a:lnTo>
                  <a:lnTo>
                    <a:pt x="191" y="204"/>
                  </a:lnTo>
                  <a:lnTo>
                    <a:pt x="192" y="204"/>
                  </a:lnTo>
                  <a:lnTo>
                    <a:pt x="194" y="202"/>
                  </a:lnTo>
                  <a:lnTo>
                    <a:pt x="194" y="200"/>
                  </a:lnTo>
                  <a:lnTo>
                    <a:pt x="194" y="199"/>
                  </a:lnTo>
                  <a:lnTo>
                    <a:pt x="196" y="199"/>
                  </a:lnTo>
                  <a:lnTo>
                    <a:pt x="197" y="199"/>
                  </a:lnTo>
                  <a:lnTo>
                    <a:pt x="199" y="200"/>
                  </a:lnTo>
                  <a:lnTo>
                    <a:pt x="200" y="199"/>
                  </a:lnTo>
                  <a:lnTo>
                    <a:pt x="202" y="199"/>
                  </a:lnTo>
                  <a:lnTo>
                    <a:pt x="204" y="197"/>
                  </a:lnTo>
                  <a:lnTo>
                    <a:pt x="205" y="195"/>
                  </a:lnTo>
                  <a:lnTo>
                    <a:pt x="207" y="197"/>
                  </a:lnTo>
                  <a:lnTo>
                    <a:pt x="209" y="200"/>
                  </a:lnTo>
                  <a:lnTo>
                    <a:pt x="210" y="202"/>
                  </a:lnTo>
                  <a:lnTo>
                    <a:pt x="212" y="205"/>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Freeform 117"/>
            <p:cNvSpPr>
              <a:spLocks/>
            </p:cNvSpPr>
            <p:nvPr/>
          </p:nvSpPr>
          <p:spPr bwMode="auto">
            <a:xfrm>
              <a:off x="1795574" y="1880381"/>
              <a:ext cx="327867" cy="482220"/>
            </a:xfrm>
            <a:custGeom>
              <a:avLst/>
              <a:gdLst>
                <a:gd name="T0" fmla="*/ 281 w 308"/>
                <a:gd name="T1" fmla="*/ 42 h 453"/>
                <a:gd name="T2" fmla="*/ 286 w 308"/>
                <a:gd name="T3" fmla="*/ 70 h 453"/>
                <a:gd name="T4" fmla="*/ 299 w 308"/>
                <a:gd name="T5" fmla="*/ 71 h 453"/>
                <a:gd name="T6" fmla="*/ 306 w 308"/>
                <a:gd name="T7" fmla="*/ 79 h 453"/>
                <a:gd name="T8" fmla="*/ 306 w 308"/>
                <a:gd name="T9" fmla="*/ 91 h 453"/>
                <a:gd name="T10" fmla="*/ 304 w 308"/>
                <a:gd name="T11" fmla="*/ 104 h 453"/>
                <a:gd name="T12" fmla="*/ 308 w 308"/>
                <a:gd name="T13" fmla="*/ 111 h 453"/>
                <a:gd name="T14" fmla="*/ 293 w 308"/>
                <a:gd name="T15" fmla="*/ 122 h 453"/>
                <a:gd name="T16" fmla="*/ 280 w 308"/>
                <a:gd name="T17" fmla="*/ 125 h 453"/>
                <a:gd name="T18" fmla="*/ 267 w 308"/>
                <a:gd name="T19" fmla="*/ 134 h 453"/>
                <a:gd name="T20" fmla="*/ 252 w 308"/>
                <a:gd name="T21" fmla="*/ 160 h 453"/>
                <a:gd name="T22" fmla="*/ 247 w 308"/>
                <a:gd name="T23" fmla="*/ 181 h 453"/>
                <a:gd name="T24" fmla="*/ 237 w 308"/>
                <a:gd name="T25" fmla="*/ 185 h 453"/>
                <a:gd name="T26" fmla="*/ 237 w 308"/>
                <a:gd name="T27" fmla="*/ 200 h 453"/>
                <a:gd name="T28" fmla="*/ 234 w 308"/>
                <a:gd name="T29" fmla="*/ 213 h 453"/>
                <a:gd name="T30" fmla="*/ 219 w 308"/>
                <a:gd name="T31" fmla="*/ 218 h 453"/>
                <a:gd name="T32" fmla="*/ 219 w 308"/>
                <a:gd name="T33" fmla="*/ 223 h 453"/>
                <a:gd name="T34" fmla="*/ 217 w 308"/>
                <a:gd name="T35" fmla="*/ 232 h 453"/>
                <a:gd name="T36" fmla="*/ 214 w 308"/>
                <a:gd name="T37" fmla="*/ 249 h 453"/>
                <a:gd name="T38" fmla="*/ 209 w 308"/>
                <a:gd name="T39" fmla="*/ 254 h 453"/>
                <a:gd name="T40" fmla="*/ 201 w 308"/>
                <a:gd name="T41" fmla="*/ 259 h 453"/>
                <a:gd name="T42" fmla="*/ 193 w 308"/>
                <a:gd name="T43" fmla="*/ 259 h 453"/>
                <a:gd name="T44" fmla="*/ 189 w 308"/>
                <a:gd name="T45" fmla="*/ 267 h 453"/>
                <a:gd name="T46" fmla="*/ 184 w 308"/>
                <a:gd name="T47" fmla="*/ 280 h 453"/>
                <a:gd name="T48" fmla="*/ 179 w 308"/>
                <a:gd name="T49" fmla="*/ 297 h 453"/>
                <a:gd name="T50" fmla="*/ 175 w 308"/>
                <a:gd name="T51" fmla="*/ 306 h 453"/>
                <a:gd name="T52" fmla="*/ 170 w 308"/>
                <a:gd name="T53" fmla="*/ 316 h 453"/>
                <a:gd name="T54" fmla="*/ 160 w 308"/>
                <a:gd name="T55" fmla="*/ 326 h 453"/>
                <a:gd name="T56" fmla="*/ 166 w 308"/>
                <a:gd name="T57" fmla="*/ 333 h 453"/>
                <a:gd name="T58" fmla="*/ 158 w 308"/>
                <a:gd name="T59" fmla="*/ 341 h 453"/>
                <a:gd name="T60" fmla="*/ 150 w 308"/>
                <a:gd name="T61" fmla="*/ 349 h 453"/>
                <a:gd name="T62" fmla="*/ 150 w 308"/>
                <a:gd name="T63" fmla="*/ 356 h 453"/>
                <a:gd name="T64" fmla="*/ 143 w 308"/>
                <a:gd name="T65" fmla="*/ 362 h 453"/>
                <a:gd name="T66" fmla="*/ 138 w 308"/>
                <a:gd name="T67" fmla="*/ 367 h 453"/>
                <a:gd name="T68" fmla="*/ 127 w 308"/>
                <a:gd name="T69" fmla="*/ 369 h 453"/>
                <a:gd name="T70" fmla="*/ 125 w 308"/>
                <a:gd name="T71" fmla="*/ 356 h 453"/>
                <a:gd name="T72" fmla="*/ 115 w 308"/>
                <a:gd name="T73" fmla="*/ 346 h 453"/>
                <a:gd name="T74" fmla="*/ 102 w 308"/>
                <a:gd name="T75" fmla="*/ 336 h 453"/>
                <a:gd name="T76" fmla="*/ 97 w 308"/>
                <a:gd name="T77" fmla="*/ 343 h 453"/>
                <a:gd name="T78" fmla="*/ 89 w 308"/>
                <a:gd name="T79" fmla="*/ 346 h 453"/>
                <a:gd name="T80" fmla="*/ 81 w 308"/>
                <a:gd name="T81" fmla="*/ 344 h 453"/>
                <a:gd name="T82" fmla="*/ 79 w 308"/>
                <a:gd name="T83" fmla="*/ 341 h 453"/>
                <a:gd name="T84" fmla="*/ 68 w 308"/>
                <a:gd name="T85" fmla="*/ 349 h 453"/>
                <a:gd name="T86" fmla="*/ 61 w 308"/>
                <a:gd name="T87" fmla="*/ 351 h 453"/>
                <a:gd name="T88" fmla="*/ 58 w 308"/>
                <a:gd name="T89" fmla="*/ 362 h 453"/>
                <a:gd name="T90" fmla="*/ 40 w 308"/>
                <a:gd name="T91" fmla="*/ 374 h 453"/>
                <a:gd name="T92" fmla="*/ 20 w 308"/>
                <a:gd name="T93" fmla="*/ 394 h 453"/>
                <a:gd name="T94" fmla="*/ 13 w 308"/>
                <a:gd name="T95" fmla="*/ 407 h 453"/>
                <a:gd name="T96" fmla="*/ 10 w 308"/>
                <a:gd name="T97" fmla="*/ 430 h 453"/>
                <a:gd name="T98" fmla="*/ 2 w 308"/>
                <a:gd name="T99" fmla="*/ 450 h 453"/>
                <a:gd name="T100" fmla="*/ 0 w 308"/>
                <a:gd name="T101" fmla="*/ 451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8" h="453">
                  <a:moveTo>
                    <a:pt x="260" y="0"/>
                  </a:moveTo>
                  <a:lnTo>
                    <a:pt x="270" y="17"/>
                  </a:lnTo>
                  <a:lnTo>
                    <a:pt x="280" y="33"/>
                  </a:lnTo>
                  <a:lnTo>
                    <a:pt x="281" y="42"/>
                  </a:lnTo>
                  <a:lnTo>
                    <a:pt x="283" y="53"/>
                  </a:lnTo>
                  <a:lnTo>
                    <a:pt x="283" y="63"/>
                  </a:lnTo>
                  <a:lnTo>
                    <a:pt x="285" y="68"/>
                  </a:lnTo>
                  <a:lnTo>
                    <a:pt x="286" y="70"/>
                  </a:lnTo>
                  <a:lnTo>
                    <a:pt x="290" y="70"/>
                  </a:lnTo>
                  <a:lnTo>
                    <a:pt x="295" y="70"/>
                  </a:lnTo>
                  <a:lnTo>
                    <a:pt x="298" y="71"/>
                  </a:lnTo>
                  <a:lnTo>
                    <a:pt x="299" y="71"/>
                  </a:lnTo>
                  <a:lnTo>
                    <a:pt x="301" y="73"/>
                  </a:lnTo>
                  <a:lnTo>
                    <a:pt x="303" y="74"/>
                  </a:lnTo>
                  <a:lnTo>
                    <a:pt x="303" y="76"/>
                  </a:lnTo>
                  <a:lnTo>
                    <a:pt x="306" y="79"/>
                  </a:lnTo>
                  <a:lnTo>
                    <a:pt x="308" y="83"/>
                  </a:lnTo>
                  <a:lnTo>
                    <a:pt x="308" y="86"/>
                  </a:lnTo>
                  <a:lnTo>
                    <a:pt x="308" y="89"/>
                  </a:lnTo>
                  <a:lnTo>
                    <a:pt x="306" y="91"/>
                  </a:lnTo>
                  <a:lnTo>
                    <a:pt x="306" y="94"/>
                  </a:lnTo>
                  <a:lnTo>
                    <a:pt x="304" y="98"/>
                  </a:lnTo>
                  <a:lnTo>
                    <a:pt x="304" y="102"/>
                  </a:lnTo>
                  <a:lnTo>
                    <a:pt x="304" y="104"/>
                  </a:lnTo>
                  <a:lnTo>
                    <a:pt x="306" y="106"/>
                  </a:lnTo>
                  <a:lnTo>
                    <a:pt x="308" y="107"/>
                  </a:lnTo>
                  <a:lnTo>
                    <a:pt x="308" y="109"/>
                  </a:lnTo>
                  <a:lnTo>
                    <a:pt x="308" y="111"/>
                  </a:lnTo>
                  <a:lnTo>
                    <a:pt x="304" y="114"/>
                  </a:lnTo>
                  <a:lnTo>
                    <a:pt x="301" y="117"/>
                  </a:lnTo>
                  <a:lnTo>
                    <a:pt x="298" y="121"/>
                  </a:lnTo>
                  <a:lnTo>
                    <a:pt x="293" y="122"/>
                  </a:lnTo>
                  <a:lnTo>
                    <a:pt x="290" y="125"/>
                  </a:lnTo>
                  <a:lnTo>
                    <a:pt x="285" y="125"/>
                  </a:lnTo>
                  <a:lnTo>
                    <a:pt x="283" y="127"/>
                  </a:lnTo>
                  <a:lnTo>
                    <a:pt x="280" y="125"/>
                  </a:lnTo>
                  <a:lnTo>
                    <a:pt x="278" y="124"/>
                  </a:lnTo>
                  <a:lnTo>
                    <a:pt x="276" y="124"/>
                  </a:lnTo>
                  <a:lnTo>
                    <a:pt x="273" y="127"/>
                  </a:lnTo>
                  <a:lnTo>
                    <a:pt x="267" y="134"/>
                  </a:lnTo>
                  <a:lnTo>
                    <a:pt x="262" y="142"/>
                  </a:lnTo>
                  <a:lnTo>
                    <a:pt x="257" y="150"/>
                  </a:lnTo>
                  <a:lnTo>
                    <a:pt x="253" y="153"/>
                  </a:lnTo>
                  <a:lnTo>
                    <a:pt x="252" y="160"/>
                  </a:lnTo>
                  <a:lnTo>
                    <a:pt x="252" y="167"/>
                  </a:lnTo>
                  <a:lnTo>
                    <a:pt x="250" y="173"/>
                  </a:lnTo>
                  <a:lnTo>
                    <a:pt x="249" y="178"/>
                  </a:lnTo>
                  <a:lnTo>
                    <a:pt x="247" y="181"/>
                  </a:lnTo>
                  <a:lnTo>
                    <a:pt x="244" y="181"/>
                  </a:lnTo>
                  <a:lnTo>
                    <a:pt x="242" y="183"/>
                  </a:lnTo>
                  <a:lnTo>
                    <a:pt x="239" y="185"/>
                  </a:lnTo>
                  <a:lnTo>
                    <a:pt x="237" y="185"/>
                  </a:lnTo>
                  <a:lnTo>
                    <a:pt x="237" y="186"/>
                  </a:lnTo>
                  <a:lnTo>
                    <a:pt x="237" y="190"/>
                  </a:lnTo>
                  <a:lnTo>
                    <a:pt x="237" y="195"/>
                  </a:lnTo>
                  <a:lnTo>
                    <a:pt x="237" y="200"/>
                  </a:lnTo>
                  <a:lnTo>
                    <a:pt x="237" y="204"/>
                  </a:lnTo>
                  <a:lnTo>
                    <a:pt x="237" y="208"/>
                  </a:lnTo>
                  <a:lnTo>
                    <a:pt x="235" y="211"/>
                  </a:lnTo>
                  <a:lnTo>
                    <a:pt x="234" y="213"/>
                  </a:lnTo>
                  <a:lnTo>
                    <a:pt x="230" y="214"/>
                  </a:lnTo>
                  <a:lnTo>
                    <a:pt x="227" y="214"/>
                  </a:lnTo>
                  <a:lnTo>
                    <a:pt x="222" y="216"/>
                  </a:lnTo>
                  <a:lnTo>
                    <a:pt x="219" y="218"/>
                  </a:lnTo>
                  <a:lnTo>
                    <a:pt x="217" y="219"/>
                  </a:lnTo>
                  <a:lnTo>
                    <a:pt x="216" y="221"/>
                  </a:lnTo>
                  <a:lnTo>
                    <a:pt x="217" y="221"/>
                  </a:lnTo>
                  <a:lnTo>
                    <a:pt x="219" y="223"/>
                  </a:lnTo>
                  <a:lnTo>
                    <a:pt x="219" y="224"/>
                  </a:lnTo>
                  <a:lnTo>
                    <a:pt x="219" y="227"/>
                  </a:lnTo>
                  <a:lnTo>
                    <a:pt x="219" y="231"/>
                  </a:lnTo>
                  <a:lnTo>
                    <a:pt x="217" y="232"/>
                  </a:lnTo>
                  <a:lnTo>
                    <a:pt x="216" y="236"/>
                  </a:lnTo>
                  <a:lnTo>
                    <a:pt x="214" y="239"/>
                  </a:lnTo>
                  <a:lnTo>
                    <a:pt x="214" y="244"/>
                  </a:lnTo>
                  <a:lnTo>
                    <a:pt x="214" y="249"/>
                  </a:lnTo>
                  <a:lnTo>
                    <a:pt x="214" y="251"/>
                  </a:lnTo>
                  <a:lnTo>
                    <a:pt x="214" y="251"/>
                  </a:lnTo>
                  <a:lnTo>
                    <a:pt x="212" y="252"/>
                  </a:lnTo>
                  <a:lnTo>
                    <a:pt x="209" y="254"/>
                  </a:lnTo>
                  <a:lnTo>
                    <a:pt x="206" y="257"/>
                  </a:lnTo>
                  <a:lnTo>
                    <a:pt x="204" y="259"/>
                  </a:lnTo>
                  <a:lnTo>
                    <a:pt x="201" y="259"/>
                  </a:lnTo>
                  <a:lnTo>
                    <a:pt x="201" y="259"/>
                  </a:lnTo>
                  <a:lnTo>
                    <a:pt x="198" y="259"/>
                  </a:lnTo>
                  <a:lnTo>
                    <a:pt x="196" y="257"/>
                  </a:lnTo>
                  <a:lnTo>
                    <a:pt x="194" y="257"/>
                  </a:lnTo>
                  <a:lnTo>
                    <a:pt x="193" y="259"/>
                  </a:lnTo>
                  <a:lnTo>
                    <a:pt x="194" y="264"/>
                  </a:lnTo>
                  <a:lnTo>
                    <a:pt x="193" y="265"/>
                  </a:lnTo>
                  <a:lnTo>
                    <a:pt x="191" y="267"/>
                  </a:lnTo>
                  <a:lnTo>
                    <a:pt x="189" y="267"/>
                  </a:lnTo>
                  <a:lnTo>
                    <a:pt x="186" y="269"/>
                  </a:lnTo>
                  <a:lnTo>
                    <a:pt x="186" y="270"/>
                  </a:lnTo>
                  <a:lnTo>
                    <a:pt x="184" y="275"/>
                  </a:lnTo>
                  <a:lnTo>
                    <a:pt x="184" y="280"/>
                  </a:lnTo>
                  <a:lnTo>
                    <a:pt x="184" y="287"/>
                  </a:lnTo>
                  <a:lnTo>
                    <a:pt x="183" y="292"/>
                  </a:lnTo>
                  <a:lnTo>
                    <a:pt x="181" y="295"/>
                  </a:lnTo>
                  <a:lnTo>
                    <a:pt x="179" y="297"/>
                  </a:lnTo>
                  <a:lnTo>
                    <a:pt x="176" y="300"/>
                  </a:lnTo>
                  <a:lnTo>
                    <a:pt x="175" y="303"/>
                  </a:lnTo>
                  <a:lnTo>
                    <a:pt x="175" y="305"/>
                  </a:lnTo>
                  <a:lnTo>
                    <a:pt x="175" y="306"/>
                  </a:lnTo>
                  <a:lnTo>
                    <a:pt x="175" y="310"/>
                  </a:lnTo>
                  <a:lnTo>
                    <a:pt x="175" y="311"/>
                  </a:lnTo>
                  <a:lnTo>
                    <a:pt x="173" y="313"/>
                  </a:lnTo>
                  <a:lnTo>
                    <a:pt x="170" y="316"/>
                  </a:lnTo>
                  <a:lnTo>
                    <a:pt x="166" y="318"/>
                  </a:lnTo>
                  <a:lnTo>
                    <a:pt x="163" y="321"/>
                  </a:lnTo>
                  <a:lnTo>
                    <a:pt x="160" y="325"/>
                  </a:lnTo>
                  <a:lnTo>
                    <a:pt x="160" y="326"/>
                  </a:lnTo>
                  <a:lnTo>
                    <a:pt x="160" y="328"/>
                  </a:lnTo>
                  <a:lnTo>
                    <a:pt x="163" y="329"/>
                  </a:lnTo>
                  <a:lnTo>
                    <a:pt x="165" y="331"/>
                  </a:lnTo>
                  <a:lnTo>
                    <a:pt x="166" y="333"/>
                  </a:lnTo>
                  <a:lnTo>
                    <a:pt x="166" y="334"/>
                  </a:lnTo>
                  <a:lnTo>
                    <a:pt x="166" y="336"/>
                  </a:lnTo>
                  <a:lnTo>
                    <a:pt x="163" y="338"/>
                  </a:lnTo>
                  <a:lnTo>
                    <a:pt x="158" y="341"/>
                  </a:lnTo>
                  <a:lnTo>
                    <a:pt x="155" y="343"/>
                  </a:lnTo>
                  <a:lnTo>
                    <a:pt x="152" y="346"/>
                  </a:lnTo>
                  <a:lnTo>
                    <a:pt x="150" y="348"/>
                  </a:lnTo>
                  <a:lnTo>
                    <a:pt x="150" y="349"/>
                  </a:lnTo>
                  <a:lnTo>
                    <a:pt x="150" y="351"/>
                  </a:lnTo>
                  <a:lnTo>
                    <a:pt x="150" y="352"/>
                  </a:lnTo>
                  <a:lnTo>
                    <a:pt x="150" y="354"/>
                  </a:lnTo>
                  <a:lnTo>
                    <a:pt x="150" y="356"/>
                  </a:lnTo>
                  <a:lnTo>
                    <a:pt x="148" y="357"/>
                  </a:lnTo>
                  <a:lnTo>
                    <a:pt x="143" y="361"/>
                  </a:lnTo>
                  <a:lnTo>
                    <a:pt x="143" y="361"/>
                  </a:lnTo>
                  <a:lnTo>
                    <a:pt x="143" y="362"/>
                  </a:lnTo>
                  <a:lnTo>
                    <a:pt x="142" y="366"/>
                  </a:lnTo>
                  <a:lnTo>
                    <a:pt x="142" y="367"/>
                  </a:lnTo>
                  <a:lnTo>
                    <a:pt x="140" y="367"/>
                  </a:lnTo>
                  <a:lnTo>
                    <a:pt x="138" y="367"/>
                  </a:lnTo>
                  <a:lnTo>
                    <a:pt x="135" y="369"/>
                  </a:lnTo>
                  <a:lnTo>
                    <a:pt x="132" y="369"/>
                  </a:lnTo>
                  <a:lnTo>
                    <a:pt x="128" y="369"/>
                  </a:lnTo>
                  <a:lnTo>
                    <a:pt x="127" y="369"/>
                  </a:lnTo>
                  <a:lnTo>
                    <a:pt x="125" y="366"/>
                  </a:lnTo>
                  <a:lnTo>
                    <a:pt x="125" y="362"/>
                  </a:lnTo>
                  <a:lnTo>
                    <a:pt x="125" y="359"/>
                  </a:lnTo>
                  <a:lnTo>
                    <a:pt x="125" y="356"/>
                  </a:lnTo>
                  <a:lnTo>
                    <a:pt x="125" y="354"/>
                  </a:lnTo>
                  <a:lnTo>
                    <a:pt x="122" y="352"/>
                  </a:lnTo>
                  <a:lnTo>
                    <a:pt x="119" y="349"/>
                  </a:lnTo>
                  <a:lnTo>
                    <a:pt x="115" y="346"/>
                  </a:lnTo>
                  <a:lnTo>
                    <a:pt x="110" y="343"/>
                  </a:lnTo>
                  <a:lnTo>
                    <a:pt x="107" y="339"/>
                  </a:lnTo>
                  <a:lnTo>
                    <a:pt x="104" y="336"/>
                  </a:lnTo>
                  <a:lnTo>
                    <a:pt x="102" y="336"/>
                  </a:lnTo>
                  <a:lnTo>
                    <a:pt x="102" y="336"/>
                  </a:lnTo>
                  <a:lnTo>
                    <a:pt x="101" y="338"/>
                  </a:lnTo>
                  <a:lnTo>
                    <a:pt x="99" y="341"/>
                  </a:lnTo>
                  <a:lnTo>
                    <a:pt x="97" y="343"/>
                  </a:lnTo>
                  <a:lnTo>
                    <a:pt x="96" y="346"/>
                  </a:lnTo>
                  <a:lnTo>
                    <a:pt x="94" y="346"/>
                  </a:lnTo>
                  <a:lnTo>
                    <a:pt x="92" y="346"/>
                  </a:lnTo>
                  <a:lnTo>
                    <a:pt x="89" y="346"/>
                  </a:lnTo>
                  <a:lnTo>
                    <a:pt x="86" y="346"/>
                  </a:lnTo>
                  <a:lnTo>
                    <a:pt x="84" y="346"/>
                  </a:lnTo>
                  <a:lnTo>
                    <a:pt x="81" y="346"/>
                  </a:lnTo>
                  <a:lnTo>
                    <a:pt x="81" y="344"/>
                  </a:lnTo>
                  <a:lnTo>
                    <a:pt x="81" y="343"/>
                  </a:lnTo>
                  <a:lnTo>
                    <a:pt x="81" y="343"/>
                  </a:lnTo>
                  <a:lnTo>
                    <a:pt x="81" y="341"/>
                  </a:lnTo>
                  <a:lnTo>
                    <a:pt x="79" y="341"/>
                  </a:lnTo>
                  <a:lnTo>
                    <a:pt x="78" y="341"/>
                  </a:lnTo>
                  <a:lnTo>
                    <a:pt x="74" y="343"/>
                  </a:lnTo>
                  <a:lnTo>
                    <a:pt x="71" y="346"/>
                  </a:lnTo>
                  <a:lnTo>
                    <a:pt x="68" y="349"/>
                  </a:lnTo>
                  <a:lnTo>
                    <a:pt x="64" y="351"/>
                  </a:lnTo>
                  <a:lnTo>
                    <a:pt x="63" y="351"/>
                  </a:lnTo>
                  <a:lnTo>
                    <a:pt x="63" y="351"/>
                  </a:lnTo>
                  <a:lnTo>
                    <a:pt x="61" y="351"/>
                  </a:lnTo>
                  <a:lnTo>
                    <a:pt x="59" y="352"/>
                  </a:lnTo>
                  <a:lnTo>
                    <a:pt x="59" y="356"/>
                  </a:lnTo>
                  <a:lnTo>
                    <a:pt x="59" y="359"/>
                  </a:lnTo>
                  <a:lnTo>
                    <a:pt x="58" y="362"/>
                  </a:lnTo>
                  <a:lnTo>
                    <a:pt x="56" y="364"/>
                  </a:lnTo>
                  <a:lnTo>
                    <a:pt x="51" y="364"/>
                  </a:lnTo>
                  <a:lnTo>
                    <a:pt x="45" y="369"/>
                  </a:lnTo>
                  <a:lnTo>
                    <a:pt x="40" y="374"/>
                  </a:lnTo>
                  <a:lnTo>
                    <a:pt x="36" y="380"/>
                  </a:lnTo>
                  <a:lnTo>
                    <a:pt x="31" y="385"/>
                  </a:lnTo>
                  <a:lnTo>
                    <a:pt x="25" y="390"/>
                  </a:lnTo>
                  <a:lnTo>
                    <a:pt x="20" y="394"/>
                  </a:lnTo>
                  <a:lnTo>
                    <a:pt x="15" y="399"/>
                  </a:lnTo>
                  <a:lnTo>
                    <a:pt x="13" y="400"/>
                  </a:lnTo>
                  <a:lnTo>
                    <a:pt x="13" y="403"/>
                  </a:lnTo>
                  <a:lnTo>
                    <a:pt x="13" y="407"/>
                  </a:lnTo>
                  <a:lnTo>
                    <a:pt x="13" y="412"/>
                  </a:lnTo>
                  <a:lnTo>
                    <a:pt x="15" y="415"/>
                  </a:lnTo>
                  <a:lnTo>
                    <a:pt x="15" y="418"/>
                  </a:lnTo>
                  <a:lnTo>
                    <a:pt x="10" y="430"/>
                  </a:lnTo>
                  <a:lnTo>
                    <a:pt x="4" y="440"/>
                  </a:lnTo>
                  <a:lnTo>
                    <a:pt x="0" y="446"/>
                  </a:lnTo>
                  <a:lnTo>
                    <a:pt x="0" y="448"/>
                  </a:lnTo>
                  <a:lnTo>
                    <a:pt x="2" y="450"/>
                  </a:lnTo>
                  <a:lnTo>
                    <a:pt x="2" y="450"/>
                  </a:lnTo>
                  <a:lnTo>
                    <a:pt x="0" y="451"/>
                  </a:lnTo>
                  <a:lnTo>
                    <a:pt x="0" y="451"/>
                  </a:lnTo>
                  <a:lnTo>
                    <a:pt x="0" y="451"/>
                  </a:lnTo>
                  <a:lnTo>
                    <a:pt x="0" y="451"/>
                  </a:lnTo>
                  <a:lnTo>
                    <a:pt x="0" y="453"/>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Freeform 118"/>
            <p:cNvSpPr>
              <a:spLocks/>
            </p:cNvSpPr>
            <p:nvPr/>
          </p:nvSpPr>
          <p:spPr bwMode="auto">
            <a:xfrm>
              <a:off x="3531780" y="2403052"/>
              <a:ext cx="47902" cy="309771"/>
            </a:xfrm>
            <a:custGeom>
              <a:avLst/>
              <a:gdLst>
                <a:gd name="T0" fmla="*/ 45 w 45"/>
                <a:gd name="T1" fmla="*/ 0 h 291"/>
                <a:gd name="T2" fmla="*/ 31 w 45"/>
                <a:gd name="T3" fmla="*/ 21 h 291"/>
                <a:gd name="T4" fmla="*/ 18 w 45"/>
                <a:gd name="T5" fmla="*/ 42 h 291"/>
                <a:gd name="T6" fmla="*/ 12 w 45"/>
                <a:gd name="T7" fmla="*/ 47 h 291"/>
                <a:gd name="T8" fmla="*/ 7 w 45"/>
                <a:gd name="T9" fmla="*/ 52 h 291"/>
                <a:gd name="T10" fmla="*/ 0 w 45"/>
                <a:gd name="T11" fmla="*/ 59 h 291"/>
                <a:gd name="T12" fmla="*/ 0 w 45"/>
                <a:gd name="T13" fmla="*/ 61 h 291"/>
                <a:gd name="T14" fmla="*/ 0 w 45"/>
                <a:gd name="T15" fmla="*/ 64 h 291"/>
                <a:gd name="T16" fmla="*/ 2 w 45"/>
                <a:gd name="T17" fmla="*/ 105 h 291"/>
                <a:gd name="T18" fmla="*/ 2 w 45"/>
                <a:gd name="T19" fmla="*/ 164 h 291"/>
                <a:gd name="T20" fmla="*/ 2 w 45"/>
                <a:gd name="T21" fmla="*/ 225 h 291"/>
                <a:gd name="T22" fmla="*/ 2 w 45"/>
                <a:gd name="T23" fmla="*/ 238 h 291"/>
                <a:gd name="T24" fmla="*/ 4 w 45"/>
                <a:gd name="T25" fmla="*/ 251 h 291"/>
                <a:gd name="T26" fmla="*/ 10 w 45"/>
                <a:gd name="T27" fmla="*/ 261 h 291"/>
                <a:gd name="T28" fmla="*/ 18 w 45"/>
                <a:gd name="T29" fmla="*/ 271 h 291"/>
                <a:gd name="T30" fmla="*/ 27 w 45"/>
                <a:gd name="T31" fmla="*/ 281 h 291"/>
                <a:gd name="T32" fmla="*/ 30 w 45"/>
                <a:gd name="T33"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291">
                  <a:moveTo>
                    <a:pt x="45" y="0"/>
                  </a:moveTo>
                  <a:lnTo>
                    <a:pt x="31" y="21"/>
                  </a:lnTo>
                  <a:lnTo>
                    <a:pt x="18" y="42"/>
                  </a:lnTo>
                  <a:lnTo>
                    <a:pt x="12" y="47"/>
                  </a:lnTo>
                  <a:lnTo>
                    <a:pt x="7" y="52"/>
                  </a:lnTo>
                  <a:lnTo>
                    <a:pt x="0" y="59"/>
                  </a:lnTo>
                  <a:lnTo>
                    <a:pt x="0" y="61"/>
                  </a:lnTo>
                  <a:lnTo>
                    <a:pt x="0" y="64"/>
                  </a:lnTo>
                  <a:lnTo>
                    <a:pt x="2" y="105"/>
                  </a:lnTo>
                  <a:lnTo>
                    <a:pt x="2" y="164"/>
                  </a:lnTo>
                  <a:lnTo>
                    <a:pt x="2" y="225"/>
                  </a:lnTo>
                  <a:lnTo>
                    <a:pt x="2" y="238"/>
                  </a:lnTo>
                  <a:lnTo>
                    <a:pt x="4" y="251"/>
                  </a:lnTo>
                  <a:lnTo>
                    <a:pt x="10" y="261"/>
                  </a:lnTo>
                  <a:lnTo>
                    <a:pt x="18" y="271"/>
                  </a:lnTo>
                  <a:lnTo>
                    <a:pt x="27" y="281"/>
                  </a:lnTo>
                  <a:lnTo>
                    <a:pt x="30" y="291"/>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Freeform 119"/>
            <p:cNvSpPr>
              <a:spLocks/>
            </p:cNvSpPr>
            <p:nvPr/>
          </p:nvSpPr>
          <p:spPr bwMode="auto">
            <a:xfrm>
              <a:off x="2884562" y="2679823"/>
              <a:ext cx="108579" cy="93676"/>
            </a:xfrm>
            <a:custGeom>
              <a:avLst/>
              <a:gdLst>
                <a:gd name="T0" fmla="*/ 33 w 102"/>
                <a:gd name="T1" fmla="*/ 18 h 88"/>
                <a:gd name="T2" fmla="*/ 23 w 102"/>
                <a:gd name="T3" fmla="*/ 26 h 88"/>
                <a:gd name="T4" fmla="*/ 15 w 102"/>
                <a:gd name="T5" fmla="*/ 36 h 88"/>
                <a:gd name="T6" fmla="*/ 13 w 102"/>
                <a:gd name="T7" fmla="*/ 46 h 88"/>
                <a:gd name="T8" fmla="*/ 15 w 102"/>
                <a:gd name="T9" fmla="*/ 52 h 88"/>
                <a:gd name="T10" fmla="*/ 13 w 102"/>
                <a:gd name="T11" fmla="*/ 59 h 88"/>
                <a:gd name="T12" fmla="*/ 10 w 102"/>
                <a:gd name="T13" fmla="*/ 60 h 88"/>
                <a:gd name="T14" fmla="*/ 5 w 102"/>
                <a:gd name="T15" fmla="*/ 65 h 88"/>
                <a:gd name="T16" fmla="*/ 0 w 102"/>
                <a:gd name="T17" fmla="*/ 69 h 88"/>
                <a:gd name="T18" fmla="*/ 0 w 102"/>
                <a:gd name="T19" fmla="*/ 75 h 88"/>
                <a:gd name="T20" fmla="*/ 3 w 102"/>
                <a:gd name="T21" fmla="*/ 84 h 88"/>
                <a:gd name="T22" fmla="*/ 8 w 102"/>
                <a:gd name="T23" fmla="*/ 85 h 88"/>
                <a:gd name="T24" fmla="*/ 10 w 102"/>
                <a:gd name="T25" fmla="*/ 84 h 88"/>
                <a:gd name="T26" fmla="*/ 10 w 102"/>
                <a:gd name="T27" fmla="*/ 80 h 88"/>
                <a:gd name="T28" fmla="*/ 11 w 102"/>
                <a:gd name="T29" fmla="*/ 77 h 88"/>
                <a:gd name="T30" fmla="*/ 16 w 102"/>
                <a:gd name="T31" fmla="*/ 77 h 88"/>
                <a:gd name="T32" fmla="*/ 23 w 102"/>
                <a:gd name="T33" fmla="*/ 79 h 88"/>
                <a:gd name="T34" fmla="*/ 25 w 102"/>
                <a:gd name="T35" fmla="*/ 87 h 88"/>
                <a:gd name="T36" fmla="*/ 29 w 102"/>
                <a:gd name="T37" fmla="*/ 88 h 88"/>
                <a:gd name="T38" fmla="*/ 38 w 102"/>
                <a:gd name="T39" fmla="*/ 88 h 88"/>
                <a:gd name="T40" fmla="*/ 46 w 102"/>
                <a:gd name="T41" fmla="*/ 87 h 88"/>
                <a:gd name="T42" fmla="*/ 51 w 102"/>
                <a:gd name="T43" fmla="*/ 84 h 88"/>
                <a:gd name="T44" fmla="*/ 54 w 102"/>
                <a:gd name="T45" fmla="*/ 77 h 88"/>
                <a:gd name="T46" fmla="*/ 54 w 102"/>
                <a:gd name="T47" fmla="*/ 70 h 88"/>
                <a:gd name="T48" fmla="*/ 56 w 102"/>
                <a:gd name="T49" fmla="*/ 64 h 88"/>
                <a:gd name="T50" fmla="*/ 57 w 102"/>
                <a:gd name="T51" fmla="*/ 64 h 88"/>
                <a:gd name="T52" fmla="*/ 61 w 102"/>
                <a:gd name="T53" fmla="*/ 65 h 88"/>
                <a:gd name="T54" fmla="*/ 64 w 102"/>
                <a:gd name="T55" fmla="*/ 69 h 88"/>
                <a:gd name="T56" fmla="*/ 69 w 102"/>
                <a:gd name="T57" fmla="*/ 67 h 88"/>
                <a:gd name="T58" fmla="*/ 74 w 102"/>
                <a:gd name="T59" fmla="*/ 64 h 88"/>
                <a:gd name="T60" fmla="*/ 79 w 102"/>
                <a:gd name="T61" fmla="*/ 62 h 88"/>
                <a:gd name="T62" fmla="*/ 85 w 102"/>
                <a:gd name="T63" fmla="*/ 65 h 88"/>
                <a:gd name="T64" fmla="*/ 92 w 102"/>
                <a:gd name="T65" fmla="*/ 69 h 88"/>
                <a:gd name="T66" fmla="*/ 97 w 102"/>
                <a:gd name="T67" fmla="*/ 67 h 88"/>
                <a:gd name="T68" fmla="*/ 102 w 102"/>
                <a:gd name="T69" fmla="*/ 60 h 88"/>
                <a:gd name="T70" fmla="*/ 102 w 102"/>
                <a:gd name="T71" fmla="*/ 52 h 88"/>
                <a:gd name="T72" fmla="*/ 99 w 102"/>
                <a:gd name="T73" fmla="*/ 44 h 88"/>
                <a:gd name="T74" fmla="*/ 99 w 102"/>
                <a:gd name="T75" fmla="*/ 37 h 88"/>
                <a:gd name="T76" fmla="*/ 100 w 102"/>
                <a:gd name="T77" fmla="*/ 31 h 88"/>
                <a:gd name="T78" fmla="*/ 92 w 102"/>
                <a:gd name="T79" fmla="*/ 14 h 88"/>
                <a:gd name="T80" fmla="*/ 82 w 102"/>
                <a:gd name="T8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 h="88">
                  <a:moveTo>
                    <a:pt x="38" y="16"/>
                  </a:moveTo>
                  <a:lnTo>
                    <a:pt x="33" y="18"/>
                  </a:lnTo>
                  <a:lnTo>
                    <a:pt x="28" y="23"/>
                  </a:lnTo>
                  <a:lnTo>
                    <a:pt x="23" y="26"/>
                  </a:lnTo>
                  <a:lnTo>
                    <a:pt x="18" y="31"/>
                  </a:lnTo>
                  <a:lnTo>
                    <a:pt x="15" y="36"/>
                  </a:lnTo>
                  <a:lnTo>
                    <a:pt x="13" y="42"/>
                  </a:lnTo>
                  <a:lnTo>
                    <a:pt x="13" y="46"/>
                  </a:lnTo>
                  <a:lnTo>
                    <a:pt x="15" y="49"/>
                  </a:lnTo>
                  <a:lnTo>
                    <a:pt x="15" y="52"/>
                  </a:lnTo>
                  <a:lnTo>
                    <a:pt x="15" y="56"/>
                  </a:lnTo>
                  <a:lnTo>
                    <a:pt x="13" y="59"/>
                  </a:lnTo>
                  <a:lnTo>
                    <a:pt x="13" y="60"/>
                  </a:lnTo>
                  <a:lnTo>
                    <a:pt x="10" y="60"/>
                  </a:lnTo>
                  <a:lnTo>
                    <a:pt x="8" y="62"/>
                  </a:lnTo>
                  <a:lnTo>
                    <a:pt x="5" y="65"/>
                  </a:lnTo>
                  <a:lnTo>
                    <a:pt x="2" y="67"/>
                  </a:lnTo>
                  <a:lnTo>
                    <a:pt x="0" y="69"/>
                  </a:lnTo>
                  <a:lnTo>
                    <a:pt x="0" y="72"/>
                  </a:lnTo>
                  <a:lnTo>
                    <a:pt x="0" y="75"/>
                  </a:lnTo>
                  <a:lnTo>
                    <a:pt x="2" y="80"/>
                  </a:lnTo>
                  <a:lnTo>
                    <a:pt x="3" y="84"/>
                  </a:lnTo>
                  <a:lnTo>
                    <a:pt x="6" y="85"/>
                  </a:lnTo>
                  <a:lnTo>
                    <a:pt x="8" y="85"/>
                  </a:lnTo>
                  <a:lnTo>
                    <a:pt x="8" y="85"/>
                  </a:lnTo>
                  <a:lnTo>
                    <a:pt x="10" y="84"/>
                  </a:lnTo>
                  <a:lnTo>
                    <a:pt x="10" y="82"/>
                  </a:lnTo>
                  <a:lnTo>
                    <a:pt x="10" y="80"/>
                  </a:lnTo>
                  <a:lnTo>
                    <a:pt x="10" y="79"/>
                  </a:lnTo>
                  <a:lnTo>
                    <a:pt x="11" y="77"/>
                  </a:lnTo>
                  <a:lnTo>
                    <a:pt x="13" y="77"/>
                  </a:lnTo>
                  <a:lnTo>
                    <a:pt x="16" y="77"/>
                  </a:lnTo>
                  <a:lnTo>
                    <a:pt x="20" y="79"/>
                  </a:lnTo>
                  <a:lnTo>
                    <a:pt x="23" y="79"/>
                  </a:lnTo>
                  <a:lnTo>
                    <a:pt x="25" y="80"/>
                  </a:lnTo>
                  <a:lnTo>
                    <a:pt x="25" y="87"/>
                  </a:lnTo>
                  <a:lnTo>
                    <a:pt x="26" y="88"/>
                  </a:lnTo>
                  <a:lnTo>
                    <a:pt x="29" y="88"/>
                  </a:lnTo>
                  <a:lnTo>
                    <a:pt x="33" y="88"/>
                  </a:lnTo>
                  <a:lnTo>
                    <a:pt x="38" y="88"/>
                  </a:lnTo>
                  <a:lnTo>
                    <a:pt x="43" y="87"/>
                  </a:lnTo>
                  <a:lnTo>
                    <a:pt x="46" y="87"/>
                  </a:lnTo>
                  <a:lnTo>
                    <a:pt x="49" y="87"/>
                  </a:lnTo>
                  <a:lnTo>
                    <a:pt x="51" y="84"/>
                  </a:lnTo>
                  <a:lnTo>
                    <a:pt x="53" y="82"/>
                  </a:lnTo>
                  <a:lnTo>
                    <a:pt x="54" y="77"/>
                  </a:lnTo>
                  <a:lnTo>
                    <a:pt x="54" y="74"/>
                  </a:lnTo>
                  <a:lnTo>
                    <a:pt x="54" y="70"/>
                  </a:lnTo>
                  <a:lnTo>
                    <a:pt x="54" y="67"/>
                  </a:lnTo>
                  <a:lnTo>
                    <a:pt x="56" y="64"/>
                  </a:lnTo>
                  <a:lnTo>
                    <a:pt x="56" y="64"/>
                  </a:lnTo>
                  <a:lnTo>
                    <a:pt x="57" y="64"/>
                  </a:lnTo>
                  <a:lnTo>
                    <a:pt x="59" y="64"/>
                  </a:lnTo>
                  <a:lnTo>
                    <a:pt x="61" y="65"/>
                  </a:lnTo>
                  <a:lnTo>
                    <a:pt x="62" y="67"/>
                  </a:lnTo>
                  <a:lnTo>
                    <a:pt x="64" y="69"/>
                  </a:lnTo>
                  <a:lnTo>
                    <a:pt x="66" y="69"/>
                  </a:lnTo>
                  <a:lnTo>
                    <a:pt x="69" y="67"/>
                  </a:lnTo>
                  <a:lnTo>
                    <a:pt x="71" y="65"/>
                  </a:lnTo>
                  <a:lnTo>
                    <a:pt x="74" y="64"/>
                  </a:lnTo>
                  <a:lnTo>
                    <a:pt x="77" y="62"/>
                  </a:lnTo>
                  <a:lnTo>
                    <a:pt x="79" y="62"/>
                  </a:lnTo>
                  <a:lnTo>
                    <a:pt x="82" y="64"/>
                  </a:lnTo>
                  <a:lnTo>
                    <a:pt x="85" y="65"/>
                  </a:lnTo>
                  <a:lnTo>
                    <a:pt x="89" y="67"/>
                  </a:lnTo>
                  <a:lnTo>
                    <a:pt x="92" y="69"/>
                  </a:lnTo>
                  <a:lnTo>
                    <a:pt x="95" y="69"/>
                  </a:lnTo>
                  <a:lnTo>
                    <a:pt x="97" y="67"/>
                  </a:lnTo>
                  <a:lnTo>
                    <a:pt x="100" y="65"/>
                  </a:lnTo>
                  <a:lnTo>
                    <a:pt x="102" y="60"/>
                  </a:lnTo>
                  <a:lnTo>
                    <a:pt x="102" y="56"/>
                  </a:lnTo>
                  <a:lnTo>
                    <a:pt x="102" y="52"/>
                  </a:lnTo>
                  <a:lnTo>
                    <a:pt x="100" y="47"/>
                  </a:lnTo>
                  <a:lnTo>
                    <a:pt x="99" y="44"/>
                  </a:lnTo>
                  <a:lnTo>
                    <a:pt x="99" y="41"/>
                  </a:lnTo>
                  <a:lnTo>
                    <a:pt x="99" y="37"/>
                  </a:lnTo>
                  <a:lnTo>
                    <a:pt x="100" y="34"/>
                  </a:lnTo>
                  <a:lnTo>
                    <a:pt x="100" y="31"/>
                  </a:lnTo>
                  <a:lnTo>
                    <a:pt x="97" y="21"/>
                  </a:lnTo>
                  <a:lnTo>
                    <a:pt x="92" y="14"/>
                  </a:lnTo>
                  <a:lnTo>
                    <a:pt x="85" y="8"/>
                  </a:lnTo>
                  <a:lnTo>
                    <a:pt x="82" y="0"/>
                  </a:lnTo>
                </a:path>
              </a:pathLst>
            </a:custGeom>
            <a:solidFill>
              <a:srgbClr val="143D7E"/>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21" name="Freeform 120"/>
            <p:cNvSpPr>
              <a:spLocks/>
            </p:cNvSpPr>
            <p:nvPr/>
          </p:nvSpPr>
          <p:spPr bwMode="auto">
            <a:xfrm>
              <a:off x="1988250" y="2868240"/>
              <a:ext cx="48967" cy="67064"/>
            </a:xfrm>
            <a:custGeom>
              <a:avLst/>
              <a:gdLst>
                <a:gd name="T0" fmla="*/ 46 w 46"/>
                <a:gd name="T1" fmla="*/ 0 h 63"/>
                <a:gd name="T2" fmla="*/ 44 w 46"/>
                <a:gd name="T3" fmla="*/ 4 h 63"/>
                <a:gd name="T4" fmla="*/ 41 w 46"/>
                <a:gd name="T5" fmla="*/ 5 h 63"/>
                <a:gd name="T6" fmla="*/ 38 w 46"/>
                <a:gd name="T7" fmla="*/ 7 h 63"/>
                <a:gd name="T8" fmla="*/ 35 w 46"/>
                <a:gd name="T9" fmla="*/ 7 h 63"/>
                <a:gd name="T10" fmla="*/ 31 w 46"/>
                <a:gd name="T11" fmla="*/ 9 h 63"/>
                <a:gd name="T12" fmla="*/ 30 w 46"/>
                <a:gd name="T13" fmla="*/ 12 h 63"/>
                <a:gd name="T14" fmla="*/ 28 w 46"/>
                <a:gd name="T15" fmla="*/ 15 h 63"/>
                <a:gd name="T16" fmla="*/ 25 w 46"/>
                <a:gd name="T17" fmla="*/ 18 h 63"/>
                <a:gd name="T18" fmla="*/ 21 w 46"/>
                <a:gd name="T19" fmla="*/ 22 h 63"/>
                <a:gd name="T20" fmla="*/ 17 w 46"/>
                <a:gd name="T21" fmla="*/ 23 h 63"/>
                <a:gd name="T22" fmla="*/ 13 w 46"/>
                <a:gd name="T23" fmla="*/ 27 h 63"/>
                <a:gd name="T24" fmla="*/ 13 w 46"/>
                <a:gd name="T25" fmla="*/ 27 h 63"/>
                <a:gd name="T26" fmla="*/ 15 w 46"/>
                <a:gd name="T27" fmla="*/ 27 h 63"/>
                <a:gd name="T28" fmla="*/ 17 w 46"/>
                <a:gd name="T29" fmla="*/ 28 h 63"/>
                <a:gd name="T30" fmla="*/ 17 w 46"/>
                <a:gd name="T31" fmla="*/ 28 h 63"/>
                <a:gd name="T32" fmla="*/ 17 w 46"/>
                <a:gd name="T33" fmla="*/ 30 h 63"/>
                <a:gd name="T34" fmla="*/ 17 w 46"/>
                <a:gd name="T35" fmla="*/ 32 h 63"/>
                <a:gd name="T36" fmla="*/ 17 w 46"/>
                <a:gd name="T37" fmla="*/ 36 h 63"/>
                <a:gd name="T38" fmla="*/ 17 w 46"/>
                <a:gd name="T39" fmla="*/ 51 h 63"/>
                <a:gd name="T40" fmla="*/ 17 w 46"/>
                <a:gd name="T41" fmla="*/ 55 h 63"/>
                <a:gd name="T42" fmla="*/ 18 w 46"/>
                <a:gd name="T43" fmla="*/ 56 h 63"/>
                <a:gd name="T44" fmla="*/ 17 w 46"/>
                <a:gd name="T45" fmla="*/ 58 h 63"/>
                <a:gd name="T46" fmla="*/ 15 w 46"/>
                <a:gd name="T47" fmla="*/ 59 h 63"/>
                <a:gd name="T48" fmla="*/ 12 w 46"/>
                <a:gd name="T49" fmla="*/ 59 h 63"/>
                <a:gd name="T50" fmla="*/ 7 w 46"/>
                <a:gd name="T51" fmla="*/ 61 h 63"/>
                <a:gd name="T52" fmla="*/ 3 w 46"/>
                <a:gd name="T53" fmla="*/ 61 h 63"/>
                <a:gd name="T54" fmla="*/ 0 w 46"/>
                <a:gd name="T5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63">
                  <a:moveTo>
                    <a:pt x="46" y="0"/>
                  </a:moveTo>
                  <a:lnTo>
                    <a:pt x="44" y="4"/>
                  </a:lnTo>
                  <a:lnTo>
                    <a:pt x="41" y="5"/>
                  </a:lnTo>
                  <a:lnTo>
                    <a:pt x="38" y="7"/>
                  </a:lnTo>
                  <a:lnTo>
                    <a:pt x="35" y="7"/>
                  </a:lnTo>
                  <a:lnTo>
                    <a:pt x="31" y="9"/>
                  </a:lnTo>
                  <a:lnTo>
                    <a:pt x="30" y="12"/>
                  </a:lnTo>
                  <a:lnTo>
                    <a:pt x="28" y="15"/>
                  </a:lnTo>
                  <a:lnTo>
                    <a:pt x="25" y="18"/>
                  </a:lnTo>
                  <a:lnTo>
                    <a:pt x="21" y="22"/>
                  </a:lnTo>
                  <a:lnTo>
                    <a:pt x="17" y="23"/>
                  </a:lnTo>
                  <a:lnTo>
                    <a:pt x="13" y="27"/>
                  </a:lnTo>
                  <a:lnTo>
                    <a:pt x="13" y="27"/>
                  </a:lnTo>
                  <a:lnTo>
                    <a:pt x="15" y="27"/>
                  </a:lnTo>
                  <a:lnTo>
                    <a:pt x="17" y="28"/>
                  </a:lnTo>
                  <a:lnTo>
                    <a:pt x="17" y="28"/>
                  </a:lnTo>
                  <a:lnTo>
                    <a:pt x="17" y="30"/>
                  </a:lnTo>
                  <a:lnTo>
                    <a:pt x="17" y="32"/>
                  </a:lnTo>
                  <a:lnTo>
                    <a:pt x="17" y="36"/>
                  </a:lnTo>
                  <a:lnTo>
                    <a:pt x="17" y="51"/>
                  </a:lnTo>
                  <a:lnTo>
                    <a:pt x="17" y="55"/>
                  </a:lnTo>
                  <a:lnTo>
                    <a:pt x="18" y="56"/>
                  </a:lnTo>
                  <a:lnTo>
                    <a:pt x="17" y="58"/>
                  </a:lnTo>
                  <a:lnTo>
                    <a:pt x="15" y="59"/>
                  </a:lnTo>
                  <a:lnTo>
                    <a:pt x="12" y="59"/>
                  </a:lnTo>
                  <a:lnTo>
                    <a:pt x="7" y="61"/>
                  </a:lnTo>
                  <a:lnTo>
                    <a:pt x="3" y="61"/>
                  </a:lnTo>
                  <a:lnTo>
                    <a:pt x="0" y="63"/>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Freeform 121"/>
            <p:cNvSpPr>
              <a:spLocks/>
            </p:cNvSpPr>
            <p:nvPr/>
          </p:nvSpPr>
          <p:spPr bwMode="auto">
            <a:xfrm>
              <a:off x="1858381" y="2504180"/>
              <a:ext cx="83031" cy="62805"/>
            </a:xfrm>
            <a:custGeom>
              <a:avLst/>
              <a:gdLst>
                <a:gd name="T0" fmla="*/ 78 w 78"/>
                <a:gd name="T1" fmla="*/ 0 h 59"/>
                <a:gd name="T2" fmla="*/ 78 w 78"/>
                <a:gd name="T3" fmla="*/ 8 h 59"/>
                <a:gd name="T4" fmla="*/ 78 w 78"/>
                <a:gd name="T5" fmla="*/ 23 h 59"/>
                <a:gd name="T6" fmla="*/ 78 w 78"/>
                <a:gd name="T7" fmla="*/ 40 h 59"/>
                <a:gd name="T8" fmla="*/ 78 w 78"/>
                <a:gd name="T9" fmla="*/ 53 h 59"/>
                <a:gd name="T10" fmla="*/ 78 w 78"/>
                <a:gd name="T11" fmla="*/ 59 h 59"/>
                <a:gd name="T12" fmla="*/ 71 w 78"/>
                <a:gd name="T13" fmla="*/ 59 h 59"/>
                <a:gd name="T14" fmla="*/ 55 w 78"/>
                <a:gd name="T15" fmla="*/ 59 h 59"/>
                <a:gd name="T16" fmla="*/ 10 w 78"/>
                <a:gd name="T17" fmla="*/ 59 h 59"/>
                <a:gd name="T18" fmla="*/ 4 w 78"/>
                <a:gd name="T19" fmla="*/ 59 h 59"/>
                <a:gd name="T20" fmla="*/ 2 w 78"/>
                <a:gd name="T21" fmla="*/ 59 h 59"/>
                <a:gd name="T22" fmla="*/ 0 w 78"/>
                <a:gd name="T23"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59">
                  <a:moveTo>
                    <a:pt x="78" y="0"/>
                  </a:moveTo>
                  <a:lnTo>
                    <a:pt x="78" y="8"/>
                  </a:lnTo>
                  <a:lnTo>
                    <a:pt x="78" y="23"/>
                  </a:lnTo>
                  <a:lnTo>
                    <a:pt x="78" y="40"/>
                  </a:lnTo>
                  <a:lnTo>
                    <a:pt x="78" y="53"/>
                  </a:lnTo>
                  <a:lnTo>
                    <a:pt x="78" y="59"/>
                  </a:lnTo>
                  <a:lnTo>
                    <a:pt x="71" y="59"/>
                  </a:lnTo>
                  <a:lnTo>
                    <a:pt x="55" y="59"/>
                  </a:lnTo>
                  <a:lnTo>
                    <a:pt x="10" y="59"/>
                  </a:lnTo>
                  <a:lnTo>
                    <a:pt x="4" y="59"/>
                  </a:lnTo>
                  <a:lnTo>
                    <a:pt x="2" y="59"/>
                  </a:lnTo>
                  <a:lnTo>
                    <a:pt x="0" y="59"/>
                  </a:lnTo>
                </a:path>
              </a:pathLst>
            </a:custGeom>
            <a:solidFill>
              <a:srgbClr val="808080"/>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23" name="Freeform 122"/>
            <p:cNvSpPr>
              <a:spLocks/>
            </p:cNvSpPr>
            <p:nvPr/>
          </p:nvSpPr>
          <p:spPr bwMode="auto">
            <a:xfrm>
              <a:off x="1928638" y="2504180"/>
              <a:ext cx="184160" cy="331061"/>
            </a:xfrm>
            <a:custGeom>
              <a:avLst/>
              <a:gdLst>
                <a:gd name="T0" fmla="*/ 102 w 173"/>
                <a:gd name="T1" fmla="*/ 31 h 311"/>
                <a:gd name="T2" fmla="*/ 109 w 173"/>
                <a:gd name="T3" fmla="*/ 41 h 311"/>
                <a:gd name="T4" fmla="*/ 104 w 173"/>
                <a:gd name="T5" fmla="*/ 48 h 311"/>
                <a:gd name="T6" fmla="*/ 110 w 173"/>
                <a:gd name="T7" fmla="*/ 46 h 311"/>
                <a:gd name="T8" fmla="*/ 119 w 173"/>
                <a:gd name="T9" fmla="*/ 46 h 311"/>
                <a:gd name="T10" fmla="*/ 133 w 173"/>
                <a:gd name="T11" fmla="*/ 40 h 311"/>
                <a:gd name="T12" fmla="*/ 145 w 173"/>
                <a:gd name="T13" fmla="*/ 38 h 311"/>
                <a:gd name="T14" fmla="*/ 153 w 173"/>
                <a:gd name="T15" fmla="*/ 40 h 311"/>
                <a:gd name="T16" fmla="*/ 160 w 173"/>
                <a:gd name="T17" fmla="*/ 43 h 311"/>
                <a:gd name="T18" fmla="*/ 161 w 173"/>
                <a:gd name="T19" fmla="*/ 53 h 311"/>
                <a:gd name="T20" fmla="*/ 170 w 173"/>
                <a:gd name="T21" fmla="*/ 68 h 311"/>
                <a:gd name="T22" fmla="*/ 163 w 173"/>
                <a:gd name="T23" fmla="*/ 79 h 311"/>
                <a:gd name="T24" fmla="*/ 153 w 173"/>
                <a:gd name="T25" fmla="*/ 82 h 311"/>
                <a:gd name="T26" fmla="*/ 150 w 173"/>
                <a:gd name="T27" fmla="*/ 86 h 311"/>
                <a:gd name="T28" fmla="*/ 148 w 173"/>
                <a:gd name="T29" fmla="*/ 91 h 311"/>
                <a:gd name="T30" fmla="*/ 140 w 173"/>
                <a:gd name="T31" fmla="*/ 99 h 311"/>
                <a:gd name="T32" fmla="*/ 143 w 173"/>
                <a:gd name="T33" fmla="*/ 109 h 311"/>
                <a:gd name="T34" fmla="*/ 138 w 173"/>
                <a:gd name="T35" fmla="*/ 122 h 311"/>
                <a:gd name="T36" fmla="*/ 148 w 173"/>
                <a:gd name="T37" fmla="*/ 123 h 311"/>
                <a:gd name="T38" fmla="*/ 153 w 173"/>
                <a:gd name="T39" fmla="*/ 128 h 311"/>
                <a:gd name="T40" fmla="*/ 156 w 173"/>
                <a:gd name="T41" fmla="*/ 133 h 311"/>
                <a:gd name="T42" fmla="*/ 168 w 173"/>
                <a:gd name="T43" fmla="*/ 135 h 311"/>
                <a:gd name="T44" fmla="*/ 170 w 173"/>
                <a:gd name="T45" fmla="*/ 151 h 311"/>
                <a:gd name="T46" fmla="*/ 170 w 173"/>
                <a:gd name="T47" fmla="*/ 173 h 311"/>
                <a:gd name="T48" fmla="*/ 170 w 173"/>
                <a:gd name="T49" fmla="*/ 186 h 311"/>
                <a:gd name="T50" fmla="*/ 170 w 173"/>
                <a:gd name="T51" fmla="*/ 196 h 311"/>
                <a:gd name="T52" fmla="*/ 168 w 173"/>
                <a:gd name="T53" fmla="*/ 204 h 311"/>
                <a:gd name="T54" fmla="*/ 163 w 173"/>
                <a:gd name="T55" fmla="*/ 207 h 311"/>
                <a:gd name="T56" fmla="*/ 158 w 173"/>
                <a:gd name="T57" fmla="*/ 216 h 311"/>
                <a:gd name="T58" fmla="*/ 155 w 173"/>
                <a:gd name="T59" fmla="*/ 225 h 311"/>
                <a:gd name="T60" fmla="*/ 158 w 173"/>
                <a:gd name="T61" fmla="*/ 232 h 311"/>
                <a:gd name="T62" fmla="*/ 143 w 173"/>
                <a:gd name="T63" fmla="*/ 237 h 311"/>
                <a:gd name="T64" fmla="*/ 140 w 173"/>
                <a:gd name="T65" fmla="*/ 232 h 311"/>
                <a:gd name="T66" fmla="*/ 142 w 173"/>
                <a:gd name="T67" fmla="*/ 229 h 311"/>
                <a:gd name="T68" fmla="*/ 135 w 173"/>
                <a:gd name="T69" fmla="*/ 217 h 311"/>
                <a:gd name="T70" fmla="*/ 130 w 173"/>
                <a:gd name="T71" fmla="*/ 224 h 311"/>
                <a:gd name="T72" fmla="*/ 117 w 173"/>
                <a:gd name="T73" fmla="*/ 234 h 311"/>
                <a:gd name="T74" fmla="*/ 99 w 173"/>
                <a:gd name="T75" fmla="*/ 230 h 311"/>
                <a:gd name="T76" fmla="*/ 86 w 173"/>
                <a:gd name="T77" fmla="*/ 207 h 311"/>
                <a:gd name="T78" fmla="*/ 71 w 173"/>
                <a:gd name="T79" fmla="*/ 207 h 311"/>
                <a:gd name="T80" fmla="*/ 68 w 173"/>
                <a:gd name="T81" fmla="*/ 206 h 311"/>
                <a:gd name="T82" fmla="*/ 71 w 173"/>
                <a:gd name="T83" fmla="*/ 219 h 311"/>
                <a:gd name="T84" fmla="*/ 68 w 173"/>
                <a:gd name="T85" fmla="*/ 230 h 311"/>
                <a:gd name="T86" fmla="*/ 48 w 173"/>
                <a:gd name="T87" fmla="*/ 232 h 311"/>
                <a:gd name="T88" fmla="*/ 43 w 173"/>
                <a:gd name="T89" fmla="*/ 229 h 311"/>
                <a:gd name="T90" fmla="*/ 33 w 173"/>
                <a:gd name="T91" fmla="*/ 234 h 311"/>
                <a:gd name="T92" fmla="*/ 30 w 173"/>
                <a:gd name="T93" fmla="*/ 230 h 311"/>
                <a:gd name="T94" fmla="*/ 25 w 173"/>
                <a:gd name="T95" fmla="*/ 230 h 311"/>
                <a:gd name="T96" fmla="*/ 27 w 173"/>
                <a:gd name="T97" fmla="*/ 242 h 311"/>
                <a:gd name="T98" fmla="*/ 23 w 173"/>
                <a:gd name="T99" fmla="*/ 250 h 311"/>
                <a:gd name="T100" fmla="*/ 25 w 173"/>
                <a:gd name="T101" fmla="*/ 255 h 311"/>
                <a:gd name="T102" fmla="*/ 31 w 173"/>
                <a:gd name="T103" fmla="*/ 258 h 311"/>
                <a:gd name="T104" fmla="*/ 35 w 173"/>
                <a:gd name="T105" fmla="*/ 265 h 311"/>
                <a:gd name="T106" fmla="*/ 30 w 173"/>
                <a:gd name="T107" fmla="*/ 272 h 311"/>
                <a:gd name="T108" fmla="*/ 41 w 173"/>
                <a:gd name="T109" fmla="*/ 276 h 311"/>
                <a:gd name="T110" fmla="*/ 41 w 173"/>
                <a:gd name="T111" fmla="*/ 283 h 311"/>
                <a:gd name="T112" fmla="*/ 38 w 173"/>
                <a:gd name="T113" fmla="*/ 293 h 311"/>
                <a:gd name="T114" fmla="*/ 41 w 173"/>
                <a:gd name="T115" fmla="*/ 296 h 311"/>
                <a:gd name="T116" fmla="*/ 31 w 173"/>
                <a:gd name="T117" fmla="*/ 298 h 311"/>
                <a:gd name="T118" fmla="*/ 25 w 173"/>
                <a:gd name="T119" fmla="*/ 291 h 311"/>
                <a:gd name="T120" fmla="*/ 13 w 173"/>
                <a:gd name="T121" fmla="*/ 29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3" h="311">
                  <a:moveTo>
                    <a:pt x="110" y="0"/>
                  </a:moveTo>
                  <a:lnTo>
                    <a:pt x="107" y="10"/>
                  </a:lnTo>
                  <a:lnTo>
                    <a:pt x="102" y="20"/>
                  </a:lnTo>
                  <a:lnTo>
                    <a:pt x="102" y="31"/>
                  </a:lnTo>
                  <a:lnTo>
                    <a:pt x="104" y="33"/>
                  </a:lnTo>
                  <a:lnTo>
                    <a:pt x="107" y="36"/>
                  </a:lnTo>
                  <a:lnTo>
                    <a:pt x="109" y="40"/>
                  </a:lnTo>
                  <a:lnTo>
                    <a:pt x="109" y="41"/>
                  </a:lnTo>
                  <a:lnTo>
                    <a:pt x="107" y="43"/>
                  </a:lnTo>
                  <a:lnTo>
                    <a:pt x="105" y="45"/>
                  </a:lnTo>
                  <a:lnTo>
                    <a:pt x="104" y="46"/>
                  </a:lnTo>
                  <a:lnTo>
                    <a:pt x="104" y="48"/>
                  </a:lnTo>
                  <a:lnTo>
                    <a:pt x="105" y="48"/>
                  </a:lnTo>
                  <a:lnTo>
                    <a:pt x="107" y="48"/>
                  </a:lnTo>
                  <a:lnTo>
                    <a:pt x="109" y="48"/>
                  </a:lnTo>
                  <a:lnTo>
                    <a:pt x="110" y="46"/>
                  </a:lnTo>
                  <a:lnTo>
                    <a:pt x="114" y="45"/>
                  </a:lnTo>
                  <a:lnTo>
                    <a:pt x="115" y="45"/>
                  </a:lnTo>
                  <a:lnTo>
                    <a:pt x="117" y="45"/>
                  </a:lnTo>
                  <a:lnTo>
                    <a:pt x="119" y="46"/>
                  </a:lnTo>
                  <a:lnTo>
                    <a:pt x="122" y="46"/>
                  </a:lnTo>
                  <a:lnTo>
                    <a:pt x="125" y="45"/>
                  </a:lnTo>
                  <a:lnTo>
                    <a:pt x="130" y="43"/>
                  </a:lnTo>
                  <a:lnTo>
                    <a:pt x="133" y="40"/>
                  </a:lnTo>
                  <a:lnTo>
                    <a:pt x="137" y="38"/>
                  </a:lnTo>
                  <a:lnTo>
                    <a:pt x="138" y="36"/>
                  </a:lnTo>
                  <a:lnTo>
                    <a:pt x="142" y="38"/>
                  </a:lnTo>
                  <a:lnTo>
                    <a:pt x="145" y="38"/>
                  </a:lnTo>
                  <a:lnTo>
                    <a:pt x="147" y="40"/>
                  </a:lnTo>
                  <a:lnTo>
                    <a:pt x="150" y="40"/>
                  </a:lnTo>
                  <a:lnTo>
                    <a:pt x="151" y="40"/>
                  </a:lnTo>
                  <a:lnTo>
                    <a:pt x="153" y="40"/>
                  </a:lnTo>
                  <a:lnTo>
                    <a:pt x="155" y="40"/>
                  </a:lnTo>
                  <a:lnTo>
                    <a:pt x="156" y="40"/>
                  </a:lnTo>
                  <a:lnTo>
                    <a:pt x="158" y="41"/>
                  </a:lnTo>
                  <a:lnTo>
                    <a:pt x="160" y="43"/>
                  </a:lnTo>
                  <a:lnTo>
                    <a:pt x="160" y="46"/>
                  </a:lnTo>
                  <a:lnTo>
                    <a:pt x="161" y="48"/>
                  </a:lnTo>
                  <a:lnTo>
                    <a:pt x="161" y="51"/>
                  </a:lnTo>
                  <a:lnTo>
                    <a:pt x="161" y="53"/>
                  </a:lnTo>
                  <a:lnTo>
                    <a:pt x="165" y="56"/>
                  </a:lnTo>
                  <a:lnTo>
                    <a:pt x="166" y="59"/>
                  </a:lnTo>
                  <a:lnTo>
                    <a:pt x="170" y="63"/>
                  </a:lnTo>
                  <a:lnTo>
                    <a:pt x="170" y="68"/>
                  </a:lnTo>
                  <a:lnTo>
                    <a:pt x="170" y="69"/>
                  </a:lnTo>
                  <a:lnTo>
                    <a:pt x="168" y="72"/>
                  </a:lnTo>
                  <a:lnTo>
                    <a:pt x="166" y="76"/>
                  </a:lnTo>
                  <a:lnTo>
                    <a:pt x="163" y="79"/>
                  </a:lnTo>
                  <a:lnTo>
                    <a:pt x="161" y="81"/>
                  </a:lnTo>
                  <a:lnTo>
                    <a:pt x="160" y="82"/>
                  </a:lnTo>
                  <a:lnTo>
                    <a:pt x="155" y="82"/>
                  </a:lnTo>
                  <a:lnTo>
                    <a:pt x="153" y="82"/>
                  </a:lnTo>
                  <a:lnTo>
                    <a:pt x="151" y="82"/>
                  </a:lnTo>
                  <a:lnTo>
                    <a:pt x="150" y="84"/>
                  </a:lnTo>
                  <a:lnTo>
                    <a:pt x="148" y="84"/>
                  </a:lnTo>
                  <a:lnTo>
                    <a:pt x="150" y="86"/>
                  </a:lnTo>
                  <a:lnTo>
                    <a:pt x="150" y="86"/>
                  </a:lnTo>
                  <a:lnTo>
                    <a:pt x="150" y="87"/>
                  </a:lnTo>
                  <a:lnTo>
                    <a:pt x="150" y="89"/>
                  </a:lnTo>
                  <a:lnTo>
                    <a:pt x="148" y="91"/>
                  </a:lnTo>
                  <a:lnTo>
                    <a:pt x="145" y="92"/>
                  </a:lnTo>
                  <a:lnTo>
                    <a:pt x="143" y="94"/>
                  </a:lnTo>
                  <a:lnTo>
                    <a:pt x="142" y="96"/>
                  </a:lnTo>
                  <a:lnTo>
                    <a:pt x="140" y="99"/>
                  </a:lnTo>
                  <a:lnTo>
                    <a:pt x="140" y="102"/>
                  </a:lnTo>
                  <a:lnTo>
                    <a:pt x="142" y="104"/>
                  </a:lnTo>
                  <a:lnTo>
                    <a:pt x="143" y="107"/>
                  </a:lnTo>
                  <a:lnTo>
                    <a:pt x="143" y="109"/>
                  </a:lnTo>
                  <a:lnTo>
                    <a:pt x="142" y="112"/>
                  </a:lnTo>
                  <a:lnTo>
                    <a:pt x="140" y="115"/>
                  </a:lnTo>
                  <a:lnTo>
                    <a:pt x="138" y="119"/>
                  </a:lnTo>
                  <a:lnTo>
                    <a:pt x="138" y="122"/>
                  </a:lnTo>
                  <a:lnTo>
                    <a:pt x="140" y="122"/>
                  </a:lnTo>
                  <a:lnTo>
                    <a:pt x="142" y="123"/>
                  </a:lnTo>
                  <a:lnTo>
                    <a:pt x="145" y="123"/>
                  </a:lnTo>
                  <a:lnTo>
                    <a:pt x="148" y="123"/>
                  </a:lnTo>
                  <a:lnTo>
                    <a:pt x="150" y="123"/>
                  </a:lnTo>
                  <a:lnTo>
                    <a:pt x="151" y="125"/>
                  </a:lnTo>
                  <a:lnTo>
                    <a:pt x="153" y="125"/>
                  </a:lnTo>
                  <a:lnTo>
                    <a:pt x="153" y="128"/>
                  </a:lnTo>
                  <a:lnTo>
                    <a:pt x="155" y="130"/>
                  </a:lnTo>
                  <a:lnTo>
                    <a:pt x="155" y="132"/>
                  </a:lnTo>
                  <a:lnTo>
                    <a:pt x="155" y="133"/>
                  </a:lnTo>
                  <a:lnTo>
                    <a:pt x="156" y="133"/>
                  </a:lnTo>
                  <a:lnTo>
                    <a:pt x="160" y="133"/>
                  </a:lnTo>
                  <a:lnTo>
                    <a:pt x="163" y="133"/>
                  </a:lnTo>
                  <a:lnTo>
                    <a:pt x="166" y="135"/>
                  </a:lnTo>
                  <a:lnTo>
                    <a:pt x="168" y="135"/>
                  </a:lnTo>
                  <a:lnTo>
                    <a:pt x="171" y="138"/>
                  </a:lnTo>
                  <a:lnTo>
                    <a:pt x="173" y="142"/>
                  </a:lnTo>
                  <a:lnTo>
                    <a:pt x="171" y="147"/>
                  </a:lnTo>
                  <a:lnTo>
                    <a:pt x="170" y="151"/>
                  </a:lnTo>
                  <a:lnTo>
                    <a:pt x="168" y="158"/>
                  </a:lnTo>
                  <a:lnTo>
                    <a:pt x="166" y="163"/>
                  </a:lnTo>
                  <a:lnTo>
                    <a:pt x="168" y="168"/>
                  </a:lnTo>
                  <a:lnTo>
                    <a:pt x="170" y="173"/>
                  </a:lnTo>
                  <a:lnTo>
                    <a:pt x="170" y="176"/>
                  </a:lnTo>
                  <a:lnTo>
                    <a:pt x="171" y="181"/>
                  </a:lnTo>
                  <a:lnTo>
                    <a:pt x="171" y="183"/>
                  </a:lnTo>
                  <a:lnTo>
                    <a:pt x="170" y="186"/>
                  </a:lnTo>
                  <a:lnTo>
                    <a:pt x="168" y="188"/>
                  </a:lnTo>
                  <a:lnTo>
                    <a:pt x="166" y="191"/>
                  </a:lnTo>
                  <a:lnTo>
                    <a:pt x="165" y="193"/>
                  </a:lnTo>
                  <a:lnTo>
                    <a:pt x="170" y="196"/>
                  </a:lnTo>
                  <a:lnTo>
                    <a:pt x="170" y="198"/>
                  </a:lnTo>
                  <a:lnTo>
                    <a:pt x="170" y="199"/>
                  </a:lnTo>
                  <a:lnTo>
                    <a:pt x="168" y="201"/>
                  </a:lnTo>
                  <a:lnTo>
                    <a:pt x="168" y="204"/>
                  </a:lnTo>
                  <a:lnTo>
                    <a:pt x="168" y="204"/>
                  </a:lnTo>
                  <a:lnTo>
                    <a:pt x="166" y="207"/>
                  </a:lnTo>
                  <a:lnTo>
                    <a:pt x="165" y="207"/>
                  </a:lnTo>
                  <a:lnTo>
                    <a:pt x="163" y="207"/>
                  </a:lnTo>
                  <a:lnTo>
                    <a:pt x="161" y="209"/>
                  </a:lnTo>
                  <a:lnTo>
                    <a:pt x="160" y="211"/>
                  </a:lnTo>
                  <a:lnTo>
                    <a:pt x="158" y="212"/>
                  </a:lnTo>
                  <a:lnTo>
                    <a:pt x="158" y="216"/>
                  </a:lnTo>
                  <a:lnTo>
                    <a:pt x="158" y="219"/>
                  </a:lnTo>
                  <a:lnTo>
                    <a:pt x="158" y="221"/>
                  </a:lnTo>
                  <a:lnTo>
                    <a:pt x="155" y="224"/>
                  </a:lnTo>
                  <a:lnTo>
                    <a:pt x="155" y="225"/>
                  </a:lnTo>
                  <a:lnTo>
                    <a:pt x="156" y="227"/>
                  </a:lnTo>
                  <a:lnTo>
                    <a:pt x="158" y="227"/>
                  </a:lnTo>
                  <a:lnTo>
                    <a:pt x="158" y="229"/>
                  </a:lnTo>
                  <a:lnTo>
                    <a:pt x="158" y="232"/>
                  </a:lnTo>
                  <a:lnTo>
                    <a:pt x="155" y="234"/>
                  </a:lnTo>
                  <a:lnTo>
                    <a:pt x="151" y="237"/>
                  </a:lnTo>
                  <a:lnTo>
                    <a:pt x="147" y="237"/>
                  </a:lnTo>
                  <a:lnTo>
                    <a:pt x="143" y="237"/>
                  </a:lnTo>
                  <a:lnTo>
                    <a:pt x="140" y="237"/>
                  </a:lnTo>
                  <a:lnTo>
                    <a:pt x="138" y="235"/>
                  </a:lnTo>
                  <a:lnTo>
                    <a:pt x="138" y="234"/>
                  </a:lnTo>
                  <a:lnTo>
                    <a:pt x="140" y="232"/>
                  </a:lnTo>
                  <a:lnTo>
                    <a:pt x="142" y="232"/>
                  </a:lnTo>
                  <a:lnTo>
                    <a:pt x="142" y="230"/>
                  </a:lnTo>
                  <a:lnTo>
                    <a:pt x="143" y="229"/>
                  </a:lnTo>
                  <a:lnTo>
                    <a:pt x="142" y="229"/>
                  </a:lnTo>
                  <a:lnTo>
                    <a:pt x="140" y="225"/>
                  </a:lnTo>
                  <a:lnTo>
                    <a:pt x="138" y="222"/>
                  </a:lnTo>
                  <a:lnTo>
                    <a:pt x="137" y="221"/>
                  </a:lnTo>
                  <a:lnTo>
                    <a:pt x="135" y="217"/>
                  </a:lnTo>
                  <a:lnTo>
                    <a:pt x="135" y="217"/>
                  </a:lnTo>
                  <a:lnTo>
                    <a:pt x="133" y="217"/>
                  </a:lnTo>
                  <a:lnTo>
                    <a:pt x="132" y="221"/>
                  </a:lnTo>
                  <a:lnTo>
                    <a:pt x="130" y="224"/>
                  </a:lnTo>
                  <a:lnTo>
                    <a:pt x="127" y="229"/>
                  </a:lnTo>
                  <a:lnTo>
                    <a:pt x="124" y="232"/>
                  </a:lnTo>
                  <a:lnTo>
                    <a:pt x="120" y="234"/>
                  </a:lnTo>
                  <a:lnTo>
                    <a:pt x="117" y="234"/>
                  </a:lnTo>
                  <a:lnTo>
                    <a:pt x="114" y="234"/>
                  </a:lnTo>
                  <a:lnTo>
                    <a:pt x="109" y="232"/>
                  </a:lnTo>
                  <a:lnTo>
                    <a:pt x="102" y="232"/>
                  </a:lnTo>
                  <a:lnTo>
                    <a:pt x="99" y="230"/>
                  </a:lnTo>
                  <a:lnTo>
                    <a:pt x="97" y="229"/>
                  </a:lnTo>
                  <a:lnTo>
                    <a:pt x="92" y="224"/>
                  </a:lnTo>
                  <a:lnTo>
                    <a:pt x="89" y="216"/>
                  </a:lnTo>
                  <a:lnTo>
                    <a:pt x="86" y="207"/>
                  </a:lnTo>
                  <a:lnTo>
                    <a:pt x="77" y="202"/>
                  </a:lnTo>
                  <a:lnTo>
                    <a:pt x="71" y="206"/>
                  </a:lnTo>
                  <a:lnTo>
                    <a:pt x="71" y="206"/>
                  </a:lnTo>
                  <a:lnTo>
                    <a:pt x="71" y="207"/>
                  </a:lnTo>
                  <a:lnTo>
                    <a:pt x="71" y="207"/>
                  </a:lnTo>
                  <a:lnTo>
                    <a:pt x="69" y="207"/>
                  </a:lnTo>
                  <a:lnTo>
                    <a:pt x="69" y="206"/>
                  </a:lnTo>
                  <a:lnTo>
                    <a:pt x="68" y="206"/>
                  </a:lnTo>
                  <a:lnTo>
                    <a:pt x="68" y="207"/>
                  </a:lnTo>
                  <a:lnTo>
                    <a:pt x="68" y="211"/>
                  </a:lnTo>
                  <a:lnTo>
                    <a:pt x="69" y="214"/>
                  </a:lnTo>
                  <a:lnTo>
                    <a:pt x="71" y="219"/>
                  </a:lnTo>
                  <a:lnTo>
                    <a:pt x="71" y="222"/>
                  </a:lnTo>
                  <a:lnTo>
                    <a:pt x="71" y="225"/>
                  </a:lnTo>
                  <a:lnTo>
                    <a:pt x="69" y="229"/>
                  </a:lnTo>
                  <a:lnTo>
                    <a:pt x="68" y="230"/>
                  </a:lnTo>
                  <a:lnTo>
                    <a:pt x="63" y="230"/>
                  </a:lnTo>
                  <a:lnTo>
                    <a:pt x="58" y="230"/>
                  </a:lnTo>
                  <a:lnTo>
                    <a:pt x="53" y="232"/>
                  </a:lnTo>
                  <a:lnTo>
                    <a:pt x="48" y="232"/>
                  </a:lnTo>
                  <a:lnTo>
                    <a:pt x="46" y="232"/>
                  </a:lnTo>
                  <a:lnTo>
                    <a:pt x="45" y="230"/>
                  </a:lnTo>
                  <a:lnTo>
                    <a:pt x="45" y="229"/>
                  </a:lnTo>
                  <a:lnTo>
                    <a:pt x="43" y="229"/>
                  </a:lnTo>
                  <a:lnTo>
                    <a:pt x="41" y="229"/>
                  </a:lnTo>
                  <a:lnTo>
                    <a:pt x="38" y="230"/>
                  </a:lnTo>
                  <a:lnTo>
                    <a:pt x="36" y="232"/>
                  </a:lnTo>
                  <a:lnTo>
                    <a:pt x="33" y="234"/>
                  </a:lnTo>
                  <a:lnTo>
                    <a:pt x="31" y="234"/>
                  </a:lnTo>
                  <a:lnTo>
                    <a:pt x="31" y="234"/>
                  </a:lnTo>
                  <a:lnTo>
                    <a:pt x="30" y="232"/>
                  </a:lnTo>
                  <a:lnTo>
                    <a:pt x="30" y="230"/>
                  </a:lnTo>
                  <a:lnTo>
                    <a:pt x="28" y="229"/>
                  </a:lnTo>
                  <a:lnTo>
                    <a:pt x="28" y="229"/>
                  </a:lnTo>
                  <a:lnTo>
                    <a:pt x="27" y="229"/>
                  </a:lnTo>
                  <a:lnTo>
                    <a:pt x="25" y="230"/>
                  </a:lnTo>
                  <a:lnTo>
                    <a:pt x="25" y="234"/>
                  </a:lnTo>
                  <a:lnTo>
                    <a:pt x="25" y="235"/>
                  </a:lnTo>
                  <a:lnTo>
                    <a:pt x="27" y="239"/>
                  </a:lnTo>
                  <a:lnTo>
                    <a:pt x="27" y="242"/>
                  </a:lnTo>
                  <a:lnTo>
                    <a:pt x="28" y="244"/>
                  </a:lnTo>
                  <a:lnTo>
                    <a:pt x="27" y="245"/>
                  </a:lnTo>
                  <a:lnTo>
                    <a:pt x="25" y="249"/>
                  </a:lnTo>
                  <a:lnTo>
                    <a:pt x="23" y="250"/>
                  </a:lnTo>
                  <a:lnTo>
                    <a:pt x="23" y="253"/>
                  </a:lnTo>
                  <a:lnTo>
                    <a:pt x="22" y="255"/>
                  </a:lnTo>
                  <a:lnTo>
                    <a:pt x="23" y="255"/>
                  </a:lnTo>
                  <a:lnTo>
                    <a:pt x="25" y="255"/>
                  </a:lnTo>
                  <a:lnTo>
                    <a:pt x="27" y="255"/>
                  </a:lnTo>
                  <a:lnTo>
                    <a:pt x="28" y="257"/>
                  </a:lnTo>
                  <a:lnTo>
                    <a:pt x="30" y="257"/>
                  </a:lnTo>
                  <a:lnTo>
                    <a:pt x="31" y="258"/>
                  </a:lnTo>
                  <a:lnTo>
                    <a:pt x="33" y="260"/>
                  </a:lnTo>
                  <a:lnTo>
                    <a:pt x="35" y="262"/>
                  </a:lnTo>
                  <a:lnTo>
                    <a:pt x="35" y="263"/>
                  </a:lnTo>
                  <a:lnTo>
                    <a:pt x="35" y="265"/>
                  </a:lnTo>
                  <a:lnTo>
                    <a:pt x="33" y="265"/>
                  </a:lnTo>
                  <a:lnTo>
                    <a:pt x="31" y="267"/>
                  </a:lnTo>
                  <a:lnTo>
                    <a:pt x="30" y="268"/>
                  </a:lnTo>
                  <a:lnTo>
                    <a:pt x="30" y="272"/>
                  </a:lnTo>
                  <a:lnTo>
                    <a:pt x="31" y="273"/>
                  </a:lnTo>
                  <a:lnTo>
                    <a:pt x="35" y="273"/>
                  </a:lnTo>
                  <a:lnTo>
                    <a:pt x="38" y="275"/>
                  </a:lnTo>
                  <a:lnTo>
                    <a:pt x="41" y="276"/>
                  </a:lnTo>
                  <a:lnTo>
                    <a:pt x="43" y="276"/>
                  </a:lnTo>
                  <a:lnTo>
                    <a:pt x="43" y="278"/>
                  </a:lnTo>
                  <a:lnTo>
                    <a:pt x="43" y="281"/>
                  </a:lnTo>
                  <a:lnTo>
                    <a:pt x="41" y="283"/>
                  </a:lnTo>
                  <a:lnTo>
                    <a:pt x="40" y="286"/>
                  </a:lnTo>
                  <a:lnTo>
                    <a:pt x="38" y="290"/>
                  </a:lnTo>
                  <a:lnTo>
                    <a:pt x="36" y="291"/>
                  </a:lnTo>
                  <a:lnTo>
                    <a:pt x="38" y="293"/>
                  </a:lnTo>
                  <a:lnTo>
                    <a:pt x="40" y="293"/>
                  </a:lnTo>
                  <a:lnTo>
                    <a:pt x="41" y="295"/>
                  </a:lnTo>
                  <a:lnTo>
                    <a:pt x="41" y="295"/>
                  </a:lnTo>
                  <a:lnTo>
                    <a:pt x="41" y="296"/>
                  </a:lnTo>
                  <a:lnTo>
                    <a:pt x="40" y="298"/>
                  </a:lnTo>
                  <a:lnTo>
                    <a:pt x="36" y="298"/>
                  </a:lnTo>
                  <a:lnTo>
                    <a:pt x="35" y="300"/>
                  </a:lnTo>
                  <a:lnTo>
                    <a:pt x="31" y="298"/>
                  </a:lnTo>
                  <a:lnTo>
                    <a:pt x="30" y="298"/>
                  </a:lnTo>
                  <a:lnTo>
                    <a:pt x="28" y="296"/>
                  </a:lnTo>
                  <a:lnTo>
                    <a:pt x="27" y="295"/>
                  </a:lnTo>
                  <a:lnTo>
                    <a:pt x="25" y="291"/>
                  </a:lnTo>
                  <a:lnTo>
                    <a:pt x="23" y="290"/>
                  </a:lnTo>
                  <a:lnTo>
                    <a:pt x="22" y="288"/>
                  </a:lnTo>
                  <a:lnTo>
                    <a:pt x="20" y="290"/>
                  </a:lnTo>
                  <a:lnTo>
                    <a:pt x="13" y="293"/>
                  </a:lnTo>
                  <a:lnTo>
                    <a:pt x="8" y="298"/>
                  </a:lnTo>
                  <a:lnTo>
                    <a:pt x="3" y="304"/>
                  </a:lnTo>
                  <a:lnTo>
                    <a:pt x="0" y="311"/>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Freeform 123"/>
            <p:cNvSpPr>
              <a:spLocks/>
            </p:cNvSpPr>
            <p:nvPr/>
          </p:nvSpPr>
          <p:spPr bwMode="auto">
            <a:xfrm>
              <a:off x="1857316" y="2493535"/>
              <a:ext cx="344899" cy="38322"/>
            </a:xfrm>
            <a:custGeom>
              <a:avLst/>
              <a:gdLst>
                <a:gd name="T0" fmla="*/ 317 w 324"/>
                <a:gd name="T1" fmla="*/ 10 h 36"/>
                <a:gd name="T2" fmla="*/ 320 w 324"/>
                <a:gd name="T3" fmla="*/ 23 h 36"/>
                <a:gd name="T4" fmla="*/ 320 w 324"/>
                <a:gd name="T5" fmla="*/ 35 h 36"/>
                <a:gd name="T6" fmla="*/ 319 w 324"/>
                <a:gd name="T7" fmla="*/ 36 h 36"/>
                <a:gd name="T8" fmla="*/ 315 w 324"/>
                <a:gd name="T9" fmla="*/ 30 h 36"/>
                <a:gd name="T10" fmla="*/ 306 w 324"/>
                <a:gd name="T11" fmla="*/ 27 h 36"/>
                <a:gd name="T12" fmla="*/ 291 w 324"/>
                <a:gd name="T13" fmla="*/ 20 h 36"/>
                <a:gd name="T14" fmla="*/ 286 w 324"/>
                <a:gd name="T15" fmla="*/ 20 h 36"/>
                <a:gd name="T16" fmla="*/ 281 w 324"/>
                <a:gd name="T17" fmla="*/ 23 h 36"/>
                <a:gd name="T18" fmla="*/ 276 w 324"/>
                <a:gd name="T19" fmla="*/ 20 h 36"/>
                <a:gd name="T20" fmla="*/ 271 w 324"/>
                <a:gd name="T21" fmla="*/ 17 h 36"/>
                <a:gd name="T22" fmla="*/ 268 w 324"/>
                <a:gd name="T23" fmla="*/ 18 h 36"/>
                <a:gd name="T24" fmla="*/ 261 w 324"/>
                <a:gd name="T25" fmla="*/ 18 h 36"/>
                <a:gd name="T26" fmla="*/ 258 w 324"/>
                <a:gd name="T27" fmla="*/ 18 h 36"/>
                <a:gd name="T28" fmla="*/ 258 w 324"/>
                <a:gd name="T29" fmla="*/ 15 h 36"/>
                <a:gd name="T30" fmla="*/ 256 w 324"/>
                <a:gd name="T31" fmla="*/ 13 h 36"/>
                <a:gd name="T32" fmla="*/ 251 w 324"/>
                <a:gd name="T33" fmla="*/ 13 h 36"/>
                <a:gd name="T34" fmla="*/ 245 w 324"/>
                <a:gd name="T35" fmla="*/ 10 h 36"/>
                <a:gd name="T36" fmla="*/ 215 w 324"/>
                <a:gd name="T37" fmla="*/ 10 h 36"/>
                <a:gd name="T38" fmla="*/ 181 w 324"/>
                <a:gd name="T39" fmla="*/ 10 h 36"/>
                <a:gd name="T40" fmla="*/ 177 w 324"/>
                <a:gd name="T41" fmla="*/ 10 h 36"/>
                <a:gd name="T42" fmla="*/ 176 w 324"/>
                <a:gd name="T43" fmla="*/ 7 h 36"/>
                <a:gd name="T44" fmla="*/ 174 w 324"/>
                <a:gd name="T45" fmla="*/ 5 h 36"/>
                <a:gd name="T46" fmla="*/ 169 w 324"/>
                <a:gd name="T47" fmla="*/ 4 h 36"/>
                <a:gd name="T48" fmla="*/ 143 w 324"/>
                <a:gd name="T49" fmla="*/ 4 h 36"/>
                <a:gd name="T50" fmla="*/ 92 w 324"/>
                <a:gd name="T51" fmla="*/ 2 h 36"/>
                <a:gd name="T52" fmla="*/ 84 w 324"/>
                <a:gd name="T53" fmla="*/ 4 h 36"/>
                <a:gd name="T54" fmla="*/ 82 w 324"/>
                <a:gd name="T55" fmla="*/ 4 h 36"/>
                <a:gd name="T56" fmla="*/ 80 w 324"/>
                <a:gd name="T57" fmla="*/ 7 h 36"/>
                <a:gd name="T58" fmla="*/ 79 w 324"/>
                <a:gd name="T59" fmla="*/ 10 h 36"/>
                <a:gd name="T60" fmla="*/ 74 w 324"/>
                <a:gd name="T61" fmla="*/ 10 h 36"/>
                <a:gd name="T62" fmla="*/ 36 w 324"/>
                <a:gd name="T63" fmla="*/ 10 h 36"/>
                <a:gd name="T64" fmla="*/ 15 w 324"/>
                <a:gd name="T65" fmla="*/ 10 h 36"/>
                <a:gd name="T66" fmla="*/ 0 w 324"/>
                <a:gd name="T6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4" h="36">
                  <a:moveTo>
                    <a:pt x="324" y="5"/>
                  </a:moveTo>
                  <a:lnTo>
                    <a:pt x="317" y="10"/>
                  </a:lnTo>
                  <a:lnTo>
                    <a:pt x="317" y="17"/>
                  </a:lnTo>
                  <a:lnTo>
                    <a:pt x="320" y="23"/>
                  </a:lnTo>
                  <a:lnTo>
                    <a:pt x="322" y="30"/>
                  </a:lnTo>
                  <a:lnTo>
                    <a:pt x="320" y="35"/>
                  </a:lnTo>
                  <a:lnTo>
                    <a:pt x="319" y="35"/>
                  </a:lnTo>
                  <a:lnTo>
                    <a:pt x="319" y="36"/>
                  </a:lnTo>
                  <a:lnTo>
                    <a:pt x="317" y="36"/>
                  </a:lnTo>
                  <a:lnTo>
                    <a:pt x="315" y="30"/>
                  </a:lnTo>
                  <a:lnTo>
                    <a:pt x="312" y="30"/>
                  </a:lnTo>
                  <a:lnTo>
                    <a:pt x="306" y="27"/>
                  </a:lnTo>
                  <a:lnTo>
                    <a:pt x="297" y="23"/>
                  </a:lnTo>
                  <a:lnTo>
                    <a:pt x="291" y="20"/>
                  </a:lnTo>
                  <a:lnTo>
                    <a:pt x="288" y="20"/>
                  </a:lnTo>
                  <a:lnTo>
                    <a:pt x="286" y="20"/>
                  </a:lnTo>
                  <a:lnTo>
                    <a:pt x="283" y="22"/>
                  </a:lnTo>
                  <a:lnTo>
                    <a:pt x="281" y="23"/>
                  </a:lnTo>
                  <a:lnTo>
                    <a:pt x="279" y="22"/>
                  </a:lnTo>
                  <a:lnTo>
                    <a:pt x="276" y="20"/>
                  </a:lnTo>
                  <a:lnTo>
                    <a:pt x="274" y="18"/>
                  </a:lnTo>
                  <a:lnTo>
                    <a:pt x="271" y="17"/>
                  </a:lnTo>
                  <a:lnTo>
                    <a:pt x="269" y="17"/>
                  </a:lnTo>
                  <a:lnTo>
                    <a:pt x="268" y="18"/>
                  </a:lnTo>
                  <a:lnTo>
                    <a:pt x="264" y="18"/>
                  </a:lnTo>
                  <a:lnTo>
                    <a:pt x="261" y="18"/>
                  </a:lnTo>
                  <a:lnTo>
                    <a:pt x="260" y="18"/>
                  </a:lnTo>
                  <a:lnTo>
                    <a:pt x="258" y="18"/>
                  </a:lnTo>
                  <a:lnTo>
                    <a:pt x="258" y="17"/>
                  </a:lnTo>
                  <a:lnTo>
                    <a:pt x="258" y="15"/>
                  </a:lnTo>
                  <a:lnTo>
                    <a:pt x="258" y="13"/>
                  </a:lnTo>
                  <a:lnTo>
                    <a:pt x="256" y="13"/>
                  </a:lnTo>
                  <a:lnTo>
                    <a:pt x="253" y="15"/>
                  </a:lnTo>
                  <a:lnTo>
                    <a:pt x="251" y="13"/>
                  </a:lnTo>
                  <a:lnTo>
                    <a:pt x="248" y="12"/>
                  </a:lnTo>
                  <a:lnTo>
                    <a:pt x="245" y="10"/>
                  </a:lnTo>
                  <a:lnTo>
                    <a:pt x="241" y="8"/>
                  </a:lnTo>
                  <a:lnTo>
                    <a:pt x="215" y="10"/>
                  </a:lnTo>
                  <a:lnTo>
                    <a:pt x="189" y="10"/>
                  </a:lnTo>
                  <a:lnTo>
                    <a:pt x="181" y="10"/>
                  </a:lnTo>
                  <a:lnTo>
                    <a:pt x="179" y="10"/>
                  </a:lnTo>
                  <a:lnTo>
                    <a:pt x="177" y="10"/>
                  </a:lnTo>
                  <a:lnTo>
                    <a:pt x="176" y="8"/>
                  </a:lnTo>
                  <a:lnTo>
                    <a:pt x="176" y="7"/>
                  </a:lnTo>
                  <a:lnTo>
                    <a:pt x="174" y="5"/>
                  </a:lnTo>
                  <a:lnTo>
                    <a:pt x="174" y="5"/>
                  </a:lnTo>
                  <a:lnTo>
                    <a:pt x="172" y="4"/>
                  </a:lnTo>
                  <a:lnTo>
                    <a:pt x="169" y="4"/>
                  </a:lnTo>
                  <a:lnTo>
                    <a:pt x="156" y="5"/>
                  </a:lnTo>
                  <a:lnTo>
                    <a:pt x="143" y="4"/>
                  </a:lnTo>
                  <a:lnTo>
                    <a:pt x="128" y="2"/>
                  </a:lnTo>
                  <a:lnTo>
                    <a:pt x="92" y="2"/>
                  </a:lnTo>
                  <a:lnTo>
                    <a:pt x="87" y="2"/>
                  </a:lnTo>
                  <a:lnTo>
                    <a:pt x="84" y="4"/>
                  </a:lnTo>
                  <a:lnTo>
                    <a:pt x="82" y="4"/>
                  </a:lnTo>
                  <a:lnTo>
                    <a:pt x="82" y="4"/>
                  </a:lnTo>
                  <a:lnTo>
                    <a:pt x="80" y="5"/>
                  </a:lnTo>
                  <a:lnTo>
                    <a:pt x="80" y="7"/>
                  </a:lnTo>
                  <a:lnTo>
                    <a:pt x="80" y="8"/>
                  </a:lnTo>
                  <a:lnTo>
                    <a:pt x="79" y="10"/>
                  </a:lnTo>
                  <a:lnTo>
                    <a:pt x="77" y="10"/>
                  </a:lnTo>
                  <a:lnTo>
                    <a:pt x="74" y="10"/>
                  </a:lnTo>
                  <a:lnTo>
                    <a:pt x="44" y="10"/>
                  </a:lnTo>
                  <a:lnTo>
                    <a:pt x="36" y="10"/>
                  </a:lnTo>
                  <a:lnTo>
                    <a:pt x="24" y="10"/>
                  </a:lnTo>
                  <a:lnTo>
                    <a:pt x="15" y="10"/>
                  </a:lnTo>
                  <a:lnTo>
                    <a:pt x="5" y="7"/>
                  </a:lnTo>
                  <a:lnTo>
                    <a:pt x="0"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Freeform 124"/>
            <p:cNvSpPr>
              <a:spLocks/>
            </p:cNvSpPr>
            <p:nvPr/>
          </p:nvSpPr>
          <p:spPr bwMode="auto">
            <a:xfrm>
              <a:off x="2922885" y="2392407"/>
              <a:ext cx="292738" cy="307641"/>
            </a:xfrm>
            <a:custGeom>
              <a:avLst/>
              <a:gdLst>
                <a:gd name="T0" fmla="*/ 69 w 275"/>
                <a:gd name="T1" fmla="*/ 38 h 289"/>
                <a:gd name="T2" fmla="*/ 64 w 275"/>
                <a:gd name="T3" fmla="*/ 49 h 289"/>
                <a:gd name="T4" fmla="*/ 61 w 275"/>
                <a:gd name="T5" fmla="*/ 59 h 289"/>
                <a:gd name="T6" fmla="*/ 64 w 275"/>
                <a:gd name="T7" fmla="*/ 66 h 289"/>
                <a:gd name="T8" fmla="*/ 63 w 275"/>
                <a:gd name="T9" fmla="*/ 75 h 289"/>
                <a:gd name="T10" fmla="*/ 59 w 275"/>
                <a:gd name="T11" fmla="*/ 90 h 289"/>
                <a:gd name="T12" fmla="*/ 66 w 275"/>
                <a:gd name="T13" fmla="*/ 95 h 289"/>
                <a:gd name="T14" fmla="*/ 71 w 275"/>
                <a:gd name="T15" fmla="*/ 92 h 289"/>
                <a:gd name="T16" fmla="*/ 74 w 275"/>
                <a:gd name="T17" fmla="*/ 99 h 289"/>
                <a:gd name="T18" fmla="*/ 81 w 275"/>
                <a:gd name="T19" fmla="*/ 99 h 289"/>
                <a:gd name="T20" fmla="*/ 86 w 275"/>
                <a:gd name="T21" fmla="*/ 103 h 289"/>
                <a:gd name="T22" fmla="*/ 84 w 275"/>
                <a:gd name="T23" fmla="*/ 112 h 289"/>
                <a:gd name="T24" fmla="*/ 51 w 275"/>
                <a:gd name="T25" fmla="*/ 148 h 289"/>
                <a:gd name="T26" fmla="*/ 38 w 275"/>
                <a:gd name="T27" fmla="*/ 154 h 289"/>
                <a:gd name="T28" fmla="*/ 33 w 275"/>
                <a:gd name="T29" fmla="*/ 161 h 289"/>
                <a:gd name="T30" fmla="*/ 26 w 275"/>
                <a:gd name="T31" fmla="*/ 169 h 289"/>
                <a:gd name="T32" fmla="*/ 20 w 275"/>
                <a:gd name="T33" fmla="*/ 179 h 289"/>
                <a:gd name="T34" fmla="*/ 18 w 275"/>
                <a:gd name="T35" fmla="*/ 194 h 289"/>
                <a:gd name="T36" fmla="*/ 8 w 275"/>
                <a:gd name="T37" fmla="*/ 209 h 289"/>
                <a:gd name="T38" fmla="*/ 5 w 275"/>
                <a:gd name="T39" fmla="*/ 250 h 289"/>
                <a:gd name="T40" fmla="*/ 2 w 275"/>
                <a:gd name="T41" fmla="*/ 286 h 289"/>
                <a:gd name="T42" fmla="*/ 12 w 275"/>
                <a:gd name="T43" fmla="*/ 283 h 289"/>
                <a:gd name="T44" fmla="*/ 17 w 275"/>
                <a:gd name="T45" fmla="*/ 286 h 289"/>
                <a:gd name="T46" fmla="*/ 20 w 275"/>
                <a:gd name="T47" fmla="*/ 289 h 289"/>
                <a:gd name="T48" fmla="*/ 35 w 275"/>
                <a:gd name="T49" fmla="*/ 276 h 289"/>
                <a:gd name="T50" fmla="*/ 54 w 275"/>
                <a:gd name="T51" fmla="*/ 268 h 289"/>
                <a:gd name="T52" fmla="*/ 207 w 275"/>
                <a:gd name="T53" fmla="*/ 266 h 289"/>
                <a:gd name="T54" fmla="*/ 219 w 275"/>
                <a:gd name="T55" fmla="*/ 266 h 289"/>
                <a:gd name="T56" fmla="*/ 220 w 275"/>
                <a:gd name="T57" fmla="*/ 255 h 289"/>
                <a:gd name="T58" fmla="*/ 220 w 275"/>
                <a:gd name="T59" fmla="*/ 215 h 289"/>
                <a:gd name="T60" fmla="*/ 224 w 275"/>
                <a:gd name="T61" fmla="*/ 204 h 289"/>
                <a:gd name="T62" fmla="*/ 230 w 275"/>
                <a:gd name="T63" fmla="*/ 191 h 289"/>
                <a:gd name="T64" fmla="*/ 238 w 275"/>
                <a:gd name="T65" fmla="*/ 179 h 289"/>
                <a:gd name="T66" fmla="*/ 247 w 275"/>
                <a:gd name="T67" fmla="*/ 168 h 289"/>
                <a:gd name="T68" fmla="*/ 253 w 275"/>
                <a:gd name="T69" fmla="*/ 156 h 289"/>
                <a:gd name="T70" fmla="*/ 266 w 275"/>
                <a:gd name="T71" fmla="*/ 150 h 289"/>
                <a:gd name="T72" fmla="*/ 266 w 275"/>
                <a:gd name="T73" fmla="*/ 140 h 289"/>
                <a:gd name="T74" fmla="*/ 275 w 275"/>
                <a:gd name="T75" fmla="*/ 120 h 289"/>
                <a:gd name="T76" fmla="*/ 261 w 275"/>
                <a:gd name="T77" fmla="*/ 69 h 289"/>
                <a:gd name="T78" fmla="*/ 252 w 275"/>
                <a:gd name="T79" fmla="*/ 66 h 289"/>
                <a:gd name="T80" fmla="*/ 252 w 275"/>
                <a:gd name="T81" fmla="*/ 56 h 289"/>
                <a:gd name="T82" fmla="*/ 247 w 275"/>
                <a:gd name="T83" fmla="*/ 52 h 289"/>
                <a:gd name="T84" fmla="*/ 245 w 275"/>
                <a:gd name="T85" fmla="*/ 39 h 289"/>
                <a:gd name="T86" fmla="*/ 245 w 275"/>
                <a:gd name="T87" fmla="*/ 26 h 289"/>
                <a:gd name="T88" fmla="*/ 234 w 275"/>
                <a:gd name="T89" fmla="*/ 23 h 289"/>
                <a:gd name="T90" fmla="*/ 232 w 275"/>
                <a:gd name="T91" fmla="*/ 20 h 289"/>
                <a:gd name="T92" fmla="*/ 234 w 275"/>
                <a:gd name="T93" fmla="*/ 16 h 289"/>
                <a:gd name="T94" fmla="*/ 227 w 275"/>
                <a:gd name="T95"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5" h="289">
                  <a:moveTo>
                    <a:pt x="66" y="38"/>
                  </a:moveTo>
                  <a:lnTo>
                    <a:pt x="67" y="36"/>
                  </a:lnTo>
                  <a:lnTo>
                    <a:pt x="69" y="36"/>
                  </a:lnTo>
                  <a:lnTo>
                    <a:pt x="69" y="38"/>
                  </a:lnTo>
                  <a:lnTo>
                    <a:pt x="69" y="39"/>
                  </a:lnTo>
                  <a:lnTo>
                    <a:pt x="67" y="43"/>
                  </a:lnTo>
                  <a:lnTo>
                    <a:pt x="66" y="46"/>
                  </a:lnTo>
                  <a:lnTo>
                    <a:pt x="64" y="49"/>
                  </a:lnTo>
                  <a:lnTo>
                    <a:pt x="63" y="52"/>
                  </a:lnTo>
                  <a:lnTo>
                    <a:pt x="61" y="56"/>
                  </a:lnTo>
                  <a:lnTo>
                    <a:pt x="61" y="57"/>
                  </a:lnTo>
                  <a:lnTo>
                    <a:pt x="61" y="59"/>
                  </a:lnTo>
                  <a:lnTo>
                    <a:pt x="61" y="61"/>
                  </a:lnTo>
                  <a:lnTo>
                    <a:pt x="63" y="62"/>
                  </a:lnTo>
                  <a:lnTo>
                    <a:pt x="63" y="64"/>
                  </a:lnTo>
                  <a:lnTo>
                    <a:pt x="64" y="66"/>
                  </a:lnTo>
                  <a:lnTo>
                    <a:pt x="66" y="67"/>
                  </a:lnTo>
                  <a:lnTo>
                    <a:pt x="66" y="71"/>
                  </a:lnTo>
                  <a:lnTo>
                    <a:pt x="64" y="74"/>
                  </a:lnTo>
                  <a:lnTo>
                    <a:pt x="63" y="75"/>
                  </a:lnTo>
                  <a:lnTo>
                    <a:pt x="61" y="80"/>
                  </a:lnTo>
                  <a:lnTo>
                    <a:pt x="59" y="84"/>
                  </a:lnTo>
                  <a:lnTo>
                    <a:pt x="59" y="87"/>
                  </a:lnTo>
                  <a:lnTo>
                    <a:pt x="59" y="90"/>
                  </a:lnTo>
                  <a:lnTo>
                    <a:pt x="64" y="90"/>
                  </a:lnTo>
                  <a:lnTo>
                    <a:pt x="64" y="92"/>
                  </a:lnTo>
                  <a:lnTo>
                    <a:pt x="64" y="94"/>
                  </a:lnTo>
                  <a:lnTo>
                    <a:pt x="66" y="95"/>
                  </a:lnTo>
                  <a:lnTo>
                    <a:pt x="66" y="97"/>
                  </a:lnTo>
                  <a:lnTo>
                    <a:pt x="67" y="97"/>
                  </a:lnTo>
                  <a:lnTo>
                    <a:pt x="69" y="92"/>
                  </a:lnTo>
                  <a:lnTo>
                    <a:pt x="71" y="92"/>
                  </a:lnTo>
                  <a:lnTo>
                    <a:pt x="72" y="94"/>
                  </a:lnTo>
                  <a:lnTo>
                    <a:pt x="74" y="95"/>
                  </a:lnTo>
                  <a:lnTo>
                    <a:pt x="74" y="97"/>
                  </a:lnTo>
                  <a:lnTo>
                    <a:pt x="74" y="99"/>
                  </a:lnTo>
                  <a:lnTo>
                    <a:pt x="77" y="99"/>
                  </a:lnTo>
                  <a:lnTo>
                    <a:pt x="79" y="99"/>
                  </a:lnTo>
                  <a:lnTo>
                    <a:pt x="79" y="99"/>
                  </a:lnTo>
                  <a:lnTo>
                    <a:pt x="81" y="99"/>
                  </a:lnTo>
                  <a:lnTo>
                    <a:pt x="81" y="99"/>
                  </a:lnTo>
                  <a:lnTo>
                    <a:pt x="82" y="102"/>
                  </a:lnTo>
                  <a:lnTo>
                    <a:pt x="84" y="102"/>
                  </a:lnTo>
                  <a:lnTo>
                    <a:pt x="86" y="103"/>
                  </a:lnTo>
                  <a:lnTo>
                    <a:pt x="87" y="103"/>
                  </a:lnTo>
                  <a:lnTo>
                    <a:pt x="87" y="105"/>
                  </a:lnTo>
                  <a:lnTo>
                    <a:pt x="87" y="107"/>
                  </a:lnTo>
                  <a:lnTo>
                    <a:pt x="84" y="112"/>
                  </a:lnTo>
                  <a:lnTo>
                    <a:pt x="77" y="120"/>
                  </a:lnTo>
                  <a:lnTo>
                    <a:pt x="67" y="130"/>
                  </a:lnTo>
                  <a:lnTo>
                    <a:pt x="58" y="140"/>
                  </a:lnTo>
                  <a:lnTo>
                    <a:pt x="51" y="148"/>
                  </a:lnTo>
                  <a:lnTo>
                    <a:pt x="46" y="153"/>
                  </a:lnTo>
                  <a:lnTo>
                    <a:pt x="44" y="153"/>
                  </a:lnTo>
                  <a:lnTo>
                    <a:pt x="41" y="154"/>
                  </a:lnTo>
                  <a:lnTo>
                    <a:pt x="38" y="154"/>
                  </a:lnTo>
                  <a:lnTo>
                    <a:pt x="36" y="156"/>
                  </a:lnTo>
                  <a:lnTo>
                    <a:pt x="35" y="158"/>
                  </a:lnTo>
                  <a:lnTo>
                    <a:pt x="33" y="158"/>
                  </a:lnTo>
                  <a:lnTo>
                    <a:pt x="33" y="161"/>
                  </a:lnTo>
                  <a:lnTo>
                    <a:pt x="33" y="163"/>
                  </a:lnTo>
                  <a:lnTo>
                    <a:pt x="33" y="164"/>
                  </a:lnTo>
                  <a:lnTo>
                    <a:pt x="30" y="166"/>
                  </a:lnTo>
                  <a:lnTo>
                    <a:pt x="26" y="169"/>
                  </a:lnTo>
                  <a:lnTo>
                    <a:pt x="23" y="171"/>
                  </a:lnTo>
                  <a:lnTo>
                    <a:pt x="20" y="173"/>
                  </a:lnTo>
                  <a:lnTo>
                    <a:pt x="20" y="176"/>
                  </a:lnTo>
                  <a:lnTo>
                    <a:pt x="20" y="179"/>
                  </a:lnTo>
                  <a:lnTo>
                    <a:pt x="20" y="184"/>
                  </a:lnTo>
                  <a:lnTo>
                    <a:pt x="21" y="187"/>
                  </a:lnTo>
                  <a:lnTo>
                    <a:pt x="20" y="191"/>
                  </a:lnTo>
                  <a:lnTo>
                    <a:pt x="18" y="194"/>
                  </a:lnTo>
                  <a:lnTo>
                    <a:pt x="17" y="197"/>
                  </a:lnTo>
                  <a:lnTo>
                    <a:pt x="13" y="202"/>
                  </a:lnTo>
                  <a:lnTo>
                    <a:pt x="12" y="205"/>
                  </a:lnTo>
                  <a:lnTo>
                    <a:pt x="8" y="209"/>
                  </a:lnTo>
                  <a:lnTo>
                    <a:pt x="8" y="212"/>
                  </a:lnTo>
                  <a:lnTo>
                    <a:pt x="7" y="228"/>
                  </a:lnTo>
                  <a:lnTo>
                    <a:pt x="5" y="243"/>
                  </a:lnTo>
                  <a:lnTo>
                    <a:pt x="5" y="250"/>
                  </a:lnTo>
                  <a:lnTo>
                    <a:pt x="3" y="260"/>
                  </a:lnTo>
                  <a:lnTo>
                    <a:pt x="2" y="271"/>
                  </a:lnTo>
                  <a:lnTo>
                    <a:pt x="0" y="281"/>
                  </a:lnTo>
                  <a:lnTo>
                    <a:pt x="2" y="286"/>
                  </a:lnTo>
                  <a:lnTo>
                    <a:pt x="3" y="286"/>
                  </a:lnTo>
                  <a:lnTo>
                    <a:pt x="7" y="284"/>
                  </a:lnTo>
                  <a:lnTo>
                    <a:pt x="8" y="283"/>
                  </a:lnTo>
                  <a:lnTo>
                    <a:pt x="12" y="283"/>
                  </a:lnTo>
                  <a:lnTo>
                    <a:pt x="13" y="283"/>
                  </a:lnTo>
                  <a:lnTo>
                    <a:pt x="15" y="283"/>
                  </a:lnTo>
                  <a:lnTo>
                    <a:pt x="17" y="284"/>
                  </a:lnTo>
                  <a:lnTo>
                    <a:pt x="17" y="286"/>
                  </a:lnTo>
                  <a:lnTo>
                    <a:pt x="17" y="288"/>
                  </a:lnTo>
                  <a:lnTo>
                    <a:pt x="17" y="289"/>
                  </a:lnTo>
                  <a:lnTo>
                    <a:pt x="18" y="289"/>
                  </a:lnTo>
                  <a:lnTo>
                    <a:pt x="20" y="289"/>
                  </a:lnTo>
                  <a:lnTo>
                    <a:pt x="25" y="288"/>
                  </a:lnTo>
                  <a:lnTo>
                    <a:pt x="28" y="284"/>
                  </a:lnTo>
                  <a:lnTo>
                    <a:pt x="31" y="279"/>
                  </a:lnTo>
                  <a:lnTo>
                    <a:pt x="35" y="276"/>
                  </a:lnTo>
                  <a:lnTo>
                    <a:pt x="38" y="271"/>
                  </a:lnTo>
                  <a:lnTo>
                    <a:pt x="40" y="270"/>
                  </a:lnTo>
                  <a:lnTo>
                    <a:pt x="44" y="270"/>
                  </a:lnTo>
                  <a:lnTo>
                    <a:pt x="54" y="268"/>
                  </a:lnTo>
                  <a:lnTo>
                    <a:pt x="66" y="266"/>
                  </a:lnTo>
                  <a:lnTo>
                    <a:pt x="71" y="266"/>
                  </a:lnTo>
                  <a:lnTo>
                    <a:pt x="183" y="266"/>
                  </a:lnTo>
                  <a:lnTo>
                    <a:pt x="207" y="266"/>
                  </a:lnTo>
                  <a:lnTo>
                    <a:pt x="215" y="266"/>
                  </a:lnTo>
                  <a:lnTo>
                    <a:pt x="217" y="266"/>
                  </a:lnTo>
                  <a:lnTo>
                    <a:pt x="219" y="266"/>
                  </a:lnTo>
                  <a:lnTo>
                    <a:pt x="219" y="266"/>
                  </a:lnTo>
                  <a:lnTo>
                    <a:pt x="220" y="265"/>
                  </a:lnTo>
                  <a:lnTo>
                    <a:pt x="220" y="263"/>
                  </a:lnTo>
                  <a:lnTo>
                    <a:pt x="220" y="263"/>
                  </a:lnTo>
                  <a:lnTo>
                    <a:pt x="220" y="255"/>
                  </a:lnTo>
                  <a:lnTo>
                    <a:pt x="222" y="238"/>
                  </a:lnTo>
                  <a:lnTo>
                    <a:pt x="224" y="222"/>
                  </a:lnTo>
                  <a:lnTo>
                    <a:pt x="222" y="219"/>
                  </a:lnTo>
                  <a:lnTo>
                    <a:pt x="220" y="215"/>
                  </a:lnTo>
                  <a:lnTo>
                    <a:pt x="219" y="214"/>
                  </a:lnTo>
                  <a:lnTo>
                    <a:pt x="219" y="210"/>
                  </a:lnTo>
                  <a:lnTo>
                    <a:pt x="220" y="207"/>
                  </a:lnTo>
                  <a:lnTo>
                    <a:pt x="224" y="204"/>
                  </a:lnTo>
                  <a:lnTo>
                    <a:pt x="227" y="201"/>
                  </a:lnTo>
                  <a:lnTo>
                    <a:pt x="229" y="197"/>
                  </a:lnTo>
                  <a:lnTo>
                    <a:pt x="230" y="194"/>
                  </a:lnTo>
                  <a:lnTo>
                    <a:pt x="230" y="191"/>
                  </a:lnTo>
                  <a:lnTo>
                    <a:pt x="230" y="187"/>
                  </a:lnTo>
                  <a:lnTo>
                    <a:pt x="232" y="184"/>
                  </a:lnTo>
                  <a:lnTo>
                    <a:pt x="235" y="182"/>
                  </a:lnTo>
                  <a:lnTo>
                    <a:pt x="238" y="179"/>
                  </a:lnTo>
                  <a:lnTo>
                    <a:pt x="242" y="177"/>
                  </a:lnTo>
                  <a:lnTo>
                    <a:pt x="245" y="174"/>
                  </a:lnTo>
                  <a:lnTo>
                    <a:pt x="245" y="171"/>
                  </a:lnTo>
                  <a:lnTo>
                    <a:pt x="247" y="168"/>
                  </a:lnTo>
                  <a:lnTo>
                    <a:pt x="248" y="163"/>
                  </a:lnTo>
                  <a:lnTo>
                    <a:pt x="248" y="161"/>
                  </a:lnTo>
                  <a:lnTo>
                    <a:pt x="250" y="158"/>
                  </a:lnTo>
                  <a:lnTo>
                    <a:pt x="253" y="156"/>
                  </a:lnTo>
                  <a:lnTo>
                    <a:pt x="257" y="156"/>
                  </a:lnTo>
                  <a:lnTo>
                    <a:pt x="261" y="154"/>
                  </a:lnTo>
                  <a:lnTo>
                    <a:pt x="265" y="153"/>
                  </a:lnTo>
                  <a:lnTo>
                    <a:pt x="266" y="150"/>
                  </a:lnTo>
                  <a:lnTo>
                    <a:pt x="265" y="148"/>
                  </a:lnTo>
                  <a:lnTo>
                    <a:pt x="265" y="146"/>
                  </a:lnTo>
                  <a:lnTo>
                    <a:pt x="263" y="143"/>
                  </a:lnTo>
                  <a:lnTo>
                    <a:pt x="266" y="140"/>
                  </a:lnTo>
                  <a:lnTo>
                    <a:pt x="268" y="136"/>
                  </a:lnTo>
                  <a:lnTo>
                    <a:pt x="271" y="133"/>
                  </a:lnTo>
                  <a:lnTo>
                    <a:pt x="275" y="130"/>
                  </a:lnTo>
                  <a:lnTo>
                    <a:pt x="275" y="120"/>
                  </a:lnTo>
                  <a:lnTo>
                    <a:pt x="273" y="107"/>
                  </a:lnTo>
                  <a:lnTo>
                    <a:pt x="270" y="90"/>
                  </a:lnTo>
                  <a:lnTo>
                    <a:pt x="265" y="77"/>
                  </a:lnTo>
                  <a:lnTo>
                    <a:pt x="261" y="69"/>
                  </a:lnTo>
                  <a:lnTo>
                    <a:pt x="260" y="69"/>
                  </a:lnTo>
                  <a:lnTo>
                    <a:pt x="257" y="67"/>
                  </a:lnTo>
                  <a:lnTo>
                    <a:pt x="255" y="67"/>
                  </a:lnTo>
                  <a:lnTo>
                    <a:pt x="252" y="66"/>
                  </a:lnTo>
                  <a:lnTo>
                    <a:pt x="252" y="62"/>
                  </a:lnTo>
                  <a:lnTo>
                    <a:pt x="252" y="61"/>
                  </a:lnTo>
                  <a:lnTo>
                    <a:pt x="252" y="57"/>
                  </a:lnTo>
                  <a:lnTo>
                    <a:pt x="252" y="56"/>
                  </a:lnTo>
                  <a:lnTo>
                    <a:pt x="252" y="56"/>
                  </a:lnTo>
                  <a:lnTo>
                    <a:pt x="250" y="54"/>
                  </a:lnTo>
                  <a:lnTo>
                    <a:pt x="248" y="54"/>
                  </a:lnTo>
                  <a:lnTo>
                    <a:pt x="247" y="52"/>
                  </a:lnTo>
                  <a:lnTo>
                    <a:pt x="245" y="52"/>
                  </a:lnTo>
                  <a:lnTo>
                    <a:pt x="243" y="48"/>
                  </a:lnTo>
                  <a:lnTo>
                    <a:pt x="243" y="44"/>
                  </a:lnTo>
                  <a:lnTo>
                    <a:pt x="245" y="39"/>
                  </a:lnTo>
                  <a:lnTo>
                    <a:pt x="247" y="36"/>
                  </a:lnTo>
                  <a:lnTo>
                    <a:pt x="247" y="31"/>
                  </a:lnTo>
                  <a:lnTo>
                    <a:pt x="247" y="28"/>
                  </a:lnTo>
                  <a:lnTo>
                    <a:pt x="245" y="26"/>
                  </a:lnTo>
                  <a:lnTo>
                    <a:pt x="243" y="26"/>
                  </a:lnTo>
                  <a:lnTo>
                    <a:pt x="240" y="24"/>
                  </a:lnTo>
                  <a:lnTo>
                    <a:pt x="237" y="23"/>
                  </a:lnTo>
                  <a:lnTo>
                    <a:pt x="234" y="23"/>
                  </a:lnTo>
                  <a:lnTo>
                    <a:pt x="232" y="21"/>
                  </a:lnTo>
                  <a:lnTo>
                    <a:pt x="230" y="21"/>
                  </a:lnTo>
                  <a:lnTo>
                    <a:pt x="230" y="20"/>
                  </a:lnTo>
                  <a:lnTo>
                    <a:pt x="232" y="20"/>
                  </a:lnTo>
                  <a:lnTo>
                    <a:pt x="234" y="20"/>
                  </a:lnTo>
                  <a:lnTo>
                    <a:pt x="234" y="20"/>
                  </a:lnTo>
                  <a:lnTo>
                    <a:pt x="235" y="18"/>
                  </a:lnTo>
                  <a:lnTo>
                    <a:pt x="234" y="16"/>
                  </a:lnTo>
                  <a:lnTo>
                    <a:pt x="227" y="16"/>
                  </a:lnTo>
                  <a:lnTo>
                    <a:pt x="227" y="15"/>
                  </a:lnTo>
                  <a:lnTo>
                    <a:pt x="227" y="11"/>
                  </a:lnTo>
                  <a:lnTo>
                    <a:pt x="227" y="8"/>
                  </a:lnTo>
                  <a:lnTo>
                    <a:pt x="227" y="6"/>
                  </a:lnTo>
                  <a:lnTo>
                    <a:pt x="225" y="3"/>
                  </a:lnTo>
                  <a:lnTo>
                    <a:pt x="222"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Freeform 125"/>
            <p:cNvSpPr>
              <a:spLocks/>
            </p:cNvSpPr>
            <p:nvPr/>
          </p:nvSpPr>
          <p:spPr bwMode="auto">
            <a:xfrm>
              <a:off x="2890949" y="2751145"/>
              <a:ext cx="102192" cy="111773"/>
            </a:xfrm>
            <a:custGeom>
              <a:avLst/>
              <a:gdLst>
                <a:gd name="T0" fmla="*/ 81 w 96"/>
                <a:gd name="T1" fmla="*/ 0 h 105"/>
                <a:gd name="T2" fmla="*/ 78 w 96"/>
                <a:gd name="T3" fmla="*/ 7 h 105"/>
                <a:gd name="T4" fmla="*/ 74 w 96"/>
                <a:gd name="T5" fmla="*/ 12 h 105"/>
                <a:gd name="T6" fmla="*/ 74 w 96"/>
                <a:gd name="T7" fmla="*/ 15 h 105"/>
                <a:gd name="T8" fmla="*/ 76 w 96"/>
                <a:gd name="T9" fmla="*/ 13 h 105"/>
                <a:gd name="T10" fmla="*/ 78 w 96"/>
                <a:gd name="T11" fmla="*/ 13 h 105"/>
                <a:gd name="T12" fmla="*/ 76 w 96"/>
                <a:gd name="T13" fmla="*/ 17 h 105"/>
                <a:gd name="T14" fmla="*/ 73 w 96"/>
                <a:gd name="T15" fmla="*/ 21 h 105"/>
                <a:gd name="T16" fmla="*/ 73 w 96"/>
                <a:gd name="T17" fmla="*/ 25 h 105"/>
                <a:gd name="T18" fmla="*/ 76 w 96"/>
                <a:gd name="T19" fmla="*/ 28 h 105"/>
                <a:gd name="T20" fmla="*/ 83 w 96"/>
                <a:gd name="T21" fmla="*/ 26 h 105"/>
                <a:gd name="T22" fmla="*/ 89 w 96"/>
                <a:gd name="T23" fmla="*/ 30 h 105"/>
                <a:gd name="T24" fmla="*/ 93 w 96"/>
                <a:gd name="T25" fmla="*/ 30 h 105"/>
                <a:gd name="T26" fmla="*/ 96 w 96"/>
                <a:gd name="T27" fmla="*/ 33 h 105"/>
                <a:gd name="T28" fmla="*/ 94 w 96"/>
                <a:gd name="T29" fmla="*/ 40 h 105"/>
                <a:gd name="T30" fmla="*/ 89 w 96"/>
                <a:gd name="T31" fmla="*/ 46 h 105"/>
                <a:gd name="T32" fmla="*/ 84 w 96"/>
                <a:gd name="T33" fmla="*/ 48 h 105"/>
                <a:gd name="T34" fmla="*/ 83 w 96"/>
                <a:gd name="T35" fmla="*/ 49 h 105"/>
                <a:gd name="T36" fmla="*/ 84 w 96"/>
                <a:gd name="T37" fmla="*/ 49 h 105"/>
                <a:gd name="T38" fmla="*/ 84 w 96"/>
                <a:gd name="T39" fmla="*/ 53 h 105"/>
                <a:gd name="T40" fmla="*/ 81 w 96"/>
                <a:gd name="T41" fmla="*/ 56 h 105"/>
                <a:gd name="T42" fmla="*/ 76 w 96"/>
                <a:gd name="T43" fmla="*/ 58 h 105"/>
                <a:gd name="T44" fmla="*/ 73 w 96"/>
                <a:gd name="T45" fmla="*/ 61 h 105"/>
                <a:gd name="T46" fmla="*/ 73 w 96"/>
                <a:gd name="T47" fmla="*/ 66 h 105"/>
                <a:gd name="T48" fmla="*/ 71 w 96"/>
                <a:gd name="T49" fmla="*/ 71 h 105"/>
                <a:gd name="T50" fmla="*/ 70 w 96"/>
                <a:gd name="T51" fmla="*/ 71 h 105"/>
                <a:gd name="T52" fmla="*/ 65 w 96"/>
                <a:gd name="T53" fmla="*/ 76 h 105"/>
                <a:gd name="T54" fmla="*/ 48 w 96"/>
                <a:gd name="T55" fmla="*/ 97 h 105"/>
                <a:gd name="T56" fmla="*/ 35 w 96"/>
                <a:gd name="T57" fmla="*/ 105 h 105"/>
                <a:gd name="T58" fmla="*/ 25 w 96"/>
                <a:gd name="T59" fmla="*/ 105 h 105"/>
                <a:gd name="T60" fmla="*/ 23 w 96"/>
                <a:gd name="T61" fmla="*/ 105 h 105"/>
                <a:gd name="T62" fmla="*/ 20 w 96"/>
                <a:gd name="T63" fmla="*/ 102 h 105"/>
                <a:gd name="T64" fmla="*/ 20 w 96"/>
                <a:gd name="T65" fmla="*/ 95 h 105"/>
                <a:gd name="T66" fmla="*/ 20 w 96"/>
                <a:gd name="T67" fmla="*/ 89 h 105"/>
                <a:gd name="T68" fmla="*/ 15 w 96"/>
                <a:gd name="T69" fmla="*/ 81 h 105"/>
                <a:gd name="T70" fmla="*/ 12 w 96"/>
                <a:gd name="T71" fmla="*/ 64 h 105"/>
                <a:gd name="T72" fmla="*/ 14 w 96"/>
                <a:gd name="T73" fmla="*/ 36 h 105"/>
                <a:gd name="T74" fmla="*/ 10 w 96"/>
                <a:gd name="T75" fmla="*/ 31 h 105"/>
                <a:gd name="T76" fmla="*/ 5 w 96"/>
                <a:gd name="T77" fmla="*/ 26 h 105"/>
                <a:gd name="T78" fmla="*/ 2 w 96"/>
                <a:gd name="T79" fmla="*/ 21 h 105"/>
                <a:gd name="T80" fmla="*/ 2 w 96"/>
                <a:gd name="T81" fmla="*/ 1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 h="105">
                  <a:moveTo>
                    <a:pt x="81" y="0"/>
                  </a:moveTo>
                  <a:lnTo>
                    <a:pt x="81" y="0"/>
                  </a:lnTo>
                  <a:lnTo>
                    <a:pt x="79" y="3"/>
                  </a:lnTo>
                  <a:lnTo>
                    <a:pt x="78" y="7"/>
                  </a:lnTo>
                  <a:lnTo>
                    <a:pt x="76" y="8"/>
                  </a:lnTo>
                  <a:lnTo>
                    <a:pt x="74" y="12"/>
                  </a:lnTo>
                  <a:lnTo>
                    <a:pt x="74" y="13"/>
                  </a:lnTo>
                  <a:lnTo>
                    <a:pt x="74" y="15"/>
                  </a:lnTo>
                  <a:lnTo>
                    <a:pt x="74" y="15"/>
                  </a:lnTo>
                  <a:lnTo>
                    <a:pt x="76" y="13"/>
                  </a:lnTo>
                  <a:lnTo>
                    <a:pt x="78" y="13"/>
                  </a:lnTo>
                  <a:lnTo>
                    <a:pt x="78" y="13"/>
                  </a:lnTo>
                  <a:lnTo>
                    <a:pt x="78" y="15"/>
                  </a:lnTo>
                  <a:lnTo>
                    <a:pt x="76" y="17"/>
                  </a:lnTo>
                  <a:lnTo>
                    <a:pt x="74" y="18"/>
                  </a:lnTo>
                  <a:lnTo>
                    <a:pt x="73" y="21"/>
                  </a:lnTo>
                  <a:lnTo>
                    <a:pt x="73" y="23"/>
                  </a:lnTo>
                  <a:lnTo>
                    <a:pt x="73" y="25"/>
                  </a:lnTo>
                  <a:lnTo>
                    <a:pt x="73" y="26"/>
                  </a:lnTo>
                  <a:lnTo>
                    <a:pt x="76" y="28"/>
                  </a:lnTo>
                  <a:lnTo>
                    <a:pt x="79" y="26"/>
                  </a:lnTo>
                  <a:lnTo>
                    <a:pt x="83" y="26"/>
                  </a:lnTo>
                  <a:lnTo>
                    <a:pt x="86" y="28"/>
                  </a:lnTo>
                  <a:lnTo>
                    <a:pt x="89" y="30"/>
                  </a:lnTo>
                  <a:lnTo>
                    <a:pt x="91" y="30"/>
                  </a:lnTo>
                  <a:lnTo>
                    <a:pt x="93" y="30"/>
                  </a:lnTo>
                  <a:lnTo>
                    <a:pt x="94" y="30"/>
                  </a:lnTo>
                  <a:lnTo>
                    <a:pt x="96" y="33"/>
                  </a:lnTo>
                  <a:lnTo>
                    <a:pt x="96" y="36"/>
                  </a:lnTo>
                  <a:lnTo>
                    <a:pt x="94" y="40"/>
                  </a:lnTo>
                  <a:lnTo>
                    <a:pt x="93" y="43"/>
                  </a:lnTo>
                  <a:lnTo>
                    <a:pt x="89" y="46"/>
                  </a:lnTo>
                  <a:lnTo>
                    <a:pt x="86" y="48"/>
                  </a:lnTo>
                  <a:lnTo>
                    <a:pt x="84" y="48"/>
                  </a:lnTo>
                  <a:lnTo>
                    <a:pt x="83" y="48"/>
                  </a:lnTo>
                  <a:lnTo>
                    <a:pt x="83" y="49"/>
                  </a:lnTo>
                  <a:lnTo>
                    <a:pt x="83" y="49"/>
                  </a:lnTo>
                  <a:lnTo>
                    <a:pt x="84" y="49"/>
                  </a:lnTo>
                  <a:lnTo>
                    <a:pt x="84" y="51"/>
                  </a:lnTo>
                  <a:lnTo>
                    <a:pt x="84" y="53"/>
                  </a:lnTo>
                  <a:lnTo>
                    <a:pt x="83" y="54"/>
                  </a:lnTo>
                  <a:lnTo>
                    <a:pt x="81" y="56"/>
                  </a:lnTo>
                  <a:lnTo>
                    <a:pt x="78" y="56"/>
                  </a:lnTo>
                  <a:lnTo>
                    <a:pt x="76" y="58"/>
                  </a:lnTo>
                  <a:lnTo>
                    <a:pt x="74" y="59"/>
                  </a:lnTo>
                  <a:lnTo>
                    <a:pt x="73" y="61"/>
                  </a:lnTo>
                  <a:lnTo>
                    <a:pt x="73" y="64"/>
                  </a:lnTo>
                  <a:lnTo>
                    <a:pt x="73" y="66"/>
                  </a:lnTo>
                  <a:lnTo>
                    <a:pt x="73" y="69"/>
                  </a:lnTo>
                  <a:lnTo>
                    <a:pt x="71" y="71"/>
                  </a:lnTo>
                  <a:lnTo>
                    <a:pt x="71" y="71"/>
                  </a:lnTo>
                  <a:lnTo>
                    <a:pt x="70" y="71"/>
                  </a:lnTo>
                  <a:lnTo>
                    <a:pt x="68" y="69"/>
                  </a:lnTo>
                  <a:lnTo>
                    <a:pt x="65" y="76"/>
                  </a:lnTo>
                  <a:lnTo>
                    <a:pt x="58" y="86"/>
                  </a:lnTo>
                  <a:lnTo>
                    <a:pt x="48" y="97"/>
                  </a:lnTo>
                  <a:lnTo>
                    <a:pt x="37" y="105"/>
                  </a:lnTo>
                  <a:lnTo>
                    <a:pt x="35" y="105"/>
                  </a:lnTo>
                  <a:lnTo>
                    <a:pt x="33" y="105"/>
                  </a:lnTo>
                  <a:lnTo>
                    <a:pt x="25" y="105"/>
                  </a:lnTo>
                  <a:lnTo>
                    <a:pt x="23" y="105"/>
                  </a:lnTo>
                  <a:lnTo>
                    <a:pt x="23" y="105"/>
                  </a:lnTo>
                  <a:lnTo>
                    <a:pt x="22" y="105"/>
                  </a:lnTo>
                  <a:lnTo>
                    <a:pt x="20" y="102"/>
                  </a:lnTo>
                  <a:lnTo>
                    <a:pt x="20" y="99"/>
                  </a:lnTo>
                  <a:lnTo>
                    <a:pt x="20" y="95"/>
                  </a:lnTo>
                  <a:lnTo>
                    <a:pt x="20" y="92"/>
                  </a:lnTo>
                  <a:lnTo>
                    <a:pt x="20" y="89"/>
                  </a:lnTo>
                  <a:lnTo>
                    <a:pt x="19" y="84"/>
                  </a:lnTo>
                  <a:lnTo>
                    <a:pt x="15" y="81"/>
                  </a:lnTo>
                  <a:lnTo>
                    <a:pt x="12" y="76"/>
                  </a:lnTo>
                  <a:lnTo>
                    <a:pt x="12" y="64"/>
                  </a:lnTo>
                  <a:lnTo>
                    <a:pt x="12" y="49"/>
                  </a:lnTo>
                  <a:lnTo>
                    <a:pt x="14" y="36"/>
                  </a:lnTo>
                  <a:lnTo>
                    <a:pt x="12" y="35"/>
                  </a:lnTo>
                  <a:lnTo>
                    <a:pt x="10" y="31"/>
                  </a:lnTo>
                  <a:lnTo>
                    <a:pt x="9" y="30"/>
                  </a:lnTo>
                  <a:lnTo>
                    <a:pt x="5" y="26"/>
                  </a:lnTo>
                  <a:lnTo>
                    <a:pt x="4" y="23"/>
                  </a:lnTo>
                  <a:lnTo>
                    <a:pt x="2" y="21"/>
                  </a:lnTo>
                  <a:lnTo>
                    <a:pt x="0" y="20"/>
                  </a:lnTo>
                  <a:lnTo>
                    <a:pt x="2" y="18"/>
                  </a:lnTo>
                </a:path>
              </a:pathLst>
            </a:custGeom>
            <a:solidFill>
              <a:srgbClr val="143D7E"/>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27" name="Line 131"/>
            <p:cNvSpPr>
              <a:spLocks noChangeShapeType="1"/>
            </p:cNvSpPr>
            <p:nvPr/>
          </p:nvSpPr>
          <p:spPr bwMode="auto">
            <a:xfrm>
              <a:off x="3045302" y="2675565"/>
              <a:ext cx="111773" cy="0"/>
            </a:xfrm>
            <a:prstGeom prst="line">
              <a:avLst/>
            </a:prstGeom>
            <a:noFill/>
            <a:ln w="8">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Freeform 127"/>
            <p:cNvSpPr>
              <a:spLocks/>
            </p:cNvSpPr>
            <p:nvPr/>
          </p:nvSpPr>
          <p:spPr bwMode="auto">
            <a:xfrm>
              <a:off x="3156010" y="2675565"/>
              <a:ext cx="279965" cy="202255"/>
            </a:xfrm>
            <a:custGeom>
              <a:avLst/>
              <a:gdLst>
                <a:gd name="T0" fmla="*/ 0 w 263"/>
                <a:gd name="T1" fmla="*/ 0 h 190"/>
                <a:gd name="T2" fmla="*/ 10 w 263"/>
                <a:gd name="T3" fmla="*/ 2 h 190"/>
                <a:gd name="T4" fmla="*/ 21 w 263"/>
                <a:gd name="T5" fmla="*/ 9 h 190"/>
                <a:gd name="T6" fmla="*/ 38 w 263"/>
                <a:gd name="T7" fmla="*/ 17 h 190"/>
                <a:gd name="T8" fmla="*/ 52 w 263"/>
                <a:gd name="T9" fmla="*/ 27 h 190"/>
                <a:gd name="T10" fmla="*/ 66 w 263"/>
                <a:gd name="T11" fmla="*/ 35 h 190"/>
                <a:gd name="T12" fmla="*/ 75 w 263"/>
                <a:gd name="T13" fmla="*/ 40 h 190"/>
                <a:gd name="T14" fmla="*/ 158 w 263"/>
                <a:gd name="T15" fmla="*/ 88 h 190"/>
                <a:gd name="T16" fmla="*/ 166 w 263"/>
                <a:gd name="T17" fmla="*/ 91 h 190"/>
                <a:gd name="T18" fmla="*/ 174 w 263"/>
                <a:gd name="T19" fmla="*/ 96 h 190"/>
                <a:gd name="T20" fmla="*/ 184 w 263"/>
                <a:gd name="T21" fmla="*/ 102 h 190"/>
                <a:gd name="T22" fmla="*/ 189 w 263"/>
                <a:gd name="T23" fmla="*/ 106 h 190"/>
                <a:gd name="T24" fmla="*/ 190 w 263"/>
                <a:gd name="T25" fmla="*/ 111 h 190"/>
                <a:gd name="T26" fmla="*/ 190 w 263"/>
                <a:gd name="T27" fmla="*/ 114 h 190"/>
                <a:gd name="T28" fmla="*/ 189 w 263"/>
                <a:gd name="T29" fmla="*/ 119 h 190"/>
                <a:gd name="T30" fmla="*/ 187 w 263"/>
                <a:gd name="T31" fmla="*/ 122 h 190"/>
                <a:gd name="T32" fmla="*/ 186 w 263"/>
                <a:gd name="T33" fmla="*/ 125 h 190"/>
                <a:gd name="T34" fmla="*/ 186 w 263"/>
                <a:gd name="T35" fmla="*/ 127 h 190"/>
                <a:gd name="T36" fmla="*/ 186 w 263"/>
                <a:gd name="T37" fmla="*/ 129 h 190"/>
                <a:gd name="T38" fmla="*/ 186 w 263"/>
                <a:gd name="T39" fmla="*/ 129 h 190"/>
                <a:gd name="T40" fmla="*/ 189 w 263"/>
                <a:gd name="T41" fmla="*/ 130 h 190"/>
                <a:gd name="T42" fmla="*/ 190 w 263"/>
                <a:gd name="T43" fmla="*/ 130 h 190"/>
                <a:gd name="T44" fmla="*/ 190 w 263"/>
                <a:gd name="T45" fmla="*/ 130 h 190"/>
                <a:gd name="T46" fmla="*/ 194 w 263"/>
                <a:gd name="T47" fmla="*/ 137 h 190"/>
                <a:gd name="T48" fmla="*/ 200 w 263"/>
                <a:gd name="T49" fmla="*/ 143 h 190"/>
                <a:gd name="T50" fmla="*/ 212 w 263"/>
                <a:gd name="T51" fmla="*/ 153 h 190"/>
                <a:gd name="T52" fmla="*/ 227 w 263"/>
                <a:gd name="T53" fmla="*/ 163 h 190"/>
                <a:gd name="T54" fmla="*/ 241 w 263"/>
                <a:gd name="T55" fmla="*/ 175 h 190"/>
                <a:gd name="T56" fmla="*/ 253 w 263"/>
                <a:gd name="T57" fmla="*/ 183 h 190"/>
                <a:gd name="T58" fmla="*/ 263 w 263"/>
                <a:gd name="T59"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3" h="190">
                  <a:moveTo>
                    <a:pt x="0" y="0"/>
                  </a:moveTo>
                  <a:lnTo>
                    <a:pt x="10" y="2"/>
                  </a:lnTo>
                  <a:lnTo>
                    <a:pt x="21" y="9"/>
                  </a:lnTo>
                  <a:lnTo>
                    <a:pt x="38" y="17"/>
                  </a:lnTo>
                  <a:lnTo>
                    <a:pt x="52" y="27"/>
                  </a:lnTo>
                  <a:lnTo>
                    <a:pt x="66" y="35"/>
                  </a:lnTo>
                  <a:lnTo>
                    <a:pt x="75" y="40"/>
                  </a:lnTo>
                  <a:lnTo>
                    <a:pt x="158" y="88"/>
                  </a:lnTo>
                  <a:lnTo>
                    <a:pt x="166" y="91"/>
                  </a:lnTo>
                  <a:lnTo>
                    <a:pt x="174" y="96"/>
                  </a:lnTo>
                  <a:lnTo>
                    <a:pt x="184" y="102"/>
                  </a:lnTo>
                  <a:lnTo>
                    <a:pt x="189" y="106"/>
                  </a:lnTo>
                  <a:lnTo>
                    <a:pt x="190" y="111"/>
                  </a:lnTo>
                  <a:lnTo>
                    <a:pt x="190" y="114"/>
                  </a:lnTo>
                  <a:lnTo>
                    <a:pt x="189" y="119"/>
                  </a:lnTo>
                  <a:lnTo>
                    <a:pt x="187" y="122"/>
                  </a:lnTo>
                  <a:lnTo>
                    <a:pt x="186" y="125"/>
                  </a:lnTo>
                  <a:lnTo>
                    <a:pt x="186" y="127"/>
                  </a:lnTo>
                  <a:lnTo>
                    <a:pt x="186" y="129"/>
                  </a:lnTo>
                  <a:lnTo>
                    <a:pt x="186" y="129"/>
                  </a:lnTo>
                  <a:lnTo>
                    <a:pt x="189" y="130"/>
                  </a:lnTo>
                  <a:lnTo>
                    <a:pt x="190" y="130"/>
                  </a:lnTo>
                  <a:lnTo>
                    <a:pt x="190" y="130"/>
                  </a:lnTo>
                  <a:lnTo>
                    <a:pt x="194" y="137"/>
                  </a:lnTo>
                  <a:lnTo>
                    <a:pt x="200" y="143"/>
                  </a:lnTo>
                  <a:lnTo>
                    <a:pt x="212" y="153"/>
                  </a:lnTo>
                  <a:lnTo>
                    <a:pt x="227" y="163"/>
                  </a:lnTo>
                  <a:lnTo>
                    <a:pt x="241" y="175"/>
                  </a:lnTo>
                  <a:lnTo>
                    <a:pt x="253" y="183"/>
                  </a:lnTo>
                  <a:lnTo>
                    <a:pt x="263" y="19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Freeform 128"/>
            <p:cNvSpPr>
              <a:spLocks/>
            </p:cNvSpPr>
            <p:nvPr/>
          </p:nvSpPr>
          <p:spPr bwMode="auto">
            <a:xfrm>
              <a:off x="2808982" y="2348763"/>
              <a:ext cx="371512" cy="84096"/>
            </a:xfrm>
            <a:custGeom>
              <a:avLst/>
              <a:gdLst>
                <a:gd name="T0" fmla="*/ 8 w 349"/>
                <a:gd name="T1" fmla="*/ 6 h 79"/>
                <a:gd name="T2" fmla="*/ 17 w 349"/>
                <a:gd name="T3" fmla="*/ 19 h 79"/>
                <a:gd name="T4" fmla="*/ 18 w 349"/>
                <a:gd name="T5" fmla="*/ 24 h 79"/>
                <a:gd name="T6" fmla="*/ 27 w 349"/>
                <a:gd name="T7" fmla="*/ 24 h 79"/>
                <a:gd name="T8" fmla="*/ 33 w 349"/>
                <a:gd name="T9" fmla="*/ 33 h 79"/>
                <a:gd name="T10" fmla="*/ 41 w 349"/>
                <a:gd name="T11" fmla="*/ 34 h 79"/>
                <a:gd name="T12" fmla="*/ 46 w 349"/>
                <a:gd name="T13" fmla="*/ 38 h 79"/>
                <a:gd name="T14" fmla="*/ 50 w 349"/>
                <a:gd name="T15" fmla="*/ 39 h 79"/>
                <a:gd name="T16" fmla="*/ 56 w 349"/>
                <a:gd name="T17" fmla="*/ 34 h 79"/>
                <a:gd name="T18" fmla="*/ 63 w 349"/>
                <a:gd name="T19" fmla="*/ 26 h 79"/>
                <a:gd name="T20" fmla="*/ 68 w 349"/>
                <a:gd name="T21" fmla="*/ 24 h 79"/>
                <a:gd name="T22" fmla="*/ 79 w 349"/>
                <a:gd name="T23" fmla="*/ 29 h 79"/>
                <a:gd name="T24" fmla="*/ 89 w 349"/>
                <a:gd name="T25" fmla="*/ 34 h 79"/>
                <a:gd name="T26" fmla="*/ 94 w 349"/>
                <a:gd name="T27" fmla="*/ 29 h 79"/>
                <a:gd name="T28" fmla="*/ 102 w 349"/>
                <a:gd name="T29" fmla="*/ 18 h 79"/>
                <a:gd name="T30" fmla="*/ 110 w 349"/>
                <a:gd name="T31" fmla="*/ 19 h 79"/>
                <a:gd name="T32" fmla="*/ 119 w 349"/>
                <a:gd name="T33" fmla="*/ 24 h 79"/>
                <a:gd name="T34" fmla="*/ 119 w 349"/>
                <a:gd name="T35" fmla="*/ 31 h 79"/>
                <a:gd name="T36" fmla="*/ 120 w 349"/>
                <a:gd name="T37" fmla="*/ 34 h 79"/>
                <a:gd name="T38" fmla="*/ 125 w 349"/>
                <a:gd name="T39" fmla="*/ 36 h 79"/>
                <a:gd name="T40" fmla="*/ 125 w 349"/>
                <a:gd name="T41" fmla="*/ 38 h 79"/>
                <a:gd name="T42" fmla="*/ 132 w 349"/>
                <a:gd name="T43" fmla="*/ 44 h 79"/>
                <a:gd name="T44" fmla="*/ 137 w 349"/>
                <a:gd name="T45" fmla="*/ 49 h 79"/>
                <a:gd name="T46" fmla="*/ 138 w 349"/>
                <a:gd name="T47" fmla="*/ 54 h 79"/>
                <a:gd name="T48" fmla="*/ 150 w 349"/>
                <a:gd name="T49" fmla="*/ 57 h 79"/>
                <a:gd name="T50" fmla="*/ 156 w 349"/>
                <a:gd name="T51" fmla="*/ 62 h 79"/>
                <a:gd name="T52" fmla="*/ 156 w 349"/>
                <a:gd name="T53" fmla="*/ 70 h 79"/>
                <a:gd name="T54" fmla="*/ 160 w 349"/>
                <a:gd name="T55" fmla="*/ 72 h 79"/>
                <a:gd name="T56" fmla="*/ 166 w 349"/>
                <a:gd name="T57" fmla="*/ 69 h 79"/>
                <a:gd name="T58" fmla="*/ 170 w 349"/>
                <a:gd name="T59" fmla="*/ 72 h 79"/>
                <a:gd name="T60" fmla="*/ 173 w 349"/>
                <a:gd name="T61" fmla="*/ 79 h 79"/>
                <a:gd name="T62" fmla="*/ 174 w 349"/>
                <a:gd name="T63" fmla="*/ 72 h 79"/>
                <a:gd name="T64" fmla="*/ 178 w 349"/>
                <a:gd name="T65" fmla="*/ 67 h 79"/>
                <a:gd name="T66" fmla="*/ 188 w 349"/>
                <a:gd name="T67" fmla="*/ 62 h 79"/>
                <a:gd name="T68" fmla="*/ 197 w 349"/>
                <a:gd name="T69" fmla="*/ 65 h 79"/>
                <a:gd name="T70" fmla="*/ 206 w 349"/>
                <a:gd name="T71" fmla="*/ 70 h 79"/>
                <a:gd name="T72" fmla="*/ 214 w 349"/>
                <a:gd name="T73" fmla="*/ 65 h 79"/>
                <a:gd name="T74" fmla="*/ 221 w 349"/>
                <a:gd name="T75" fmla="*/ 62 h 79"/>
                <a:gd name="T76" fmla="*/ 225 w 349"/>
                <a:gd name="T77" fmla="*/ 69 h 79"/>
                <a:gd name="T78" fmla="*/ 227 w 349"/>
                <a:gd name="T79" fmla="*/ 74 h 79"/>
                <a:gd name="T80" fmla="*/ 235 w 349"/>
                <a:gd name="T81" fmla="*/ 75 h 79"/>
                <a:gd name="T82" fmla="*/ 239 w 349"/>
                <a:gd name="T83" fmla="*/ 72 h 79"/>
                <a:gd name="T84" fmla="*/ 245 w 349"/>
                <a:gd name="T85" fmla="*/ 67 h 79"/>
                <a:gd name="T86" fmla="*/ 252 w 349"/>
                <a:gd name="T87" fmla="*/ 65 h 79"/>
                <a:gd name="T88" fmla="*/ 263 w 349"/>
                <a:gd name="T89" fmla="*/ 65 h 79"/>
                <a:gd name="T90" fmla="*/ 273 w 349"/>
                <a:gd name="T91" fmla="*/ 61 h 79"/>
                <a:gd name="T92" fmla="*/ 283 w 349"/>
                <a:gd name="T93" fmla="*/ 59 h 79"/>
                <a:gd name="T94" fmla="*/ 294 w 349"/>
                <a:gd name="T95" fmla="*/ 65 h 79"/>
                <a:gd name="T96" fmla="*/ 314 w 349"/>
                <a:gd name="T97" fmla="*/ 59 h 79"/>
                <a:gd name="T98" fmla="*/ 341 w 349"/>
                <a:gd name="T99" fmla="*/ 2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49" h="79">
                  <a:moveTo>
                    <a:pt x="0" y="0"/>
                  </a:moveTo>
                  <a:lnTo>
                    <a:pt x="3" y="3"/>
                  </a:lnTo>
                  <a:lnTo>
                    <a:pt x="8" y="6"/>
                  </a:lnTo>
                  <a:lnTo>
                    <a:pt x="13" y="11"/>
                  </a:lnTo>
                  <a:lnTo>
                    <a:pt x="17" y="14"/>
                  </a:lnTo>
                  <a:lnTo>
                    <a:pt x="17" y="19"/>
                  </a:lnTo>
                  <a:lnTo>
                    <a:pt x="17" y="21"/>
                  </a:lnTo>
                  <a:lnTo>
                    <a:pt x="17" y="23"/>
                  </a:lnTo>
                  <a:lnTo>
                    <a:pt x="18" y="24"/>
                  </a:lnTo>
                  <a:lnTo>
                    <a:pt x="22" y="24"/>
                  </a:lnTo>
                  <a:lnTo>
                    <a:pt x="25" y="24"/>
                  </a:lnTo>
                  <a:lnTo>
                    <a:pt x="27" y="24"/>
                  </a:lnTo>
                  <a:lnTo>
                    <a:pt x="28" y="24"/>
                  </a:lnTo>
                  <a:lnTo>
                    <a:pt x="30" y="31"/>
                  </a:lnTo>
                  <a:lnTo>
                    <a:pt x="33" y="33"/>
                  </a:lnTo>
                  <a:lnTo>
                    <a:pt x="36" y="34"/>
                  </a:lnTo>
                  <a:lnTo>
                    <a:pt x="38" y="34"/>
                  </a:lnTo>
                  <a:lnTo>
                    <a:pt x="41" y="34"/>
                  </a:lnTo>
                  <a:lnTo>
                    <a:pt x="45" y="34"/>
                  </a:lnTo>
                  <a:lnTo>
                    <a:pt x="45" y="36"/>
                  </a:lnTo>
                  <a:lnTo>
                    <a:pt x="46" y="38"/>
                  </a:lnTo>
                  <a:lnTo>
                    <a:pt x="46" y="39"/>
                  </a:lnTo>
                  <a:lnTo>
                    <a:pt x="48" y="39"/>
                  </a:lnTo>
                  <a:lnTo>
                    <a:pt x="50" y="39"/>
                  </a:lnTo>
                  <a:lnTo>
                    <a:pt x="51" y="38"/>
                  </a:lnTo>
                  <a:lnTo>
                    <a:pt x="53" y="36"/>
                  </a:lnTo>
                  <a:lnTo>
                    <a:pt x="56" y="34"/>
                  </a:lnTo>
                  <a:lnTo>
                    <a:pt x="58" y="31"/>
                  </a:lnTo>
                  <a:lnTo>
                    <a:pt x="61" y="29"/>
                  </a:lnTo>
                  <a:lnTo>
                    <a:pt x="63" y="26"/>
                  </a:lnTo>
                  <a:lnTo>
                    <a:pt x="66" y="26"/>
                  </a:lnTo>
                  <a:lnTo>
                    <a:pt x="66" y="24"/>
                  </a:lnTo>
                  <a:lnTo>
                    <a:pt x="68" y="24"/>
                  </a:lnTo>
                  <a:lnTo>
                    <a:pt x="73" y="26"/>
                  </a:lnTo>
                  <a:lnTo>
                    <a:pt x="76" y="28"/>
                  </a:lnTo>
                  <a:lnTo>
                    <a:pt x="79" y="29"/>
                  </a:lnTo>
                  <a:lnTo>
                    <a:pt x="84" y="33"/>
                  </a:lnTo>
                  <a:lnTo>
                    <a:pt x="87" y="34"/>
                  </a:lnTo>
                  <a:lnTo>
                    <a:pt x="89" y="34"/>
                  </a:lnTo>
                  <a:lnTo>
                    <a:pt x="91" y="34"/>
                  </a:lnTo>
                  <a:lnTo>
                    <a:pt x="92" y="33"/>
                  </a:lnTo>
                  <a:lnTo>
                    <a:pt x="94" y="29"/>
                  </a:lnTo>
                  <a:lnTo>
                    <a:pt x="97" y="24"/>
                  </a:lnTo>
                  <a:lnTo>
                    <a:pt x="99" y="19"/>
                  </a:lnTo>
                  <a:lnTo>
                    <a:pt x="102" y="18"/>
                  </a:lnTo>
                  <a:lnTo>
                    <a:pt x="104" y="18"/>
                  </a:lnTo>
                  <a:lnTo>
                    <a:pt x="107" y="18"/>
                  </a:lnTo>
                  <a:lnTo>
                    <a:pt x="110" y="19"/>
                  </a:lnTo>
                  <a:lnTo>
                    <a:pt x="114" y="21"/>
                  </a:lnTo>
                  <a:lnTo>
                    <a:pt x="117" y="23"/>
                  </a:lnTo>
                  <a:lnTo>
                    <a:pt x="119" y="24"/>
                  </a:lnTo>
                  <a:lnTo>
                    <a:pt x="119" y="26"/>
                  </a:lnTo>
                  <a:lnTo>
                    <a:pt x="119" y="28"/>
                  </a:lnTo>
                  <a:lnTo>
                    <a:pt x="119" y="31"/>
                  </a:lnTo>
                  <a:lnTo>
                    <a:pt x="119" y="33"/>
                  </a:lnTo>
                  <a:lnTo>
                    <a:pt x="119" y="34"/>
                  </a:lnTo>
                  <a:lnTo>
                    <a:pt x="120" y="34"/>
                  </a:lnTo>
                  <a:lnTo>
                    <a:pt x="122" y="34"/>
                  </a:lnTo>
                  <a:lnTo>
                    <a:pt x="124" y="34"/>
                  </a:lnTo>
                  <a:lnTo>
                    <a:pt x="125" y="36"/>
                  </a:lnTo>
                  <a:lnTo>
                    <a:pt x="125" y="36"/>
                  </a:lnTo>
                  <a:lnTo>
                    <a:pt x="125" y="38"/>
                  </a:lnTo>
                  <a:lnTo>
                    <a:pt x="125" y="38"/>
                  </a:lnTo>
                  <a:lnTo>
                    <a:pt x="125" y="39"/>
                  </a:lnTo>
                  <a:lnTo>
                    <a:pt x="128" y="42"/>
                  </a:lnTo>
                  <a:lnTo>
                    <a:pt x="132" y="44"/>
                  </a:lnTo>
                  <a:lnTo>
                    <a:pt x="135" y="47"/>
                  </a:lnTo>
                  <a:lnTo>
                    <a:pt x="135" y="47"/>
                  </a:lnTo>
                  <a:lnTo>
                    <a:pt x="137" y="49"/>
                  </a:lnTo>
                  <a:lnTo>
                    <a:pt x="137" y="51"/>
                  </a:lnTo>
                  <a:lnTo>
                    <a:pt x="138" y="54"/>
                  </a:lnTo>
                  <a:lnTo>
                    <a:pt x="138" y="54"/>
                  </a:lnTo>
                  <a:lnTo>
                    <a:pt x="142" y="56"/>
                  </a:lnTo>
                  <a:lnTo>
                    <a:pt x="145" y="57"/>
                  </a:lnTo>
                  <a:lnTo>
                    <a:pt x="150" y="57"/>
                  </a:lnTo>
                  <a:lnTo>
                    <a:pt x="153" y="57"/>
                  </a:lnTo>
                  <a:lnTo>
                    <a:pt x="156" y="59"/>
                  </a:lnTo>
                  <a:lnTo>
                    <a:pt x="156" y="62"/>
                  </a:lnTo>
                  <a:lnTo>
                    <a:pt x="158" y="64"/>
                  </a:lnTo>
                  <a:lnTo>
                    <a:pt x="156" y="67"/>
                  </a:lnTo>
                  <a:lnTo>
                    <a:pt x="156" y="70"/>
                  </a:lnTo>
                  <a:lnTo>
                    <a:pt x="156" y="72"/>
                  </a:lnTo>
                  <a:lnTo>
                    <a:pt x="158" y="74"/>
                  </a:lnTo>
                  <a:lnTo>
                    <a:pt x="160" y="72"/>
                  </a:lnTo>
                  <a:lnTo>
                    <a:pt x="161" y="72"/>
                  </a:lnTo>
                  <a:lnTo>
                    <a:pt x="165" y="70"/>
                  </a:lnTo>
                  <a:lnTo>
                    <a:pt x="166" y="69"/>
                  </a:lnTo>
                  <a:lnTo>
                    <a:pt x="166" y="69"/>
                  </a:lnTo>
                  <a:lnTo>
                    <a:pt x="168" y="70"/>
                  </a:lnTo>
                  <a:lnTo>
                    <a:pt x="170" y="72"/>
                  </a:lnTo>
                  <a:lnTo>
                    <a:pt x="171" y="74"/>
                  </a:lnTo>
                  <a:lnTo>
                    <a:pt x="171" y="77"/>
                  </a:lnTo>
                  <a:lnTo>
                    <a:pt x="173" y="79"/>
                  </a:lnTo>
                  <a:lnTo>
                    <a:pt x="173" y="77"/>
                  </a:lnTo>
                  <a:lnTo>
                    <a:pt x="174" y="75"/>
                  </a:lnTo>
                  <a:lnTo>
                    <a:pt x="174" y="72"/>
                  </a:lnTo>
                  <a:lnTo>
                    <a:pt x="176" y="70"/>
                  </a:lnTo>
                  <a:lnTo>
                    <a:pt x="176" y="69"/>
                  </a:lnTo>
                  <a:lnTo>
                    <a:pt x="178" y="67"/>
                  </a:lnTo>
                  <a:lnTo>
                    <a:pt x="181" y="65"/>
                  </a:lnTo>
                  <a:lnTo>
                    <a:pt x="186" y="64"/>
                  </a:lnTo>
                  <a:lnTo>
                    <a:pt x="188" y="62"/>
                  </a:lnTo>
                  <a:lnTo>
                    <a:pt x="191" y="62"/>
                  </a:lnTo>
                  <a:lnTo>
                    <a:pt x="194" y="64"/>
                  </a:lnTo>
                  <a:lnTo>
                    <a:pt x="197" y="65"/>
                  </a:lnTo>
                  <a:lnTo>
                    <a:pt x="199" y="67"/>
                  </a:lnTo>
                  <a:lnTo>
                    <a:pt x="202" y="69"/>
                  </a:lnTo>
                  <a:lnTo>
                    <a:pt x="206" y="70"/>
                  </a:lnTo>
                  <a:lnTo>
                    <a:pt x="209" y="69"/>
                  </a:lnTo>
                  <a:lnTo>
                    <a:pt x="212" y="67"/>
                  </a:lnTo>
                  <a:lnTo>
                    <a:pt x="214" y="65"/>
                  </a:lnTo>
                  <a:lnTo>
                    <a:pt x="217" y="62"/>
                  </a:lnTo>
                  <a:lnTo>
                    <a:pt x="219" y="62"/>
                  </a:lnTo>
                  <a:lnTo>
                    <a:pt x="221" y="62"/>
                  </a:lnTo>
                  <a:lnTo>
                    <a:pt x="222" y="64"/>
                  </a:lnTo>
                  <a:lnTo>
                    <a:pt x="224" y="65"/>
                  </a:lnTo>
                  <a:lnTo>
                    <a:pt x="225" y="69"/>
                  </a:lnTo>
                  <a:lnTo>
                    <a:pt x="225" y="70"/>
                  </a:lnTo>
                  <a:lnTo>
                    <a:pt x="227" y="72"/>
                  </a:lnTo>
                  <a:lnTo>
                    <a:pt x="227" y="74"/>
                  </a:lnTo>
                  <a:lnTo>
                    <a:pt x="230" y="74"/>
                  </a:lnTo>
                  <a:lnTo>
                    <a:pt x="234" y="75"/>
                  </a:lnTo>
                  <a:lnTo>
                    <a:pt x="235" y="75"/>
                  </a:lnTo>
                  <a:lnTo>
                    <a:pt x="239" y="77"/>
                  </a:lnTo>
                  <a:lnTo>
                    <a:pt x="239" y="77"/>
                  </a:lnTo>
                  <a:lnTo>
                    <a:pt x="239" y="72"/>
                  </a:lnTo>
                  <a:lnTo>
                    <a:pt x="240" y="70"/>
                  </a:lnTo>
                  <a:lnTo>
                    <a:pt x="242" y="69"/>
                  </a:lnTo>
                  <a:lnTo>
                    <a:pt x="245" y="67"/>
                  </a:lnTo>
                  <a:lnTo>
                    <a:pt x="247" y="65"/>
                  </a:lnTo>
                  <a:lnTo>
                    <a:pt x="248" y="65"/>
                  </a:lnTo>
                  <a:lnTo>
                    <a:pt x="252" y="65"/>
                  </a:lnTo>
                  <a:lnTo>
                    <a:pt x="253" y="65"/>
                  </a:lnTo>
                  <a:lnTo>
                    <a:pt x="262" y="65"/>
                  </a:lnTo>
                  <a:lnTo>
                    <a:pt x="263" y="65"/>
                  </a:lnTo>
                  <a:lnTo>
                    <a:pt x="265" y="65"/>
                  </a:lnTo>
                  <a:lnTo>
                    <a:pt x="268" y="64"/>
                  </a:lnTo>
                  <a:lnTo>
                    <a:pt x="273" y="61"/>
                  </a:lnTo>
                  <a:lnTo>
                    <a:pt x="276" y="59"/>
                  </a:lnTo>
                  <a:lnTo>
                    <a:pt x="280" y="57"/>
                  </a:lnTo>
                  <a:lnTo>
                    <a:pt x="283" y="59"/>
                  </a:lnTo>
                  <a:lnTo>
                    <a:pt x="286" y="61"/>
                  </a:lnTo>
                  <a:lnTo>
                    <a:pt x="291" y="62"/>
                  </a:lnTo>
                  <a:lnTo>
                    <a:pt x="294" y="65"/>
                  </a:lnTo>
                  <a:lnTo>
                    <a:pt x="299" y="65"/>
                  </a:lnTo>
                  <a:lnTo>
                    <a:pt x="306" y="64"/>
                  </a:lnTo>
                  <a:lnTo>
                    <a:pt x="314" y="59"/>
                  </a:lnTo>
                  <a:lnTo>
                    <a:pt x="322" y="49"/>
                  </a:lnTo>
                  <a:lnTo>
                    <a:pt x="332" y="38"/>
                  </a:lnTo>
                  <a:lnTo>
                    <a:pt x="341" y="26"/>
                  </a:lnTo>
                  <a:lnTo>
                    <a:pt x="349" y="19"/>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Freeform 129"/>
            <p:cNvSpPr>
              <a:spLocks/>
            </p:cNvSpPr>
            <p:nvPr/>
          </p:nvSpPr>
          <p:spPr bwMode="auto">
            <a:xfrm>
              <a:off x="2982497" y="3066238"/>
              <a:ext cx="113902" cy="64935"/>
            </a:xfrm>
            <a:custGeom>
              <a:avLst/>
              <a:gdLst>
                <a:gd name="T0" fmla="*/ 0 w 107"/>
                <a:gd name="T1" fmla="*/ 0 h 61"/>
                <a:gd name="T2" fmla="*/ 8 w 107"/>
                <a:gd name="T3" fmla="*/ 13 h 61"/>
                <a:gd name="T4" fmla="*/ 16 w 107"/>
                <a:gd name="T5" fmla="*/ 18 h 61"/>
                <a:gd name="T6" fmla="*/ 23 w 107"/>
                <a:gd name="T7" fmla="*/ 20 h 61"/>
                <a:gd name="T8" fmla="*/ 28 w 107"/>
                <a:gd name="T9" fmla="*/ 20 h 61"/>
                <a:gd name="T10" fmla="*/ 33 w 107"/>
                <a:gd name="T11" fmla="*/ 20 h 61"/>
                <a:gd name="T12" fmla="*/ 39 w 107"/>
                <a:gd name="T13" fmla="*/ 25 h 61"/>
                <a:gd name="T14" fmla="*/ 41 w 107"/>
                <a:gd name="T15" fmla="*/ 26 h 61"/>
                <a:gd name="T16" fmla="*/ 41 w 107"/>
                <a:gd name="T17" fmla="*/ 28 h 61"/>
                <a:gd name="T18" fmla="*/ 41 w 107"/>
                <a:gd name="T19" fmla="*/ 31 h 61"/>
                <a:gd name="T20" fmla="*/ 41 w 107"/>
                <a:gd name="T21" fmla="*/ 33 h 61"/>
                <a:gd name="T22" fmla="*/ 43 w 107"/>
                <a:gd name="T23" fmla="*/ 35 h 61"/>
                <a:gd name="T24" fmla="*/ 46 w 107"/>
                <a:gd name="T25" fmla="*/ 36 h 61"/>
                <a:gd name="T26" fmla="*/ 48 w 107"/>
                <a:gd name="T27" fmla="*/ 36 h 61"/>
                <a:gd name="T28" fmla="*/ 49 w 107"/>
                <a:gd name="T29" fmla="*/ 36 h 61"/>
                <a:gd name="T30" fmla="*/ 53 w 107"/>
                <a:gd name="T31" fmla="*/ 35 h 61"/>
                <a:gd name="T32" fmla="*/ 56 w 107"/>
                <a:gd name="T33" fmla="*/ 35 h 61"/>
                <a:gd name="T34" fmla="*/ 58 w 107"/>
                <a:gd name="T35" fmla="*/ 36 h 61"/>
                <a:gd name="T36" fmla="*/ 59 w 107"/>
                <a:gd name="T37" fmla="*/ 38 h 61"/>
                <a:gd name="T38" fmla="*/ 59 w 107"/>
                <a:gd name="T39" fmla="*/ 38 h 61"/>
                <a:gd name="T40" fmla="*/ 59 w 107"/>
                <a:gd name="T41" fmla="*/ 40 h 61"/>
                <a:gd name="T42" fmla="*/ 58 w 107"/>
                <a:gd name="T43" fmla="*/ 41 h 61"/>
                <a:gd name="T44" fmla="*/ 58 w 107"/>
                <a:gd name="T45" fmla="*/ 43 h 61"/>
                <a:gd name="T46" fmla="*/ 59 w 107"/>
                <a:gd name="T47" fmla="*/ 43 h 61"/>
                <a:gd name="T48" fmla="*/ 61 w 107"/>
                <a:gd name="T49" fmla="*/ 45 h 61"/>
                <a:gd name="T50" fmla="*/ 64 w 107"/>
                <a:gd name="T51" fmla="*/ 45 h 61"/>
                <a:gd name="T52" fmla="*/ 71 w 107"/>
                <a:gd name="T53" fmla="*/ 45 h 61"/>
                <a:gd name="T54" fmla="*/ 76 w 107"/>
                <a:gd name="T55" fmla="*/ 46 h 61"/>
                <a:gd name="T56" fmla="*/ 81 w 107"/>
                <a:gd name="T57" fmla="*/ 46 h 61"/>
                <a:gd name="T58" fmla="*/ 84 w 107"/>
                <a:gd name="T59" fmla="*/ 50 h 61"/>
                <a:gd name="T60" fmla="*/ 85 w 107"/>
                <a:gd name="T61" fmla="*/ 51 h 61"/>
                <a:gd name="T62" fmla="*/ 87 w 107"/>
                <a:gd name="T63" fmla="*/ 53 h 61"/>
                <a:gd name="T64" fmla="*/ 87 w 107"/>
                <a:gd name="T65" fmla="*/ 54 h 61"/>
                <a:gd name="T66" fmla="*/ 90 w 107"/>
                <a:gd name="T67" fmla="*/ 54 h 61"/>
                <a:gd name="T68" fmla="*/ 94 w 107"/>
                <a:gd name="T69" fmla="*/ 54 h 61"/>
                <a:gd name="T70" fmla="*/ 95 w 107"/>
                <a:gd name="T71" fmla="*/ 54 h 61"/>
                <a:gd name="T72" fmla="*/ 99 w 107"/>
                <a:gd name="T73" fmla="*/ 56 h 61"/>
                <a:gd name="T74" fmla="*/ 102 w 107"/>
                <a:gd name="T75" fmla="*/ 58 h 61"/>
                <a:gd name="T76" fmla="*/ 104 w 107"/>
                <a:gd name="T77" fmla="*/ 59 h 61"/>
                <a:gd name="T78" fmla="*/ 107 w 107"/>
                <a:gd name="T79"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 h="61">
                  <a:moveTo>
                    <a:pt x="0" y="0"/>
                  </a:moveTo>
                  <a:lnTo>
                    <a:pt x="8" y="13"/>
                  </a:lnTo>
                  <a:lnTo>
                    <a:pt x="16" y="18"/>
                  </a:lnTo>
                  <a:lnTo>
                    <a:pt x="23" y="20"/>
                  </a:lnTo>
                  <a:lnTo>
                    <a:pt x="28" y="20"/>
                  </a:lnTo>
                  <a:lnTo>
                    <a:pt x="33" y="20"/>
                  </a:lnTo>
                  <a:lnTo>
                    <a:pt x="39" y="25"/>
                  </a:lnTo>
                  <a:lnTo>
                    <a:pt x="41" y="26"/>
                  </a:lnTo>
                  <a:lnTo>
                    <a:pt x="41" y="28"/>
                  </a:lnTo>
                  <a:lnTo>
                    <a:pt x="41" y="31"/>
                  </a:lnTo>
                  <a:lnTo>
                    <a:pt x="41" y="33"/>
                  </a:lnTo>
                  <a:lnTo>
                    <a:pt x="43" y="35"/>
                  </a:lnTo>
                  <a:lnTo>
                    <a:pt x="46" y="36"/>
                  </a:lnTo>
                  <a:lnTo>
                    <a:pt x="48" y="36"/>
                  </a:lnTo>
                  <a:lnTo>
                    <a:pt x="49" y="36"/>
                  </a:lnTo>
                  <a:lnTo>
                    <a:pt x="53" y="35"/>
                  </a:lnTo>
                  <a:lnTo>
                    <a:pt x="56" y="35"/>
                  </a:lnTo>
                  <a:lnTo>
                    <a:pt x="58" y="36"/>
                  </a:lnTo>
                  <a:lnTo>
                    <a:pt x="59" y="38"/>
                  </a:lnTo>
                  <a:lnTo>
                    <a:pt x="59" y="38"/>
                  </a:lnTo>
                  <a:lnTo>
                    <a:pt x="59" y="40"/>
                  </a:lnTo>
                  <a:lnTo>
                    <a:pt x="58" y="41"/>
                  </a:lnTo>
                  <a:lnTo>
                    <a:pt x="58" y="43"/>
                  </a:lnTo>
                  <a:lnTo>
                    <a:pt x="59" y="43"/>
                  </a:lnTo>
                  <a:lnTo>
                    <a:pt x="61" y="45"/>
                  </a:lnTo>
                  <a:lnTo>
                    <a:pt x="64" y="45"/>
                  </a:lnTo>
                  <a:lnTo>
                    <a:pt x="71" y="45"/>
                  </a:lnTo>
                  <a:lnTo>
                    <a:pt x="76" y="46"/>
                  </a:lnTo>
                  <a:lnTo>
                    <a:pt x="81" y="46"/>
                  </a:lnTo>
                  <a:lnTo>
                    <a:pt x="84" y="50"/>
                  </a:lnTo>
                  <a:lnTo>
                    <a:pt x="85" y="51"/>
                  </a:lnTo>
                  <a:lnTo>
                    <a:pt x="87" y="53"/>
                  </a:lnTo>
                  <a:lnTo>
                    <a:pt x="87" y="54"/>
                  </a:lnTo>
                  <a:lnTo>
                    <a:pt x="90" y="54"/>
                  </a:lnTo>
                  <a:lnTo>
                    <a:pt x="94" y="54"/>
                  </a:lnTo>
                  <a:lnTo>
                    <a:pt x="95" y="54"/>
                  </a:lnTo>
                  <a:lnTo>
                    <a:pt x="99" y="56"/>
                  </a:lnTo>
                  <a:lnTo>
                    <a:pt x="102" y="58"/>
                  </a:lnTo>
                  <a:lnTo>
                    <a:pt x="104" y="59"/>
                  </a:lnTo>
                  <a:lnTo>
                    <a:pt x="107" y="61"/>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Freeform 130"/>
            <p:cNvSpPr>
              <a:spLocks/>
            </p:cNvSpPr>
            <p:nvPr/>
          </p:nvSpPr>
          <p:spPr bwMode="auto">
            <a:xfrm>
              <a:off x="3102785" y="3250396"/>
              <a:ext cx="138386" cy="301255"/>
            </a:xfrm>
            <a:custGeom>
              <a:avLst/>
              <a:gdLst>
                <a:gd name="T0" fmla="*/ 78 w 130"/>
                <a:gd name="T1" fmla="*/ 0 h 283"/>
                <a:gd name="T2" fmla="*/ 74 w 130"/>
                <a:gd name="T3" fmla="*/ 5 h 283"/>
                <a:gd name="T4" fmla="*/ 71 w 130"/>
                <a:gd name="T5" fmla="*/ 15 h 283"/>
                <a:gd name="T6" fmla="*/ 61 w 130"/>
                <a:gd name="T7" fmla="*/ 30 h 283"/>
                <a:gd name="T8" fmla="*/ 68 w 130"/>
                <a:gd name="T9" fmla="*/ 61 h 283"/>
                <a:gd name="T10" fmla="*/ 68 w 130"/>
                <a:gd name="T11" fmla="*/ 67 h 283"/>
                <a:gd name="T12" fmla="*/ 68 w 130"/>
                <a:gd name="T13" fmla="*/ 87 h 283"/>
                <a:gd name="T14" fmla="*/ 71 w 130"/>
                <a:gd name="T15" fmla="*/ 97 h 283"/>
                <a:gd name="T16" fmla="*/ 79 w 130"/>
                <a:gd name="T17" fmla="*/ 97 h 283"/>
                <a:gd name="T18" fmla="*/ 89 w 130"/>
                <a:gd name="T19" fmla="*/ 102 h 283"/>
                <a:gd name="T20" fmla="*/ 102 w 130"/>
                <a:gd name="T21" fmla="*/ 120 h 283"/>
                <a:gd name="T22" fmla="*/ 127 w 130"/>
                <a:gd name="T23" fmla="*/ 151 h 283"/>
                <a:gd name="T24" fmla="*/ 127 w 130"/>
                <a:gd name="T25" fmla="*/ 176 h 283"/>
                <a:gd name="T26" fmla="*/ 125 w 130"/>
                <a:gd name="T27" fmla="*/ 192 h 283"/>
                <a:gd name="T28" fmla="*/ 124 w 130"/>
                <a:gd name="T29" fmla="*/ 214 h 283"/>
                <a:gd name="T30" fmla="*/ 119 w 130"/>
                <a:gd name="T31" fmla="*/ 230 h 283"/>
                <a:gd name="T32" fmla="*/ 109 w 130"/>
                <a:gd name="T33" fmla="*/ 232 h 283"/>
                <a:gd name="T34" fmla="*/ 99 w 130"/>
                <a:gd name="T35" fmla="*/ 234 h 283"/>
                <a:gd name="T36" fmla="*/ 96 w 130"/>
                <a:gd name="T37" fmla="*/ 242 h 283"/>
                <a:gd name="T38" fmla="*/ 92 w 130"/>
                <a:gd name="T39" fmla="*/ 250 h 283"/>
                <a:gd name="T40" fmla="*/ 88 w 130"/>
                <a:gd name="T41" fmla="*/ 253 h 283"/>
                <a:gd name="T42" fmla="*/ 92 w 130"/>
                <a:gd name="T43" fmla="*/ 258 h 283"/>
                <a:gd name="T44" fmla="*/ 94 w 130"/>
                <a:gd name="T45" fmla="*/ 266 h 283"/>
                <a:gd name="T46" fmla="*/ 94 w 130"/>
                <a:gd name="T47" fmla="*/ 281 h 283"/>
                <a:gd name="T48" fmla="*/ 89 w 130"/>
                <a:gd name="T49" fmla="*/ 283 h 283"/>
                <a:gd name="T50" fmla="*/ 84 w 130"/>
                <a:gd name="T51" fmla="*/ 283 h 283"/>
                <a:gd name="T52" fmla="*/ 84 w 130"/>
                <a:gd name="T53" fmla="*/ 275 h 283"/>
                <a:gd name="T54" fmla="*/ 88 w 130"/>
                <a:gd name="T55" fmla="*/ 266 h 283"/>
                <a:gd name="T56" fmla="*/ 84 w 130"/>
                <a:gd name="T57" fmla="*/ 266 h 283"/>
                <a:gd name="T58" fmla="*/ 78 w 130"/>
                <a:gd name="T59" fmla="*/ 263 h 283"/>
                <a:gd name="T60" fmla="*/ 71 w 130"/>
                <a:gd name="T61" fmla="*/ 255 h 283"/>
                <a:gd name="T62" fmla="*/ 61 w 130"/>
                <a:gd name="T63" fmla="*/ 240 h 283"/>
                <a:gd name="T64" fmla="*/ 56 w 130"/>
                <a:gd name="T65" fmla="*/ 238 h 283"/>
                <a:gd name="T66" fmla="*/ 55 w 130"/>
                <a:gd name="T67" fmla="*/ 234 h 283"/>
                <a:gd name="T68" fmla="*/ 55 w 130"/>
                <a:gd name="T69" fmla="*/ 227 h 283"/>
                <a:gd name="T70" fmla="*/ 48 w 130"/>
                <a:gd name="T71" fmla="*/ 222 h 283"/>
                <a:gd name="T72" fmla="*/ 48 w 130"/>
                <a:gd name="T73" fmla="*/ 214 h 283"/>
                <a:gd name="T74" fmla="*/ 56 w 130"/>
                <a:gd name="T75" fmla="*/ 207 h 283"/>
                <a:gd name="T76" fmla="*/ 61 w 130"/>
                <a:gd name="T77" fmla="*/ 192 h 283"/>
                <a:gd name="T78" fmla="*/ 65 w 130"/>
                <a:gd name="T79" fmla="*/ 189 h 283"/>
                <a:gd name="T80" fmla="*/ 66 w 130"/>
                <a:gd name="T81" fmla="*/ 168 h 283"/>
                <a:gd name="T82" fmla="*/ 61 w 130"/>
                <a:gd name="T83" fmla="*/ 150 h 283"/>
                <a:gd name="T84" fmla="*/ 58 w 130"/>
                <a:gd name="T85" fmla="*/ 145 h 283"/>
                <a:gd name="T86" fmla="*/ 48 w 130"/>
                <a:gd name="T87" fmla="*/ 145 h 283"/>
                <a:gd name="T88" fmla="*/ 30 w 130"/>
                <a:gd name="T89" fmla="*/ 150 h 283"/>
                <a:gd name="T90" fmla="*/ 25 w 130"/>
                <a:gd name="T91" fmla="*/ 146 h 283"/>
                <a:gd name="T92" fmla="*/ 22 w 130"/>
                <a:gd name="T93" fmla="*/ 151 h 283"/>
                <a:gd name="T94" fmla="*/ 20 w 130"/>
                <a:gd name="T95" fmla="*/ 151 h 283"/>
                <a:gd name="T96" fmla="*/ 4 w 130"/>
                <a:gd name="T97" fmla="*/ 127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283">
                  <a:moveTo>
                    <a:pt x="91" y="0"/>
                  </a:moveTo>
                  <a:lnTo>
                    <a:pt x="79" y="0"/>
                  </a:lnTo>
                  <a:lnTo>
                    <a:pt x="78" y="0"/>
                  </a:lnTo>
                  <a:lnTo>
                    <a:pt x="76" y="0"/>
                  </a:lnTo>
                  <a:lnTo>
                    <a:pt x="74" y="2"/>
                  </a:lnTo>
                  <a:lnTo>
                    <a:pt x="74" y="5"/>
                  </a:lnTo>
                  <a:lnTo>
                    <a:pt x="74" y="8"/>
                  </a:lnTo>
                  <a:lnTo>
                    <a:pt x="74" y="10"/>
                  </a:lnTo>
                  <a:lnTo>
                    <a:pt x="71" y="15"/>
                  </a:lnTo>
                  <a:lnTo>
                    <a:pt x="68" y="20"/>
                  </a:lnTo>
                  <a:lnTo>
                    <a:pt x="63" y="25"/>
                  </a:lnTo>
                  <a:lnTo>
                    <a:pt x="61" y="30"/>
                  </a:lnTo>
                  <a:lnTo>
                    <a:pt x="61" y="39"/>
                  </a:lnTo>
                  <a:lnTo>
                    <a:pt x="65" y="51"/>
                  </a:lnTo>
                  <a:lnTo>
                    <a:pt x="68" y="61"/>
                  </a:lnTo>
                  <a:lnTo>
                    <a:pt x="68" y="62"/>
                  </a:lnTo>
                  <a:lnTo>
                    <a:pt x="68" y="64"/>
                  </a:lnTo>
                  <a:lnTo>
                    <a:pt x="68" y="67"/>
                  </a:lnTo>
                  <a:lnTo>
                    <a:pt x="68" y="67"/>
                  </a:lnTo>
                  <a:lnTo>
                    <a:pt x="68" y="82"/>
                  </a:lnTo>
                  <a:lnTo>
                    <a:pt x="68" y="87"/>
                  </a:lnTo>
                  <a:lnTo>
                    <a:pt x="68" y="90"/>
                  </a:lnTo>
                  <a:lnTo>
                    <a:pt x="69" y="94"/>
                  </a:lnTo>
                  <a:lnTo>
                    <a:pt x="71" y="97"/>
                  </a:lnTo>
                  <a:lnTo>
                    <a:pt x="74" y="97"/>
                  </a:lnTo>
                  <a:lnTo>
                    <a:pt x="76" y="97"/>
                  </a:lnTo>
                  <a:lnTo>
                    <a:pt x="79" y="97"/>
                  </a:lnTo>
                  <a:lnTo>
                    <a:pt x="83" y="99"/>
                  </a:lnTo>
                  <a:lnTo>
                    <a:pt x="86" y="100"/>
                  </a:lnTo>
                  <a:lnTo>
                    <a:pt x="89" y="102"/>
                  </a:lnTo>
                  <a:lnTo>
                    <a:pt x="91" y="105"/>
                  </a:lnTo>
                  <a:lnTo>
                    <a:pt x="96" y="110"/>
                  </a:lnTo>
                  <a:lnTo>
                    <a:pt x="102" y="120"/>
                  </a:lnTo>
                  <a:lnTo>
                    <a:pt x="112" y="130"/>
                  </a:lnTo>
                  <a:lnTo>
                    <a:pt x="120" y="141"/>
                  </a:lnTo>
                  <a:lnTo>
                    <a:pt x="127" y="151"/>
                  </a:lnTo>
                  <a:lnTo>
                    <a:pt x="130" y="158"/>
                  </a:lnTo>
                  <a:lnTo>
                    <a:pt x="130" y="166"/>
                  </a:lnTo>
                  <a:lnTo>
                    <a:pt x="127" y="176"/>
                  </a:lnTo>
                  <a:lnTo>
                    <a:pt x="124" y="184"/>
                  </a:lnTo>
                  <a:lnTo>
                    <a:pt x="125" y="187"/>
                  </a:lnTo>
                  <a:lnTo>
                    <a:pt x="125" y="192"/>
                  </a:lnTo>
                  <a:lnTo>
                    <a:pt x="127" y="196"/>
                  </a:lnTo>
                  <a:lnTo>
                    <a:pt x="125" y="202"/>
                  </a:lnTo>
                  <a:lnTo>
                    <a:pt x="124" y="214"/>
                  </a:lnTo>
                  <a:lnTo>
                    <a:pt x="122" y="224"/>
                  </a:lnTo>
                  <a:lnTo>
                    <a:pt x="120" y="229"/>
                  </a:lnTo>
                  <a:lnTo>
                    <a:pt x="119" y="230"/>
                  </a:lnTo>
                  <a:lnTo>
                    <a:pt x="116" y="232"/>
                  </a:lnTo>
                  <a:lnTo>
                    <a:pt x="112" y="232"/>
                  </a:lnTo>
                  <a:lnTo>
                    <a:pt x="109" y="232"/>
                  </a:lnTo>
                  <a:lnTo>
                    <a:pt x="106" y="230"/>
                  </a:lnTo>
                  <a:lnTo>
                    <a:pt x="102" y="232"/>
                  </a:lnTo>
                  <a:lnTo>
                    <a:pt x="99" y="234"/>
                  </a:lnTo>
                  <a:lnTo>
                    <a:pt x="97" y="235"/>
                  </a:lnTo>
                  <a:lnTo>
                    <a:pt x="96" y="238"/>
                  </a:lnTo>
                  <a:lnTo>
                    <a:pt x="96" y="242"/>
                  </a:lnTo>
                  <a:lnTo>
                    <a:pt x="96" y="245"/>
                  </a:lnTo>
                  <a:lnTo>
                    <a:pt x="94" y="248"/>
                  </a:lnTo>
                  <a:lnTo>
                    <a:pt x="92" y="250"/>
                  </a:lnTo>
                  <a:lnTo>
                    <a:pt x="91" y="250"/>
                  </a:lnTo>
                  <a:lnTo>
                    <a:pt x="89" y="252"/>
                  </a:lnTo>
                  <a:lnTo>
                    <a:pt x="88" y="253"/>
                  </a:lnTo>
                  <a:lnTo>
                    <a:pt x="88" y="255"/>
                  </a:lnTo>
                  <a:lnTo>
                    <a:pt x="89" y="257"/>
                  </a:lnTo>
                  <a:lnTo>
                    <a:pt x="92" y="258"/>
                  </a:lnTo>
                  <a:lnTo>
                    <a:pt x="94" y="260"/>
                  </a:lnTo>
                  <a:lnTo>
                    <a:pt x="94" y="263"/>
                  </a:lnTo>
                  <a:lnTo>
                    <a:pt x="94" y="266"/>
                  </a:lnTo>
                  <a:lnTo>
                    <a:pt x="94" y="271"/>
                  </a:lnTo>
                  <a:lnTo>
                    <a:pt x="94" y="276"/>
                  </a:lnTo>
                  <a:lnTo>
                    <a:pt x="94" y="281"/>
                  </a:lnTo>
                  <a:lnTo>
                    <a:pt x="92" y="283"/>
                  </a:lnTo>
                  <a:lnTo>
                    <a:pt x="92" y="283"/>
                  </a:lnTo>
                  <a:lnTo>
                    <a:pt x="89" y="283"/>
                  </a:lnTo>
                  <a:lnTo>
                    <a:pt x="88" y="283"/>
                  </a:lnTo>
                  <a:lnTo>
                    <a:pt x="84" y="283"/>
                  </a:lnTo>
                  <a:lnTo>
                    <a:pt x="84" y="283"/>
                  </a:lnTo>
                  <a:lnTo>
                    <a:pt x="83" y="280"/>
                  </a:lnTo>
                  <a:lnTo>
                    <a:pt x="83" y="278"/>
                  </a:lnTo>
                  <a:lnTo>
                    <a:pt x="84" y="275"/>
                  </a:lnTo>
                  <a:lnTo>
                    <a:pt x="86" y="273"/>
                  </a:lnTo>
                  <a:lnTo>
                    <a:pt x="88" y="270"/>
                  </a:lnTo>
                  <a:lnTo>
                    <a:pt x="88" y="266"/>
                  </a:lnTo>
                  <a:lnTo>
                    <a:pt x="88" y="266"/>
                  </a:lnTo>
                  <a:lnTo>
                    <a:pt x="86" y="266"/>
                  </a:lnTo>
                  <a:lnTo>
                    <a:pt x="84" y="266"/>
                  </a:lnTo>
                  <a:lnTo>
                    <a:pt x="83" y="266"/>
                  </a:lnTo>
                  <a:lnTo>
                    <a:pt x="81" y="265"/>
                  </a:lnTo>
                  <a:lnTo>
                    <a:pt x="78" y="263"/>
                  </a:lnTo>
                  <a:lnTo>
                    <a:pt x="76" y="261"/>
                  </a:lnTo>
                  <a:lnTo>
                    <a:pt x="74" y="260"/>
                  </a:lnTo>
                  <a:lnTo>
                    <a:pt x="71" y="255"/>
                  </a:lnTo>
                  <a:lnTo>
                    <a:pt x="68" y="250"/>
                  </a:lnTo>
                  <a:lnTo>
                    <a:pt x="65" y="245"/>
                  </a:lnTo>
                  <a:lnTo>
                    <a:pt x="61" y="240"/>
                  </a:lnTo>
                  <a:lnTo>
                    <a:pt x="60" y="240"/>
                  </a:lnTo>
                  <a:lnTo>
                    <a:pt x="58" y="238"/>
                  </a:lnTo>
                  <a:lnTo>
                    <a:pt x="56" y="238"/>
                  </a:lnTo>
                  <a:lnTo>
                    <a:pt x="55" y="238"/>
                  </a:lnTo>
                  <a:lnTo>
                    <a:pt x="53" y="235"/>
                  </a:lnTo>
                  <a:lnTo>
                    <a:pt x="55" y="234"/>
                  </a:lnTo>
                  <a:lnTo>
                    <a:pt x="55" y="232"/>
                  </a:lnTo>
                  <a:lnTo>
                    <a:pt x="55" y="229"/>
                  </a:lnTo>
                  <a:lnTo>
                    <a:pt x="55" y="227"/>
                  </a:lnTo>
                  <a:lnTo>
                    <a:pt x="53" y="225"/>
                  </a:lnTo>
                  <a:lnTo>
                    <a:pt x="51" y="224"/>
                  </a:lnTo>
                  <a:lnTo>
                    <a:pt x="48" y="222"/>
                  </a:lnTo>
                  <a:lnTo>
                    <a:pt x="46" y="220"/>
                  </a:lnTo>
                  <a:lnTo>
                    <a:pt x="46" y="217"/>
                  </a:lnTo>
                  <a:lnTo>
                    <a:pt x="48" y="214"/>
                  </a:lnTo>
                  <a:lnTo>
                    <a:pt x="51" y="212"/>
                  </a:lnTo>
                  <a:lnTo>
                    <a:pt x="55" y="209"/>
                  </a:lnTo>
                  <a:lnTo>
                    <a:pt x="56" y="207"/>
                  </a:lnTo>
                  <a:lnTo>
                    <a:pt x="58" y="202"/>
                  </a:lnTo>
                  <a:lnTo>
                    <a:pt x="60" y="197"/>
                  </a:lnTo>
                  <a:lnTo>
                    <a:pt x="61" y="192"/>
                  </a:lnTo>
                  <a:lnTo>
                    <a:pt x="63" y="191"/>
                  </a:lnTo>
                  <a:lnTo>
                    <a:pt x="65" y="189"/>
                  </a:lnTo>
                  <a:lnTo>
                    <a:pt x="65" y="189"/>
                  </a:lnTo>
                  <a:lnTo>
                    <a:pt x="66" y="186"/>
                  </a:lnTo>
                  <a:lnTo>
                    <a:pt x="66" y="179"/>
                  </a:lnTo>
                  <a:lnTo>
                    <a:pt x="66" y="168"/>
                  </a:lnTo>
                  <a:lnTo>
                    <a:pt x="65" y="158"/>
                  </a:lnTo>
                  <a:lnTo>
                    <a:pt x="63" y="151"/>
                  </a:lnTo>
                  <a:lnTo>
                    <a:pt x="61" y="150"/>
                  </a:lnTo>
                  <a:lnTo>
                    <a:pt x="61" y="150"/>
                  </a:lnTo>
                  <a:lnTo>
                    <a:pt x="60" y="148"/>
                  </a:lnTo>
                  <a:lnTo>
                    <a:pt x="58" y="145"/>
                  </a:lnTo>
                  <a:lnTo>
                    <a:pt x="56" y="145"/>
                  </a:lnTo>
                  <a:lnTo>
                    <a:pt x="55" y="145"/>
                  </a:lnTo>
                  <a:lnTo>
                    <a:pt x="48" y="145"/>
                  </a:lnTo>
                  <a:lnTo>
                    <a:pt x="42" y="146"/>
                  </a:lnTo>
                  <a:lnTo>
                    <a:pt x="35" y="150"/>
                  </a:lnTo>
                  <a:lnTo>
                    <a:pt x="30" y="150"/>
                  </a:lnTo>
                  <a:lnTo>
                    <a:pt x="28" y="150"/>
                  </a:lnTo>
                  <a:lnTo>
                    <a:pt x="27" y="148"/>
                  </a:lnTo>
                  <a:lnTo>
                    <a:pt x="25" y="146"/>
                  </a:lnTo>
                  <a:lnTo>
                    <a:pt x="23" y="148"/>
                  </a:lnTo>
                  <a:lnTo>
                    <a:pt x="23" y="150"/>
                  </a:lnTo>
                  <a:lnTo>
                    <a:pt x="22" y="151"/>
                  </a:lnTo>
                  <a:lnTo>
                    <a:pt x="22" y="153"/>
                  </a:lnTo>
                  <a:lnTo>
                    <a:pt x="22" y="153"/>
                  </a:lnTo>
                  <a:lnTo>
                    <a:pt x="20" y="151"/>
                  </a:lnTo>
                  <a:lnTo>
                    <a:pt x="15" y="145"/>
                  </a:lnTo>
                  <a:lnTo>
                    <a:pt x="9" y="135"/>
                  </a:lnTo>
                  <a:lnTo>
                    <a:pt x="4" y="127"/>
                  </a:lnTo>
                  <a:lnTo>
                    <a:pt x="0" y="123"/>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Freeform 131"/>
            <p:cNvSpPr>
              <a:spLocks/>
            </p:cNvSpPr>
            <p:nvPr/>
          </p:nvSpPr>
          <p:spPr bwMode="auto">
            <a:xfrm>
              <a:off x="2511986" y="3207817"/>
              <a:ext cx="111773" cy="360867"/>
            </a:xfrm>
            <a:custGeom>
              <a:avLst/>
              <a:gdLst>
                <a:gd name="T0" fmla="*/ 102 w 105"/>
                <a:gd name="T1" fmla="*/ 0 h 339"/>
                <a:gd name="T2" fmla="*/ 103 w 105"/>
                <a:gd name="T3" fmla="*/ 9 h 339"/>
                <a:gd name="T4" fmla="*/ 105 w 105"/>
                <a:gd name="T5" fmla="*/ 19 h 339"/>
                <a:gd name="T6" fmla="*/ 105 w 105"/>
                <a:gd name="T7" fmla="*/ 28 h 339"/>
                <a:gd name="T8" fmla="*/ 102 w 105"/>
                <a:gd name="T9" fmla="*/ 40 h 339"/>
                <a:gd name="T10" fmla="*/ 100 w 105"/>
                <a:gd name="T11" fmla="*/ 55 h 339"/>
                <a:gd name="T12" fmla="*/ 100 w 105"/>
                <a:gd name="T13" fmla="*/ 68 h 339"/>
                <a:gd name="T14" fmla="*/ 100 w 105"/>
                <a:gd name="T15" fmla="*/ 70 h 339"/>
                <a:gd name="T16" fmla="*/ 102 w 105"/>
                <a:gd name="T17" fmla="*/ 71 h 339"/>
                <a:gd name="T18" fmla="*/ 103 w 105"/>
                <a:gd name="T19" fmla="*/ 71 h 339"/>
                <a:gd name="T20" fmla="*/ 103 w 105"/>
                <a:gd name="T21" fmla="*/ 74 h 339"/>
                <a:gd name="T22" fmla="*/ 103 w 105"/>
                <a:gd name="T23" fmla="*/ 76 h 339"/>
                <a:gd name="T24" fmla="*/ 102 w 105"/>
                <a:gd name="T25" fmla="*/ 81 h 339"/>
                <a:gd name="T26" fmla="*/ 100 w 105"/>
                <a:gd name="T27" fmla="*/ 84 h 339"/>
                <a:gd name="T28" fmla="*/ 97 w 105"/>
                <a:gd name="T29" fmla="*/ 89 h 339"/>
                <a:gd name="T30" fmla="*/ 95 w 105"/>
                <a:gd name="T31" fmla="*/ 93 h 339"/>
                <a:gd name="T32" fmla="*/ 95 w 105"/>
                <a:gd name="T33" fmla="*/ 97 h 339"/>
                <a:gd name="T34" fmla="*/ 97 w 105"/>
                <a:gd name="T35" fmla="*/ 99 h 339"/>
                <a:gd name="T36" fmla="*/ 98 w 105"/>
                <a:gd name="T37" fmla="*/ 101 h 339"/>
                <a:gd name="T38" fmla="*/ 100 w 105"/>
                <a:gd name="T39" fmla="*/ 102 h 339"/>
                <a:gd name="T40" fmla="*/ 102 w 105"/>
                <a:gd name="T41" fmla="*/ 106 h 339"/>
                <a:gd name="T42" fmla="*/ 102 w 105"/>
                <a:gd name="T43" fmla="*/ 107 h 339"/>
                <a:gd name="T44" fmla="*/ 100 w 105"/>
                <a:gd name="T45" fmla="*/ 107 h 339"/>
                <a:gd name="T46" fmla="*/ 100 w 105"/>
                <a:gd name="T47" fmla="*/ 107 h 339"/>
                <a:gd name="T48" fmla="*/ 98 w 105"/>
                <a:gd name="T49" fmla="*/ 107 h 339"/>
                <a:gd name="T50" fmla="*/ 93 w 105"/>
                <a:gd name="T51" fmla="*/ 107 h 339"/>
                <a:gd name="T52" fmla="*/ 90 w 105"/>
                <a:gd name="T53" fmla="*/ 107 h 339"/>
                <a:gd name="T54" fmla="*/ 79 w 105"/>
                <a:gd name="T55" fmla="*/ 107 h 339"/>
                <a:gd name="T56" fmla="*/ 21 w 105"/>
                <a:gd name="T57" fmla="*/ 107 h 339"/>
                <a:gd name="T58" fmla="*/ 5 w 105"/>
                <a:gd name="T59" fmla="*/ 107 h 339"/>
                <a:gd name="T60" fmla="*/ 5 w 105"/>
                <a:gd name="T61" fmla="*/ 107 h 339"/>
                <a:gd name="T62" fmla="*/ 3 w 105"/>
                <a:gd name="T63" fmla="*/ 107 h 339"/>
                <a:gd name="T64" fmla="*/ 1 w 105"/>
                <a:gd name="T65" fmla="*/ 107 h 339"/>
                <a:gd name="T66" fmla="*/ 1 w 105"/>
                <a:gd name="T67" fmla="*/ 112 h 339"/>
                <a:gd name="T68" fmla="*/ 1 w 105"/>
                <a:gd name="T69" fmla="*/ 122 h 339"/>
                <a:gd name="T70" fmla="*/ 1 w 105"/>
                <a:gd name="T71" fmla="*/ 137 h 339"/>
                <a:gd name="T72" fmla="*/ 1 w 105"/>
                <a:gd name="T73" fmla="*/ 152 h 339"/>
                <a:gd name="T74" fmla="*/ 1 w 105"/>
                <a:gd name="T75" fmla="*/ 165 h 339"/>
                <a:gd name="T76" fmla="*/ 1 w 105"/>
                <a:gd name="T77" fmla="*/ 172 h 339"/>
                <a:gd name="T78" fmla="*/ 0 w 105"/>
                <a:gd name="T79" fmla="*/ 242 h 339"/>
                <a:gd name="T80" fmla="*/ 0 w 105"/>
                <a:gd name="T81" fmla="*/ 259 h 339"/>
                <a:gd name="T82" fmla="*/ 0 w 105"/>
                <a:gd name="T83" fmla="*/ 262 h 339"/>
                <a:gd name="T84" fmla="*/ 0 w 105"/>
                <a:gd name="T85" fmla="*/ 265 h 339"/>
                <a:gd name="T86" fmla="*/ 0 w 105"/>
                <a:gd name="T87" fmla="*/ 267 h 339"/>
                <a:gd name="T88" fmla="*/ 1 w 105"/>
                <a:gd name="T89" fmla="*/ 267 h 339"/>
                <a:gd name="T90" fmla="*/ 1 w 105"/>
                <a:gd name="T91" fmla="*/ 270 h 339"/>
                <a:gd name="T92" fmla="*/ 3 w 105"/>
                <a:gd name="T93" fmla="*/ 274 h 339"/>
                <a:gd name="T94" fmla="*/ 5 w 105"/>
                <a:gd name="T95" fmla="*/ 277 h 339"/>
                <a:gd name="T96" fmla="*/ 5 w 105"/>
                <a:gd name="T97" fmla="*/ 280 h 339"/>
                <a:gd name="T98" fmla="*/ 6 w 105"/>
                <a:gd name="T99" fmla="*/ 282 h 339"/>
                <a:gd name="T100" fmla="*/ 6 w 105"/>
                <a:gd name="T101" fmla="*/ 283 h 339"/>
                <a:gd name="T102" fmla="*/ 10 w 105"/>
                <a:gd name="T103" fmla="*/ 285 h 339"/>
                <a:gd name="T104" fmla="*/ 13 w 105"/>
                <a:gd name="T105" fmla="*/ 287 h 339"/>
                <a:gd name="T106" fmla="*/ 14 w 105"/>
                <a:gd name="T107" fmla="*/ 290 h 339"/>
                <a:gd name="T108" fmla="*/ 33 w 105"/>
                <a:gd name="T109" fmla="*/ 308 h 339"/>
                <a:gd name="T110" fmla="*/ 51 w 105"/>
                <a:gd name="T111" fmla="*/ 325 h 339"/>
                <a:gd name="T112" fmla="*/ 72 w 105"/>
                <a:gd name="T113" fmla="*/ 33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5" h="339">
                  <a:moveTo>
                    <a:pt x="102" y="0"/>
                  </a:moveTo>
                  <a:lnTo>
                    <a:pt x="103" y="9"/>
                  </a:lnTo>
                  <a:lnTo>
                    <a:pt x="105" y="19"/>
                  </a:lnTo>
                  <a:lnTo>
                    <a:pt x="105" y="28"/>
                  </a:lnTo>
                  <a:lnTo>
                    <a:pt x="102" y="40"/>
                  </a:lnTo>
                  <a:lnTo>
                    <a:pt x="100" y="55"/>
                  </a:lnTo>
                  <a:lnTo>
                    <a:pt x="100" y="68"/>
                  </a:lnTo>
                  <a:lnTo>
                    <a:pt x="100" y="70"/>
                  </a:lnTo>
                  <a:lnTo>
                    <a:pt x="102" y="71"/>
                  </a:lnTo>
                  <a:lnTo>
                    <a:pt x="103" y="71"/>
                  </a:lnTo>
                  <a:lnTo>
                    <a:pt x="103" y="74"/>
                  </a:lnTo>
                  <a:lnTo>
                    <a:pt x="103" y="76"/>
                  </a:lnTo>
                  <a:lnTo>
                    <a:pt x="102" y="81"/>
                  </a:lnTo>
                  <a:lnTo>
                    <a:pt x="100" y="84"/>
                  </a:lnTo>
                  <a:lnTo>
                    <a:pt x="97" y="89"/>
                  </a:lnTo>
                  <a:lnTo>
                    <a:pt x="95" y="93"/>
                  </a:lnTo>
                  <a:lnTo>
                    <a:pt x="95" y="97"/>
                  </a:lnTo>
                  <a:lnTo>
                    <a:pt x="97" y="99"/>
                  </a:lnTo>
                  <a:lnTo>
                    <a:pt x="98" y="101"/>
                  </a:lnTo>
                  <a:lnTo>
                    <a:pt x="100" y="102"/>
                  </a:lnTo>
                  <a:lnTo>
                    <a:pt x="102" y="106"/>
                  </a:lnTo>
                  <a:lnTo>
                    <a:pt x="102" y="107"/>
                  </a:lnTo>
                  <a:lnTo>
                    <a:pt x="100" y="107"/>
                  </a:lnTo>
                  <a:lnTo>
                    <a:pt x="100" y="107"/>
                  </a:lnTo>
                  <a:lnTo>
                    <a:pt x="98" y="107"/>
                  </a:lnTo>
                  <a:lnTo>
                    <a:pt x="93" y="107"/>
                  </a:lnTo>
                  <a:lnTo>
                    <a:pt x="90" y="107"/>
                  </a:lnTo>
                  <a:lnTo>
                    <a:pt x="79" y="107"/>
                  </a:lnTo>
                  <a:lnTo>
                    <a:pt x="21" y="107"/>
                  </a:lnTo>
                  <a:lnTo>
                    <a:pt x="5" y="107"/>
                  </a:lnTo>
                  <a:lnTo>
                    <a:pt x="5" y="107"/>
                  </a:lnTo>
                  <a:lnTo>
                    <a:pt x="3" y="107"/>
                  </a:lnTo>
                  <a:lnTo>
                    <a:pt x="1" y="107"/>
                  </a:lnTo>
                  <a:lnTo>
                    <a:pt x="1" y="112"/>
                  </a:lnTo>
                  <a:lnTo>
                    <a:pt x="1" y="122"/>
                  </a:lnTo>
                  <a:lnTo>
                    <a:pt x="1" y="137"/>
                  </a:lnTo>
                  <a:lnTo>
                    <a:pt x="1" y="152"/>
                  </a:lnTo>
                  <a:lnTo>
                    <a:pt x="1" y="165"/>
                  </a:lnTo>
                  <a:lnTo>
                    <a:pt x="1" y="172"/>
                  </a:lnTo>
                  <a:lnTo>
                    <a:pt x="0" y="242"/>
                  </a:lnTo>
                  <a:lnTo>
                    <a:pt x="0" y="259"/>
                  </a:lnTo>
                  <a:lnTo>
                    <a:pt x="0" y="262"/>
                  </a:lnTo>
                  <a:lnTo>
                    <a:pt x="0" y="265"/>
                  </a:lnTo>
                  <a:lnTo>
                    <a:pt x="0" y="267"/>
                  </a:lnTo>
                  <a:lnTo>
                    <a:pt x="1" y="267"/>
                  </a:lnTo>
                  <a:lnTo>
                    <a:pt x="1" y="270"/>
                  </a:lnTo>
                  <a:lnTo>
                    <a:pt x="3" y="274"/>
                  </a:lnTo>
                  <a:lnTo>
                    <a:pt x="5" y="277"/>
                  </a:lnTo>
                  <a:lnTo>
                    <a:pt x="5" y="280"/>
                  </a:lnTo>
                  <a:lnTo>
                    <a:pt x="6" y="282"/>
                  </a:lnTo>
                  <a:lnTo>
                    <a:pt x="6" y="283"/>
                  </a:lnTo>
                  <a:lnTo>
                    <a:pt x="10" y="285"/>
                  </a:lnTo>
                  <a:lnTo>
                    <a:pt x="13" y="287"/>
                  </a:lnTo>
                  <a:lnTo>
                    <a:pt x="14" y="290"/>
                  </a:lnTo>
                  <a:lnTo>
                    <a:pt x="33" y="308"/>
                  </a:lnTo>
                  <a:lnTo>
                    <a:pt x="51" y="325"/>
                  </a:lnTo>
                  <a:lnTo>
                    <a:pt x="72" y="339"/>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 name="Freeform 132"/>
            <p:cNvSpPr>
              <a:spLocks/>
            </p:cNvSpPr>
            <p:nvPr/>
          </p:nvSpPr>
          <p:spPr bwMode="auto">
            <a:xfrm>
              <a:off x="2940980" y="3829487"/>
              <a:ext cx="69193" cy="262932"/>
            </a:xfrm>
            <a:custGeom>
              <a:avLst/>
              <a:gdLst>
                <a:gd name="T0" fmla="*/ 52 w 65"/>
                <a:gd name="T1" fmla="*/ 176 h 247"/>
                <a:gd name="T2" fmla="*/ 41 w 65"/>
                <a:gd name="T3" fmla="*/ 170 h 247"/>
                <a:gd name="T4" fmla="*/ 27 w 65"/>
                <a:gd name="T5" fmla="*/ 167 h 247"/>
                <a:gd name="T6" fmla="*/ 16 w 65"/>
                <a:gd name="T7" fmla="*/ 180 h 247"/>
                <a:gd name="T8" fmla="*/ 6 w 65"/>
                <a:gd name="T9" fmla="*/ 196 h 247"/>
                <a:gd name="T10" fmla="*/ 0 w 65"/>
                <a:gd name="T11" fmla="*/ 214 h 247"/>
                <a:gd name="T12" fmla="*/ 1 w 65"/>
                <a:gd name="T13" fmla="*/ 219 h 247"/>
                <a:gd name="T14" fmla="*/ 3 w 65"/>
                <a:gd name="T15" fmla="*/ 218 h 247"/>
                <a:gd name="T16" fmla="*/ 6 w 65"/>
                <a:gd name="T17" fmla="*/ 219 h 247"/>
                <a:gd name="T18" fmla="*/ 8 w 65"/>
                <a:gd name="T19" fmla="*/ 226 h 247"/>
                <a:gd name="T20" fmla="*/ 14 w 65"/>
                <a:gd name="T21" fmla="*/ 236 h 247"/>
                <a:gd name="T22" fmla="*/ 36 w 65"/>
                <a:gd name="T23" fmla="*/ 244 h 247"/>
                <a:gd name="T24" fmla="*/ 54 w 65"/>
                <a:gd name="T25" fmla="*/ 244 h 247"/>
                <a:gd name="T26" fmla="*/ 54 w 65"/>
                <a:gd name="T27" fmla="*/ 239 h 247"/>
                <a:gd name="T28" fmla="*/ 54 w 65"/>
                <a:gd name="T29" fmla="*/ 231 h 247"/>
                <a:gd name="T30" fmla="*/ 54 w 65"/>
                <a:gd name="T31" fmla="*/ 223 h 247"/>
                <a:gd name="T32" fmla="*/ 57 w 65"/>
                <a:gd name="T33" fmla="*/ 219 h 247"/>
                <a:gd name="T34" fmla="*/ 60 w 65"/>
                <a:gd name="T35" fmla="*/ 221 h 247"/>
                <a:gd name="T36" fmla="*/ 64 w 65"/>
                <a:gd name="T37" fmla="*/ 214 h 247"/>
                <a:gd name="T38" fmla="*/ 62 w 65"/>
                <a:gd name="T39" fmla="*/ 199 h 247"/>
                <a:gd name="T40" fmla="*/ 62 w 65"/>
                <a:gd name="T41" fmla="*/ 190 h 247"/>
                <a:gd name="T42" fmla="*/ 64 w 65"/>
                <a:gd name="T43" fmla="*/ 183 h 247"/>
                <a:gd name="T44" fmla="*/ 60 w 65"/>
                <a:gd name="T45" fmla="*/ 178 h 247"/>
                <a:gd name="T46" fmla="*/ 57 w 65"/>
                <a:gd name="T47" fmla="*/ 175 h 247"/>
                <a:gd name="T48" fmla="*/ 55 w 65"/>
                <a:gd name="T49" fmla="*/ 170 h 247"/>
                <a:gd name="T50" fmla="*/ 59 w 65"/>
                <a:gd name="T51" fmla="*/ 165 h 247"/>
                <a:gd name="T52" fmla="*/ 62 w 65"/>
                <a:gd name="T53" fmla="*/ 153 h 247"/>
                <a:gd name="T54" fmla="*/ 64 w 65"/>
                <a:gd name="T55" fmla="*/ 124 h 247"/>
                <a:gd name="T56" fmla="*/ 65 w 65"/>
                <a:gd name="T57" fmla="*/ 102 h 247"/>
                <a:gd name="T58" fmla="*/ 62 w 65"/>
                <a:gd name="T59" fmla="*/ 93 h 247"/>
                <a:gd name="T60" fmla="*/ 60 w 65"/>
                <a:gd name="T61" fmla="*/ 86 h 247"/>
                <a:gd name="T62" fmla="*/ 60 w 65"/>
                <a:gd name="T63" fmla="*/ 79 h 247"/>
                <a:gd name="T64" fmla="*/ 60 w 65"/>
                <a:gd name="T65" fmla="*/ 76 h 247"/>
                <a:gd name="T66" fmla="*/ 57 w 65"/>
                <a:gd name="T67" fmla="*/ 74 h 247"/>
                <a:gd name="T68" fmla="*/ 55 w 65"/>
                <a:gd name="T69" fmla="*/ 73 h 247"/>
                <a:gd name="T70" fmla="*/ 54 w 65"/>
                <a:gd name="T71" fmla="*/ 65 h 247"/>
                <a:gd name="T72" fmla="*/ 50 w 65"/>
                <a:gd name="T73" fmla="*/ 58 h 247"/>
                <a:gd name="T74" fmla="*/ 46 w 65"/>
                <a:gd name="T75" fmla="*/ 53 h 247"/>
                <a:gd name="T76" fmla="*/ 47 w 65"/>
                <a:gd name="T77" fmla="*/ 46 h 247"/>
                <a:gd name="T78" fmla="*/ 49 w 65"/>
                <a:gd name="T79" fmla="*/ 38 h 247"/>
                <a:gd name="T80" fmla="*/ 37 w 65"/>
                <a:gd name="T81"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 h="247">
                  <a:moveTo>
                    <a:pt x="59" y="176"/>
                  </a:moveTo>
                  <a:lnTo>
                    <a:pt x="52" y="176"/>
                  </a:lnTo>
                  <a:lnTo>
                    <a:pt x="46" y="173"/>
                  </a:lnTo>
                  <a:lnTo>
                    <a:pt x="41" y="170"/>
                  </a:lnTo>
                  <a:lnTo>
                    <a:pt x="34" y="167"/>
                  </a:lnTo>
                  <a:lnTo>
                    <a:pt x="27" y="167"/>
                  </a:lnTo>
                  <a:lnTo>
                    <a:pt x="19" y="175"/>
                  </a:lnTo>
                  <a:lnTo>
                    <a:pt x="16" y="180"/>
                  </a:lnTo>
                  <a:lnTo>
                    <a:pt x="11" y="186"/>
                  </a:lnTo>
                  <a:lnTo>
                    <a:pt x="6" y="196"/>
                  </a:lnTo>
                  <a:lnTo>
                    <a:pt x="1" y="206"/>
                  </a:lnTo>
                  <a:lnTo>
                    <a:pt x="0" y="214"/>
                  </a:lnTo>
                  <a:lnTo>
                    <a:pt x="1" y="219"/>
                  </a:lnTo>
                  <a:lnTo>
                    <a:pt x="1" y="219"/>
                  </a:lnTo>
                  <a:lnTo>
                    <a:pt x="3" y="218"/>
                  </a:lnTo>
                  <a:lnTo>
                    <a:pt x="3" y="218"/>
                  </a:lnTo>
                  <a:lnTo>
                    <a:pt x="4" y="218"/>
                  </a:lnTo>
                  <a:lnTo>
                    <a:pt x="6" y="219"/>
                  </a:lnTo>
                  <a:lnTo>
                    <a:pt x="6" y="223"/>
                  </a:lnTo>
                  <a:lnTo>
                    <a:pt x="8" y="226"/>
                  </a:lnTo>
                  <a:lnTo>
                    <a:pt x="8" y="229"/>
                  </a:lnTo>
                  <a:lnTo>
                    <a:pt x="14" y="236"/>
                  </a:lnTo>
                  <a:lnTo>
                    <a:pt x="24" y="241"/>
                  </a:lnTo>
                  <a:lnTo>
                    <a:pt x="36" y="244"/>
                  </a:lnTo>
                  <a:lnTo>
                    <a:pt x="46" y="247"/>
                  </a:lnTo>
                  <a:lnTo>
                    <a:pt x="54" y="244"/>
                  </a:lnTo>
                  <a:lnTo>
                    <a:pt x="54" y="242"/>
                  </a:lnTo>
                  <a:lnTo>
                    <a:pt x="54" y="239"/>
                  </a:lnTo>
                  <a:lnTo>
                    <a:pt x="54" y="234"/>
                  </a:lnTo>
                  <a:lnTo>
                    <a:pt x="54" y="231"/>
                  </a:lnTo>
                  <a:lnTo>
                    <a:pt x="54" y="226"/>
                  </a:lnTo>
                  <a:lnTo>
                    <a:pt x="54" y="223"/>
                  </a:lnTo>
                  <a:lnTo>
                    <a:pt x="55" y="219"/>
                  </a:lnTo>
                  <a:lnTo>
                    <a:pt x="57" y="219"/>
                  </a:lnTo>
                  <a:lnTo>
                    <a:pt x="59" y="221"/>
                  </a:lnTo>
                  <a:lnTo>
                    <a:pt x="60" y="221"/>
                  </a:lnTo>
                  <a:lnTo>
                    <a:pt x="62" y="221"/>
                  </a:lnTo>
                  <a:lnTo>
                    <a:pt x="64" y="214"/>
                  </a:lnTo>
                  <a:lnTo>
                    <a:pt x="64" y="208"/>
                  </a:lnTo>
                  <a:lnTo>
                    <a:pt x="62" y="199"/>
                  </a:lnTo>
                  <a:lnTo>
                    <a:pt x="60" y="193"/>
                  </a:lnTo>
                  <a:lnTo>
                    <a:pt x="62" y="190"/>
                  </a:lnTo>
                  <a:lnTo>
                    <a:pt x="64" y="186"/>
                  </a:lnTo>
                  <a:lnTo>
                    <a:pt x="64" y="183"/>
                  </a:lnTo>
                  <a:lnTo>
                    <a:pt x="62" y="180"/>
                  </a:lnTo>
                  <a:lnTo>
                    <a:pt x="60" y="178"/>
                  </a:lnTo>
                  <a:lnTo>
                    <a:pt x="59" y="176"/>
                  </a:lnTo>
                  <a:lnTo>
                    <a:pt x="57" y="175"/>
                  </a:lnTo>
                  <a:lnTo>
                    <a:pt x="55" y="173"/>
                  </a:lnTo>
                  <a:lnTo>
                    <a:pt x="55" y="170"/>
                  </a:lnTo>
                  <a:lnTo>
                    <a:pt x="57" y="168"/>
                  </a:lnTo>
                  <a:lnTo>
                    <a:pt x="59" y="165"/>
                  </a:lnTo>
                  <a:lnTo>
                    <a:pt x="60" y="162"/>
                  </a:lnTo>
                  <a:lnTo>
                    <a:pt x="62" y="153"/>
                  </a:lnTo>
                  <a:lnTo>
                    <a:pt x="64" y="140"/>
                  </a:lnTo>
                  <a:lnTo>
                    <a:pt x="64" y="124"/>
                  </a:lnTo>
                  <a:lnTo>
                    <a:pt x="65" y="111"/>
                  </a:lnTo>
                  <a:lnTo>
                    <a:pt x="65" y="102"/>
                  </a:lnTo>
                  <a:lnTo>
                    <a:pt x="64" y="97"/>
                  </a:lnTo>
                  <a:lnTo>
                    <a:pt x="62" y="93"/>
                  </a:lnTo>
                  <a:lnTo>
                    <a:pt x="60" y="88"/>
                  </a:lnTo>
                  <a:lnTo>
                    <a:pt x="60" y="86"/>
                  </a:lnTo>
                  <a:lnTo>
                    <a:pt x="60" y="83"/>
                  </a:lnTo>
                  <a:lnTo>
                    <a:pt x="60" y="79"/>
                  </a:lnTo>
                  <a:lnTo>
                    <a:pt x="60" y="76"/>
                  </a:lnTo>
                  <a:lnTo>
                    <a:pt x="60" y="76"/>
                  </a:lnTo>
                  <a:lnTo>
                    <a:pt x="59" y="74"/>
                  </a:lnTo>
                  <a:lnTo>
                    <a:pt x="57" y="74"/>
                  </a:lnTo>
                  <a:lnTo>
                    <a:pt x="55" y="73"/>
                  </a:lnTo>
                  <a:lnTo>
                    <a:pt x="55" y="73"/>
                  </a:lnTo>
                  <a:lnTo>
                    <a:pt x="54" y="68"/>
                  </a:lnTo>
                  <a:lnTo>
                    <a:pt x="54" y="65"/>
                  </a:lnTo>
                  <a:lnTo>
                    <a:pt x="52" y="60"/>
                  </a:lnTo>
                  <a:lnTo>
                    <a:pt x="50" y="58"/>
                  </a:lnTo>
                  <a:lnTo>
                    <a:pt x="47" y="56"/>
                  </a:lnTo>
                  <a:lnTo>
                    <a:pt x="46" y="53"/>
                  </a:lnTo>
                  <a:lnTo>
                    <a:pt x="46" y="50"/>
                  </a:lnTo>
                  <a:lnTo>
                    <a:pt x="47" y="46"/>
                  </a:lnTo>
                  <a:lnTo>
                    <a:pt x="47" y="42"/>
                  </a:lnTo>
                  <a:lnTo>
                    <a:pt x="49" y="38"/>
                  </a:lnTo>
                  <a:lnTo>
                    <a:pt x="44" y="19"/>
                  </a:lnTo>
                  <a:lnTo>
                    <a:pt x="37"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Freeform 133"/>
            <p:cNvSpPr>
              <a:spLocks/>
            </p:cNvSpPr>
            <p:nvPr/>
          </p:nvSpPr>
          <p:spPr bwMode="auto">
            <a:xfrm>
              <a:off x="2235215" y="3948711"/>
              <a:ext cx="173514" cy="221416"/>
            </a:xfrm>
            <a:custGeom>
              <a:avLst/>
              <a:gdLst>
                <a:gd name="T0" fmla="*/ 163 w 163"/>
                <a:gd name="T1" fmla="*/ 176 h 208"/>
                <a:gd name="T2" fmla="*/ 163 w 163"/>
                <a:gd name="T3" fmla="*/ 180 h 208"/>
                <a:gd name="T4" fmla="*/ 159 w 163"/>
                <a:gd name="T5" fmla="*/ 181 h 208"/>
                <a:gd name="T6" fmla="*/ 153 w 163"/>
                <a:gd name="T7" fmla="*/ 183 h 208"/>
                <a:gd name="T8" fmla="*/ 145 w 163"/>
                <a:gd name="T9" fmla="*/ 185 h 208"/>
                <a:gd name="T10" fmla="*/ 141 w 163"/>
                <a:gd name="T11" fmla="*/ 188 h 208"/>
                <a:gd name="T12" fmla="*/ 138 w 163"/>
                <a:gd name="T13" fmla="*/ 191 h 208"/>
                <a:gd name="T14" fmla="*/ 135 w 163"/>
                <a:gd name="T15" fmla="*/ 194 h 208"/>
                <a:gd name="T16" fmla="*/ 130 w 163"/>
                <a:gd name="T17" fmla="*/ 194 h 208"/>
                <a:gd name="T18" fmla="*/ 127 w 163"/>
                <a:gd name="T19" fmla="*/ 198 h 208"/>
                <a:gd name="T20" fmla="*/ 128 w 163"/>
                <a:gd name="T21" fmla="*/ 201 h 208"/>
                <a:gd name="T22" fmla="*/ 128 w 163"/>
                <a:gd name="T23" fmla="*/ 204 h 208"/>
                <a:gd name="T24" fmla="*/ 127 w 163"/>
                <a:gd name="T25" fmla="*/ 206 h 208"/>
                <a:gd name="T26" fmla="*/ 122 w 163"/>
                <a:gd name="T27" fmla="*/ 206 h 208"/>
                <a:gd name="T28" fmla="*/ 115 w 163"/>
                <a:gd name="T29" fmla="*/ 204 h 208"/>
                <a:gd name="T30" fmla="*/ 107 w 163"/>
                <a:gd name="T31" fmla="*/ 201 h 208"/>
                <a:gd name="T32" fmla="*/ 97 w 163"/>
                <a:gd name="T33" fmla="*/ 201 h 208"/>
                <a:gd name="T34" fmla="*/ 85 w 163"/>
                <a:gd name="T35" fmla="*/ 204 h 208"/>
                <a:gd name="T36" fmla="*/ 62 w 163"/>
                <a:gd name="T37" fmla="*/ 199 h 208"/>
                <a:gd name="T38" fmla="*/ 48 w 163"/>
                <a:gd name="T39" fmla="*/ 194 h 208"/>
                <a:gd name="T40" fmla="*/ 44 w 163"/>
                <a:gd name="T41" fmla="*/ 194 h 208"/>
                <a:gd name="T42" fmla="*/ 43 w 163"/>
                <a:gd name="T43" fmla="*/ 193 h 208"/>
                <a:gd name="T44" fmla="*/ 41 w 163"/>
                <a:gd name="T45" fmla="*/ 188 h 208"/>
                <a:gd name="T46" fmla="*/ 39 w 163"/>
                <a:gd name="T47" fmla="*/ 185 h 208"/>
                <a:gd name="T48" fmla="*/ 39 w 163"/>
                <a:gd name="T49" fmla="*/ 183 h 208"/>
                <a:gd name="T50" fmla="*/ 39 w 163"/>
                <a:gd name="T51" fmla="*/ 178 h 208"/>
                <a:gd name="T52" fmla="*/ 41 w 163"/>
                <a:gd name="T53" fmla="*/ 180 h 208"/>
                <a:gd name="T54" fmla="*/ 43 w 163"/>
                <a:gd name="T55" fmla="*/ 181 h 208"/>
                <a:gd name="T56" fmla="*/ 43 w 163"/>
                <a:gd name="T57" fmla="*/ 176 h 208"/>
                <a:gd name="T58" fmla="*/ 39 w 163"/>
                <a:gd name="T59" fmla="*/ 173 h 208"/>
                <a:gd name="T60" fmla="*/ 36 w 163"/>
                <a:gd name="T61" fmla="*/ 171 h 208"/>
                <a:gd name="T62" fmla="*/ 33 w 163"/>
                <a:gd name="T63" fmla="*/ 171 h 208"/>
                <a:gd name="T64" fmla="*/ 33 w 163"/>
                <a:gd name="T65" fmla="*/ 166 h 208"/>
                <a:gd name="T66" fmla="*/ 31 w 163"/>
                <a:gd name="T67" fmla="*/ 163 h 208"/>
                <a:gd name="T68" fmla="*/ 25 w 163"/>
                <a:gd name="T69" fmla="*/ 162 h 208"/>
                <a:gd name="T70" fmla="*/ 18 w 163"/>
                <a:gd name="T71" fmla="*/ 165 h 208"/>
                <a:gd name="T72" fmla="*/ 15 w 163"/>
                <a:gd name="T73" fmla="*/ 173 h 208"/>
                <a:gd name="T74" fmla="*/ 13 w 163"/>
                <a:gd name="T75" fmla="*/ 181 h 208"/>
                <a:gd name="T76" fmla="*/ 11 w 163"/>
                <a:gd name="T77" fmla="*/ 185 h 208"/>
                <a:gd name="T78" fmla="*/ 10 w 163"/>
                <a:gd name="T79" fmla="*/ 183 h 208"/>
                <a:gd name="T80" fmla="*/ 8 w 163"/>
                <a:gd name="T81" fmla="*/ 183 h 208"/>
                <a:gd name="T82" fmla="*/ 2 w 163"/>
                <a:gd name="T83" fmla="*/ 18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3" h="208">
                  <a:moveTo>
                    <a:pt x="163" y="0"/>
                  </a:moveTo>
                  <a:lnTo>
                    <a:pt x="163" y="176"/>
                  </a:lnTo>
                  <a:lnTo>
                    <a:pt x="163" y="178"/>
                  </a:lnTo>
                  <a:lnTo>
                    <a:pt x="163" y="180"/>
                  </a:lnTo>
                  <a:lnTo>
                    <a:pt x="163" y="181"/>
                  </a:lnTo>
                  <a:lnTo>
                    <a:pt x="159" y="181"/>
                  </a:lnTo>
                  <a:lnTo>
                    <a:pt x="156" y="183"/>
                  </a:lnTo>
                  <a:lnTo>
                    <a:pt x="153" y="183"/>
                  </a:lnTo>
                  <a:lnTo>
                    <a:pt x="148" y="183"/>
                  </a:lnTo>
                  <a:lnTo>
                    <a:pt x="145" y="185"/>
                  </a:lnTo>
                  <a:lnTo>
                    <a:pt x="141" y="186"/>
                  </a:lnTo>
                  <a:lnTo>
                    <a:pt x="141" y="188"/>
                  </a:lnTo>
                  <a:lnTo>
                    <a:pt x="140" y="189"/>
                  </a:lnTo>
                  <a:lnTo>
                    <a:pt x="138" y="191"/>
                  </a:lnTo>
                  <a:lnTo>
                    <a:pt x="138" y="194"/>
                  </a:lnTo>
                  <a:lnTo>
                    <a:pt x="135" y="194"/>
                  </a:lnTo>
                  <a:lnTo>
                    <a:pt x="133" y="194"/>
                  </a:lnTo>
                  <a:lnTo>
                    <a:pt x="130" y="194"/>
                  </a:lnTo>
                  <a:lnTo>
                    <a:pt x="128" y="196"/>
                  </a:lnTo>
                  <a:lnTo>
                    <a:pt x="127" y="198"/>
                  </a:lnTo>
                  <a:lnTo>
                    <a:pt x="127" y="199"/>
                  </a:lnTo>
                  <a:lnTo>
                    <a:pt x="128" y="201"/>
                  </a:lnTo>
                  <a:lnTo>
                    <a:pt x="128" y="203"/>
                  </a:lnTo>
                  <a:lnTo>
                    <a:pt x="128" y="204"/>
                  </a:lnTo>
                  <a:lnTo>
                    <a:pt x="128" y="204"/>
                  </a:lnTo>
                  <a:lnTo>
                    <a:pt x="127" y="206"/>
                  </a:lnTo>
                  <a:lnTo>
                    <a:pt x="122" y="208"/>
                  </a:lnTo>
                  <a:lnTo>
                    <a:pt x="122" y="206"/>
                  </a:lnTo>
                  <a:lnTo>
                    <a:pt x="118" y="206"/>
                  </a:lnTo>
                  <a:lnTo>
                    <a:pt x="115" y="204"/>
                  </a:lnTo>
                  <a:lnTo>
                    <a:pt x="110" y="203"/>
                  </a:lnTo>
                  <a:lnTo>
                    <a:pt x="107" y="201"/>
                  </a:lnTo>
                  <a:lnTo>
                    <a:pt x="104" y="201"/>
                  </a:lnTo>
                  <a:lnTo>
                    <a:pt x="97" y="201"/>
                  </a:lnTo>
                  <a:lnTo>
                    <a:pt x="90" y="203"/>
                  </a:lnTo>
                  <a:lnTo>
                    <a:pt x="85" y="204"/>
                  </a:lnTo>
                  <a:lnTo>
                    <a:pt x="79" y="204"/>
                  </a:lnTo>
                  <a:lnTo>
                    <a:pt x="62" y="199"/>
                  </a:lnTo>
                  <a:lnTo>
                    <a:pt x="49" y="194"/>
                  </a:lnTo>
                  <a:lnTo>
                    <a:pt x="48" y="194"/>
                  </a:lnTo>
                  <a:lnTo>
                    <a:pt x="46" y="194"/>
                  </a:lnTo>
                  <a:lnTo>
                    <a:pt x="44" y="194"/>
                  </a:lnTo>
                  <a:lnTo>
                    <a:pt x="43" y="194"/>
                  </a:lnTo>
                  <a:lnTo>
                    <a:pt x="43" y="193"/>
                  </a:lnTo>
                  <a:lnTo>
                    <a:pt x="43" y="189"/>
                  </a:lnTo>
                  <a:lnTo>
                    <a:pt x="41" y="188"/>
                  </a:lnTo>
                  <a:lnTo>
                    <a:pt x="41" y="185"/>
                  </a:lnTo>
                  <a:lnTo>
                    <a:pt x="39" y="185"/>
                  </a:lnTo>
                  <a:lnTo>
                    <a:pt x="39" y="183"/>
                  </a:lnTo>
                  <a:lnTo>
                    <a:pt x="39" y="183"/>
                  </a:lnTo>
                  <a:lnTo>
                    <a:pt x="39" y="180"/>
                  </a:lnTo>
                  <a:lnTo>
                    <a:pt x="39" y="178"/>
                  </a:lnTo>
                  <a:lnTo>
                    <a:pt x="41" y="178"/>
                  </a:lnTo>
                  <a:lnTo>
                    <a:pt x="41" y="180"/>
                  </a:lnTo>
                  <a:lnTo>
                    <a:pt x="43" y="181"/>
                  </a:lnTo>
                  <a:lnTo>
                    <a:pt x="43" y="181"/>
                  </a:lnTo>
                  <a:lnTo>
                    <a:pt x="43" y="180"/>
                  </a:lnTo>
                  <a:lnTo>
                    <a:pt x="43" y="176"/>
                  </a:lnTo>
                  <a:lnTo>
                    <a:pt x="41" y="173"/>
                  </a:lnTo>
                  <a:lnTo>
                    <a:pt x="39" y="173"/>
                  </a:lnTo>
                  <a:lnTo>
                    <a:pt x="38" y="171"/>
                  </a:lnTo>
                  <a:lnTo>
                    <a:pt x="36" y="171"/>
                  </a:lnTo>
                  <a:lnTo>
                    <a:pt x="34" y="171"/>
                  </a:lnTo>
                  <a:lnTo>
                    <a:pt x="33" y="171"/>
                  </a:lnTo>
                  <a:lnTo>
                    <a:pt x="33" y="170"/>
                  </a:lnTo>
                  <a:lnTo>
                    <a:pt x="33" y="166"/>
                  </a:lnTo>
                  <a:lnTo>
                    <a:pt x="31" y="165"/>
                  </a:lnTo>
                  <a:lnTo>
                    <a:pt x="31" y="163"/>
                  </a:lnTo>
                  <a:lnTo>
                    <a:pt x="28" y="162"/>
                  </a:lnTo>
                  <a:lnTo>
                    <a:pt x="25" y="162"/>
                  </a:lnTo>
                  <a:lnTo>
                    <a:pt x="21" y="163"/>
                  </a:lnTo>
                  <a:lnTo>
                    <a:pt x="18" y="165"/>
                  </a:lnTo>
                  <a:lnTo>
                    <a:pt x="16" y="170"/>
                  </a:lnTo>
                  <a:lnTo>
                    <a:pt x="15" y="173"/>
                  </a:lnTo>
                  <a:lnTo>
                    <a:pt x="15" y="176"/>
                  </a:lnTo>
                  <a:lnTo>
                    <a:pt x="13" y="181"/>
                  </a:lnTo>
                  <a:lnTo>
                    <a:pt x="13" y="183"/>
                  </a:lnTo>
                  <a:lnTo>
                    <a:pt x="11" y="185"/>
                  </a:lnTo>
                  <a:lnTo>
                    <a:pt x="11" y="185"/>
                  </a:lnTo>
                  <a:lnTo>
                    <a:pt x="10" y="183"/>
                  </a:lnTo>
                  <a:lnTo>
                    <a:pt x="10" y="183"/>
                  </a:lnTo>
                  <a:lnTo>
                    <a:pt x="8" y="183"/>
                  </a:lnTo>
                  <a:lnTo>
                    <a:pt x="5" y="185"/>
                  </a:lnTo>
                  <a:lnTo>
                    <a:pt x="2" y="188"/>
                  </a:lnTo>
                  <a:lnTo>
                    <a:pt x="0" y="188"/>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Freeform 134"/>
            <p:cNvSpPr>
              <a:spLocks/>
            </p:cNvSpPr>
            <p:nvPr/>
          </p:nvSpPr>
          <p:spPr bwMode="auto">
            <a:xfrm>
              <a:off x="2406600" y="3465426"/>
              <a:ext cx="679154" cy="593994"/>
            </a:xfrm>
            <a:custGeom>
              <a:avLst/>
              <a:gdLst>
                <a:gd name="T0" fmla="*/ 516 w 638"/>
                <a:gd name="T1" fmla="*/ 20 h 558"/>
                <a:gd name="T2" fmla="*/ 543 w 638"/>
                <a:gd name="T3" fmla="*/ 23 h 558"/>
                <a:gd name="T4" fmla="*/ 564 w 638"/>
                <a:gd name="T5" fmla="*/ 30 h 558"/>
                <a:gd name="T6" fmla="*/ 584 w 638"/>
                <a:gd name="T7" fmla="*/ 41 h 558"/>
                <a:gd name="T8" fmla="*/ 618 w 638"/>
                <a:gd name="T9" fmla="*/ 48 h 558"/>
                <a:gd name="T10" fmla="*/ 626 w 638"/>
                <a:gd name="T11" fmla="*/ 58 h 558"/>
                <a:gd name="T12" fmla="*/ 636 w 638"/>
                <a:gd name="T13" fmla="*/ 61 h 558"/>
                <a:gd name="T14" fmla="*/ 638 w 638"/>
                <a:gd name="T15" fmla="*/ 86 h 558"/>
                <a:gd name="T16" fmla="*/ 638 w 638"/>
                <a:gd name="T17" fmla="*/ 102 h 558"/>
                <a:gd name="T18" fmla="*/ 631 w 638"/>
                <a:gd name="T19" fmla="*/ 134 h 558"/>
                <a:gd name="T20" fmla="*/ 630 w 638"/>
                <a:gd name="T21" fmla="*/ 147 h 558"/>
                <a:gd name="T22" fmla="*/ 626 w 638"/>
                <a:gd name="T23" fmla="*/ 161 h 558"/>
                <a:gd name="T24" fmla="*/ 618 w 638"/>
                <a:gd name="T25" fmla="*/ 173 h 558"/>
                <a:gd name="T26" fmla="*/ 622 w 638"/>
                <a:gd name="T27" fmla="*/ 188 h 558"/>
                <a:gd name="T28" fmla="*/ 623 w 638"/>
                <a:gd name="T29" fmla="*/ 208 h 558"/>
                <a:gd name="T30" fmla="*/ 628 w 638"/>
                <a:gd name="T31" fmla="*/ 209 h 558"/>
                <a:gd name="T32" fmla="*/ 626 w 638"/>
                <a:gd name="T33" fmla="*/ 224 h 558"/>
                <a:gd name="T34" fmla="*/ 608 w 638"/>
                <a:gd name="T35" fmla="*/ 250 h 558"/>
                <a:gd name="T36" fmla="*/ 602 w 638"/>
                <a:gd name="T37" fmla="*/ 268 h 558"/>
                <a:gd name="T38" fmla="*/ 600 w 638"/>
                <a:gd name="T39" fmla="*/ 290 h 558"/>
                <a:gd name="T40" fmla="*/ 569 w 638"/>
                <a:gd name="T41" fmla="*/ 316 h 558"/>
                <a:gd name="T42" fmla="*/ 529 w 638"/>
                <a:gd name="T43" fmla="*/ 337 h 558"/>
                <a:gd name="T44" fmla="*/ 480 w 638"/>
                <a:gd name="T45" fmla="*/ 333 h 558"/>
                <a:gd name="T46" fmla="*/ 446 w 638"/>
                <a:gd name="T47" fmla="*/ 326 h 558"/>
                <a:gd name="T48" fmla="*/ 434 w 638"/>
                <a:gd name="T49" fmla="*/ 316 h 558"/>
                <a:gd name="T50" fmla="*/ 390 w 638"/>
                <a:gd name="T51" fmla="*/ 298 h 558"/>
                <a:gd name="T52" fmla="*/ 373 w 638"/>
                <a:gd name="T53" fmla="*/ 277 h 558"/>
                <a:gd name="T54" fmla="*/ 360 w 638"/>
                <a:gd name="T55" fmla="*/ 244 h 558"/>
                <a:gd name="T56" fmla="*/ 350 w 638"/>
                <a:gd name="T57" fmla="*/ 224 h 558"/>
                <a:gd name="T58" fmla="*/ 307 w 638"/>
                <a:gd name="T59" fmla="*/ 199 h 558"/>
                <a:gd name="T60" fmla="*/ 291 w 638"/>
                <a:gd name="T61" fmla="*/ 173 h 558"/>
                <a:gd name="T62" fmla="*/ 283 w 638"/>
                <a:gd name="T63" fmla="*/ 153 h 558"/>
                <a:gd name="T64" fmla="*/ 255 w 638"/>
                <a:gd name="T65" fmla="*/ 107 h 558"/>
                <a:gd name="T66" fmla="*/ 219 w 638"/>
                <a:gd name="T67" fmla="*/ 115 h 558"/>
                <a:gd name="T68" fmla="*/ 174 w 638"/>
                <a:gd name="T69" fmla="*/ 140 h 558"/>
                <a:gd name="T70" fmla="*/ 164 w 638"/>
                <a:gd name="T71" fmla="*/ 119 h 558"/>
                <a:gd name="T72" fmla="*/ 137 w 638"/>
                <a:gd name="T73" fmla="*/ 120 h 558"/>
                <a:gd name="T74" fmla="*/ 49 w 638"/>
                <a:gd name="T75" fmla="*/ 137 h 558"/>
                <a:gd name="T76" fmla="*/ 48 w 638"/>
                <a:gd name="T77" fmla="*/ 316 h 558"/>
                <a:gd name="T78" fmla="*/ 0 w 638"/>
                <a:gd name="T79" fmla="*/ 318 h 558"/>
                <a:gd name="T80" fmla="*/ 16 w 638"/>
                <a:gd name="T81" fmla="*/ 464 h 558"/>
                <a:gd name="T82" fmla="*/ 33 w 638"/>
                <a:gd name="T83" fmla="*/ 495 h 558"/>
                <a:gd name="T84" fmla="*/ 38 w 638"/>
                <a:gd name="T85" fmla="*/ 528 h 558"/>
                <a:gd name="T86" fmla="*/ 31 w 638"/>
                <a:gd name="T87" fmla="*/ 555 h 558"/>
                <a:gd name="T88" fmla="*/ 51 w 638"/>
                <a:gd name="T89" fmla="*/ 556 h 558"/>
                <a:gd name="T90" fmla="*/ 82 w 638"/>
                <a:gd name="T91" fmla="*/ 555 h 558"/>
                <a:gd name="T92" fmla="*/ 97 w 638"/>
                <a:gd name="T93" fmla="*/ 545 h 558"/>
                <a:gd name="T94" fmla="*/ 125 w 638"/>
                <a:gd name="T95" fmla="*/ 518 h 558"/>
                <a:gd name="T96" fmla="*/ 166 w 638"/>
                <a:gd name="T97" fmla="*/ 482 h 558"/>
                <a:gd name="T98" fmla="*/ 192 w 638"/>
                <a:gd name="T99" fmla="*/ 497 h 558"/>
                <a:gd name="T100" fmla="*/ 220 w 638"/>
                <a:gd name="T101" fmla="*/ 507 h 558"/>
                <a:gd name="T102" fmla="*/ 253 w 638"/>
                <a:gd name="T103" fmla="*/ 504 h 558"/>
                <a:gd name="T104" fmla="*/ 289 w 638"/>
                <a:gd name="T105" fmla="*/ 451 h 558"/>
                <a:gd name="T106" fmla="*/ 311 w 638"/>
                <a:gd name="T107" fmla="*/ 439 h 558"/>
                <a:gd name="T108" fmla="*/ 332 w 638"/>
                <a:gd name="T109" fmla="*/ 400 h 558"/>
                <a:gd name="T110" fmla="*/ 345 w 638"/>
                <a:gd name="T111" fmla="*/ 392 h 558"/>
                <a:gd name="T112" fmla="*/ 360 w 638"/>
                <a:gd name="T113" fmla="*/ 384 h 558"/>
                <a:gd name="T114" fmla="*/ 385 w 638"/>
                <a:gd name="T115" fmla="*/ 362 h 558"/>
                <a:gd name="T116" fmla="*/ 429 w 638"/>
                <a:gd name="T117" fmla="*/ 337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8" h="558">
                  <a:moveTo>
                    <a:pt x="513" y="0"/>
                  </a:moveTo>
                  <a:lnTo>
                    <a:pt x="513" y="17"/>
                  </a:lnTo>
                  <a:lnTo>
                    <a:pt x="513" y="18"/>
                  </a:lnTo>
                  <a:lnTo>
                    <a:pt x="513" y="18"/>
                  </a:lnTo>
                  <a:lnTo>
                    <a:pt x="513" y="20"/>
                  </a:lnTo>
                  <a:lnTo>
                    <a:pt x="513" y="20"/>
                  </a:lnTo>
                  <a:lnTo>
                    <a:pt x="515" y="20"/>
                  </a:lnTo>
                  <a:lnTo>
                    <a:pt x="516" y="20"/>
                  </a:lnTo>
                  <a:lnTo>
                    <a:pt x="520" y="20"/>
                  </a:lnTo>
                  <a:lnTo>
                    <a:pt x="534" y="20"/>
                  </a:lnTo>
                  <a:lnTo>
                    <a:pt x="536" y="20"/>
                  </a:lnTo>
                  <a:lnTo>
                    <a:pt x="538" y="20"/>
                  </a:lnTo>
                  <a:lnTo>
                    <a:pt x="539" y="20"/>
                  </a:lnTo>
                  <a:lnTo>
                    <a:pt x="539" y="22"/>
                  </a:lnTo>
                  <a:lnTo>
                    <a:pt x="541" y="23"/>
                  </a:lnTo>
                  <a:lnTo>
                    <a:pt x="543" y="23"/>
                  </a:lnTo>
                  <a:lnTo>
                    <a:pt x="546" y="22"/>
                  </a:lnTo>
                  <a:lnTo>
                    <a:pt x="549" y="22"/>
                  </a:lnTo>
                  <a:lnTo>
                    <a:pt x="552" y="22"/>
                  </a:lnTo>
                  <a:lnTo>
                    <a:pt x="556" y="22"/>
                  </a:lnTo>
                  <a:lnTo>
                    <a:pt x="557" y="23"/>
                  </a:lnTo>
                  <a:lnTo>
                    <a:pt x="559" y="27"/>
                  </a:lnTo>
                  <a:lnTo>
                    <a:pt x="561" y="28"/>
                  </a:lnTo>
                  <a:lnTo>
                    <a:pt x="564" y="30"/>
                  </a:lnTo>
                  <a:lnTo>
                    <a:pt x="567" y="30"/>
                  </a:lnTo>
                  <a:lnTo>
                    <a:pt x="572" y="30"/>
                  </a:lnTo>
                  <a:lnTo>
                    <a:pt x="575" y="32"/>
                  </a:lnTo>
                  <a:lnTo>
                    <a:pt x="579" y="32"/>
                  </a:lnTo>
                  <a:lnTo>
                    <a:pt x="580" y="35"/>
                  </a:lnTo>
                  <a:lnTo>
                    <a:pt x="582" y="36"/>
                  </a:lnTo>
                  <a:lnTo>
                    <a:pt x="582" y="40"/>
                  </a:lnTo>
                  <a:lnTo>
                    <a:pt x="584" y="41"/>
                  </a:lnTo>
                  <a:lnTo>
                    <a:pt x="589" y="43"/>
                  </a:lnTo>
                  <a:lnTo>
                    <a:pt x="592" y="43"/>
                  </a:lnTo>
                  <a:lnTo>
                    <a:pt x="597" y="43"/>
                  </a:lnTo>
                  <a:lnTo>
                    <a:pt x="600" y="43"/>
                  </a:lnTo>
                  <a:lnTo>
                    <a:pt x="603" y="43"/>
                  </a:lnTo>
                  <a:lnTo>
                    <a:pt x="608" y="45"/>
                  </a:lnTo>
                  <a:lnTo>
                    <a:pt x="613" y="46"/>
                  </a:lnTo>
                  <a:lnTo>
                    <a:pt x="618" y="48"/>
                  </a:lnTo>
                  <a:lnTo>
                    <a:pt x="622" y="50"/>
                  </a:lnTo>
                  <a:lnTo>
                    <a:pt x="623" y="51"/>
                  </a:lnTo>
                  <a:lnTo>
                    <a:pt x="625" y="53"/>
                  </a:lnTo>
                  <a:lnTo>
                    <a:pt x="623" y="53"/>
                  </a:lnTo>
                  <a:lnTo>
                    <a:pt x="623" y="55"/>
                  </a:lnTo>
                  <a:lnTo>
                    <a:pt x="623" y="55"/>
                  </a:lnTo>
                  <a:lnTo>
                    <a:pt x="623" y="56"/>
                  </a:lnTo>
                  <a:lnTo>
                    <a:pt x="626" y="58"/>
                  </a:lnTo>
                  <a:lnTo>
                    <a:pt x="628" y="58"/>
                  </a:lnTo>
                  <a:lnTo>
                    <a:pt x="630" y="58"/>
                  </a:lnTo>
                  <a:lnTo>
                    <a:pt x="633" y="58"/>
                  </a:lnTo>
                  <a:lnTo>
                    <a:pt x="635" y="58"/>
                  </a:lnTo>
                  <a:lnTo>
                    <a:pt x="636" y="56"/>
                  </a:lnTo>
                  <a:lnTo>
                    <a:pt x="636" y="58"/>
                  </a:lnTo>
                  <a:lnTo>
                    <a:pt x="636" y="59"/>
                  </a:lnTo>
                  <a:lnTo>
                    <a:pt x="636" y="61"/>
                  </a:lnTo>
                  <a:lnTo>
                    <a:pt x="635" y="63"/>
                  </a:lnTo>
                  <a:lnTo>
                    <a:pt x="631" y="66"/>
                  </a:lnTo>
                  <a:lnTo>
                    <a:pt x="630" y="68"/>
                  </a:lnTo>
                  <a:lnTo>
                    <a:pt x="630" y="68"/>
                  </a:lnTo>
                  <a:lnTo>
                    <a:pt x="630" y="73"/>
                  </a:lnTo>
                  <a:lnTo>
                    <a:pt x="633" y="76"/>
                  </a:lnTo>
                  <a:lnTo>
                    <a:pt x="635" y="81"/>
                  </a:lnTo>
                  <a:lnTo>
                    <a:pt x="638" y="86"/>
                  </a:lnTo>
                  <a:lnTo>
                    <a:pt x="638" y="89"/>
                  </a:lnTo>
                  <a:lnTo>
                    <a:pt x="638" y="91"/>
                  </a:lnTo>
                  <a:lnTo>
                    <a:pt x="636" y="94"/>
                  </a:lnTo>
                  <a:lnTo>
                    <a:pt x="635" y="96"/>
                  </a:lnTo>
                  <a:lnTo>
                    <a:pt x="633" y="97"/>
                  </a:lnTo>
                  <a:lnTo>
                    <a:pt x="635" y="99"/>
                  </a:lnTo>
                  <a:lnTo>
                    <a:pt x="636" y="101"/>
                  </a:lnTo>
                  <a:lnTo>
                    <a:pt x="638" y="102"/>
                  </a:lnTo>
                  <a:lnTo>
                    <a:pt x="636" y="106"/>
                  </a:lnTo>
                  <a:lnTo>
                    <a:pt x="636" y="109"/>
                  </a:lnTo>
                  <a:lnTo>
                    <a:pt x="635" y="112"/>
                  </a:lnTo>
                  <a:lnTo>
                    <a:pt x="633" y="114"/>
                  </a:lnTo>
                  <a:lnTo>
                    <a:pt x="631" y="119"/>
                  </a:lnTo>
                  <a:lnTo>
                    <a:pt x="631" y="124"/>
                  </a:lnTo>
                  <a:lnTo>
                    <a:pt x="631" y="130"/>
                  </a:lnTo>
                  <a:lnTo>
                    <a:pt x="631" y="134"/>
                  </a:lnTo>
                  <a:lnTo>
                    <a:pt x="633" y="135"/>
                  </a:lnTo>
                  <a:lnTo>
                    <a:pt x="635" y="137"/>
                  </a:lnTo>
                  <a:lnTo>
                    <a:pt x="635" y="138"/>
                  </a:lnTo>
                  <a:lnTo>
                    <a:pt x="636" y="140"/>
                  </a:lnTo>
                  <a:lnTo>
                    <a:pt x="636" y="140"/>
                  </a:lnTo>
                  <a:lnTo>
                    <a:pt x="635" y="142"/>
                  </a:lnTo>
                  <a:lnTo>
                    <a:pt x="631" y="145"/>
                  </a:lnTo>
                  <a:lnTo>
                    <a:pt x="630" y="147"/>
                  </a:lnTo>
                  <a:lnTo>
                    <a:pt x="628" y="148"/>
                  </a:lnTo>
                  <a:lnTo>
                    <a:pt x="626" y="148"/>
                  </a:lnTo>
                  <a:lnTo>
                    <a:pt x="626" y="152"/>
                  </a:lnTo>
                  <a:lnTo>
                    <a:pt x="628" y="153"/>
                  </a:lnTo>
                  <a:lnTo>
                    <a:pt x="630" y="155"/>
                  </a:lnTo>
                  <a:lnTo>
                    <a:pt x="630" y="158"/>
                  </a:lnTo>
                  <a:lnTo>
                    <a:pt x="628" y="160"/>
                  </a:lnTo>
                  <a:lnTo>
                    <a:pt x="626" y="161"/>
                  </a:lnTo>
                  <a:lnTo>
                    <a:pt x="625" y="161"/>
                  </a:lnTo>
                  <a:lnTo>
                    <a:pt x="622" y="161"/>
                  </a:lnTo>
                  <a:lnTo>
                    <a:pt x="618" y="163"/>
                  </a:lnTo>
                  <a:lnTo>
                    <a:pt x="617" y="163"/>
                  </a:lnTo>
                  <a:lnTo>
                    <a:pt x="615" y="166"/>
                  </a:lnTo>
                  <a:lnTo>
                    <a:pt x="615" y="170"/>
                  </a:lnTo>
                  <a:lnTo>
                    <a:pt x="617" y="171"/>
                  </a:lnTo>
                  <a:lnTo>
                    <a:pt x="618" y="173"/>
                  </a:lnTo>
                  <a:lnTo>
                    <a:pt x="620" y="173"/>
                  </a:lnTo>
                  <a:lnTo>
                    <a:pt x="622" y="173"/>
                  </a:lnTo>
                  <a:lnTo>
                    <a:pt x="623" y="175"/>
                  </a:lnTo>
                  <a:lnTo>
                    <a:pt x="623" y="175"/>
                  </a:lnTo>
                  <a:lnTo>
                    <a:pt x="625" y="176"/>
                  </a:lnTo>
                  <a:lnTo>
                    <a:pt x="625" y="181"/>
                  </a:lnTo>
                  <a:lnTo>
                    <a:pt x="623" y="185"/>
                  </a:lnTo>
                  <a:lnTo>
                    <a:pt x="622" y="188"/>
                  </a:lnTo>
                  <a:lnTo>
                    <a:pt x="620" y="191"/>
                  </a:lnTo>
                  <a:lnTo>
                    <a:pt x="618" y="193"/>
                  </a:lnTo>
                  <a:lnTo>
                    <a:pt x="620" y="196"/>
                  </a:lnTo>
                  <a:lnTo>
                    <a:pt x="622" y="199"/>
                  </a:lnTo>
                  <a:lnTo>
                    <a:pt x="622" y="203"/>
                  </a:lnTo>
                  <a:lnTo>
                    <a:pt x="622" y="206"/>
                  </a:lnTo>
                  <a:lnTo>
                    <a:pt x="622" y="206"/>
                  </a:lnTo>
                  <a:lnTo>
                    <a:pt x="623" y="208"/>
                  </a:lnTo>
                  <a:lnTo>
                    <a:pt x="625" y="208"/>
                  </a:lnTo>
                  <a:lnTo>
                    <a:pt x="625" y="208"/>
                  </a:lnTo>
                  <a:lnTo>
                    <a:pt x="626" y="206"/>
                  </a:lnTo>
                  <a:lnTo>
                    <a:pt x="626" y="206"/>
                  </a:lnTo>
                  <a:lnTo>
                    <a:pt x="628" y="206"/>
                  </a:lnTo>
                  <a:lnTo>
                    <a:pt x="628" y="206"/>
                  </a:lnTo>
                  <a:lnTo>
                    <a:pt x="628" y="208"/>
                  </a:lnTo>
                  <a:lnTo>
                    <a:pt x="628" y="209"/>
                  </a:lnTo>
                  <a:lnTo>
                    <a:pt x="631" y="212"/>
                  </a:lnTo>
                  <a:lnTo>
                    <a:pt x="631" y="214"/>
                  </a:lnTo>
                  <a:lnTo>
                    <a:pt x="631" y="216"/>
                  </a:lnTo>
                  <a:lnTo>
                    <a:pt x="630" y="217"/>
                  </a:lnTo>
                  <a:lnTo>
                    <a:pt x="630" y="224"/>
                  </a:lnTo>
                  <a:lnTo>
                    <a:pt x="628" y="224"/>
                  </a:lnTo>
                  <a:lnTo>
                    <a:pt x="626" y="224"/>
                  </a:lnTo>
                  <a:lnTo>
                    <a:pt x="626" y="224"/>
                  </a:lnTo>
                  <a:lnTo>
                    <a:pt x="623" y="227"/>
                  </a:lnTo>
                  <a:lnTo>
                    <a:pt x="622" y="231"/>
                  </a:lnTo>
                  <a:lnTo>
                    <a:pt x="618" y="234"/>
                  </a:lnTo>
                  <a:lnTo>
                    <a:pt x="617" y="239"/>
                  </a:lnTo>
                  <a:lnTo>
                    <a:pt x="615" y="244"/>
                  </a:lnTo>
                  <a:lnTo>
                    <a:pt x="613" y="247"/>
                  </a:lnTo>
                  <a:lnTo>
                    <a:pt x="610" y="250"/>
                  </a:lnTo>
                  <a:lnTo>
                    <a:pt x="608" y="250"/>
                  </a:lnTo>
                  <a:lnTo>
                    <a:pt x="607" y="250"/>
                  </a:lnTo>
                  <a:lnTo>
                    <a:pt x="605" y="250"/>
                  </a:lnTo>
                  <a:lnTo>
                    <a:pt x="603" y="250"/>
                  </a:lnTo>
                  <a:lnTo>
                    <a:pt x="602" y="252"/>
                  </a:lnTo>
                  <a:lnTo>
                    <a:pt x="602" y="257"/>
                  </a:lnTo>
                  <a:lnTo>
                    <a:pt x="602" y="260"/>
                  </a:lnTo>
                  <a:lnTo>
                    <a:pt x="602" y="265"/>
                  </a:lnTo>
                  <a:lnTo>
                    <a:pt x="602" y="268"/>
                  </a:lnTo>
                  <a:lnTo>
                    <a:pt x="600" y="272"/>
                  </a:lnTo>
                  <a:lnTo>
                    <a:pt x="599" y="273"/>
                  </a:lnTo>
                  <a:lnTo>
                    <a:pt x="595" y="277"/>
                  </a:lnTo>
                  <a:lnTo>
                    <a:pt x="595" y="278"/>
                  </a:lnTo>
                  <a:lnTo>
                    <a:pt x="595" y="282"/>
                  </a:lnTo>
                  <a:lnTo>
                    <a:pt x="597" y="285"/>
                  </a:lnTo>
                  <a:lnTo>
                    <a:pt x="599" y="288"/>
                  </a:lnTo>
                  <a:lnTo>
                    <a:pt x="600" y="290"/>
                  </a:lnTo>
                  <a:lnTo>
                    <a:pt x="600" y="290"/>
                  </a:lnTo>
                  <a:lnTo>
                    <a:pt x="599" y="290"/>
                  </a:lnTo>
                  <a:lnTo>
                    <a:pt x="597" y="288"/>
                  </a:lnTo>
                  <a:lnTo>
                    <a:pt x="597" y="288"/>
                  </a:lnTo>
                  <a:lnTo>
                    <a:pt x="595" y="290"/>
                  </a:lnTo>
                  <a:lnTo>
                    <a:pt x="594" y="291"/>
                  </a:lnTo>
                  <a:lnTo>
                    <a:pt x="574" y="311"/>
                  </a:lnTo>
                  <a:lnTo>
                    <a:pt x="569" y="316"/>
                  </a:lnTo>
                  <a:lnTo>
                    <a:pt x="561" y="324"/>
                  </a:lnTo>
                  <a:lnTo>
                    <a:pt x="552" y="333"/>
                  </a:lnTo>
                  <a:lnTo>
                    <a:pt x="544" y="339"/>
                  </a:lnTo>
                  <a:lnTo>
                    <a:pt x="539" y="342"/>
                  </a:lnTo>
                  <a:lnTo>
                    <a:pt x="538" y="341"/>
                  </a:lnTo>
                  <a:lnTo>
                    <a:pt x="534" y="339"/>
                  </a:lnTo>
                  <a:lnTo>
                    <a:pt x="533" y="337"/>
                  </a:lnTo>
                  <a:lnTo>
                    <a:pt x="529" y="337"/>
                  </a:lnTo>
                  <a:lnTo>
                    <a:pt x="516" y="336"/>
                  </a:lnTo>
                  <a:lnTo>
                    <a:pt x="505" y="337"/>
                  </a:lnTo>
                  <a:lnTo>
                    <a:pt x="502" y="337"/>
                  </a:lnTo>
                  <a:lnTo>
                    <a:pt x="498" y="337"/>
                  </a:lnTo>
                  <a:lnTo>
                    <a:pt x="495" y="337"/>
                  </a:lnTo>
                  <a:lnTo>
                    <a:pt x="492" y="337"/>
                  </a:lnTo>
                  <a:lnTo>
                    <a:pt x="487" y="336"/>
                  </a:lnTo>
                  <a:lnTo>
                    <a:pt x="480" y="333"/>
                  </a:lnTo>
                  <a:lnTo>
                    <a:pt x="474" y="329"/>
                  </a:lnTo>
                  <a:lnTo>
                    <a:pt x="467" y="326"/>
                  </a:lnTo>
                  <a:lnTo>
                    <a:pt x="462" y="326"/>
                  </a:lnTo>
                  <a:lnTo>
                    <a:pt x="459" y="328"/>
                  </a:lnTo>
                  <a:lnTo>
                    <a:pt x="454" y="329"/>
                  </a:lnTo>
                  <a:lnTo>
                    <a:pt x="449" y="329"/>
                  </a:lnTo>
                  <a:lnTo>
                    <a:pt x="447" y="328"/>
                  </a:lnTo>
                  <a:lnTo>
                    <a:pt x="446" y="326"/>
                  </a:lnTo>
                  <a:lnTo>
                    <a:pt x="444" y="324"/>
                  </a:lnTo>
                  <a:lnTo>
                    <a:pt x="442" y="323"/>
                  </a:lnTo>
                  <a:lnTo>
                    <a:pt x="441" y="323"/>
                  </a:lnTo>
                  <a:lnTo>
                    <a:pt x="439" y="323"/>
                  </a:lnTo>
                  <a:lnTo>
                    <a:pt x="437" y="323"/>
                  </a:lnTo>
                  <a:lnTo>
                    <a:pt x="434" y="321"/>
                  </a:lnTo>
                  <a:lnTo>
                    <a:pt x="432" y="318"/>
                  </a:lnTo>
                  <a:lnTo>
                    <a:pt x="434" y="316"/>
                  </a:lnTo>
                  <a:lnTo>
                    <a:pt x="434" y="314"/>
                  </a:lnTo>
                  <a:lnTo>
                    <a:pt x="434" y="313"/>
                  </a:lnTo>
                  <a:lnTo>
                    <a:pt x="434" y="311"/>
                  </a:lnTo>
                  <a:lnTo>
                    <a:pt x="432" y="310"/>
                  </a:lnTo>
                  <a:lnTo>
                    <a:pt x="424" y="306"/>
                  </a:lnTo>
                  <a:lnTo>
                    <a:pt x="413" y="303"/>
                  </a:lnTo>
                  <a:lnTo>
                    <a:pt x="400" y="300"/>
                  </a:lnTo>
                  <a:lnTo>
                    <a:pt x="390" y="298"/>
                  </a:lnTo>
                  <a:lnTo>
                    <a:pt x="385" y="296"/>
                  </a:lnTo>
                  <a:lnTo>
                    <a:pt x="383" y="295"/>
                  </a:lnTo>
                  <a:lnTo>
                    <a:pt x="383" y="291"/>
                  </a:lnTo>
                  <a:lnTo>
                    <a:pt x="381" y="288"/>
                  </a:lnTo>
                  <a:lnTo>
                    <a:pt x="381" y="285"/>
                  </a:lnTo>
                  <a:lnTo>
                    <a:pt x="378" y="282"/>
                  </a:lnTo>
                  <a:lnTo>
                    <a:pt x="375" y="278"/>
                  </a:lnTo>
                  <a:lnTo>
                    <a:pt x="373" y="277"/>
                  </a:lnTo>
                  <a:lnTo>
                    <a:pt x="372" y="268"/>
                  </a:lnTo>
                  <a:lnTo>
                    <a:pt x="372" y="259"/>
                  </a:lnTo>
                  <a:lnTo>
                    <a:pt x="373" y="249"/>
                  </a:lnTo>
                  <a:lnTo>
                    <a:pt x="373" y="244"/>
                  </a:lnTo>
                  <a:lnTo>
                    <a:pt x="372" y="242"/>
                  </a:lnTo>
                  <a:lnTo>
                    <a:pt x="368" y="242"/>
                  </a:lnTo>
                  <a:lnTo>
                    <a:pt x="365" y="242"/>
                  </a:lnTo>
                  <a:lnTo>
                    <a:pt x="360" y="244"/>
                  </a:lnTo>
                  <a:lnTo>
                    <a:pt x="357" y="242"/>
                  </a:lnTo>
                  <a:lnTo>
                    <a:pt x="354" y="242"/>
                  </a:lnTo>
                  <a:lnTo>
                    <a:pt x="352" y="240"/>
                  </a:lnTo>
                  <a:lnTo>
                    <a:pt x="352" y="237"/>
                  </a:lnTo>
                  <a:lnTo>
                    <a:pt x="352" y="234"/>
                  </a:lnTo>
                  <a:lnTo>
                    <a:pt x="352" y="231"/>
                  </a:lnTo>
                  <a:lnTo>
                    <a:pt x="352" y="227"/>
                  </a:lnTo>
                  <a:lnTo>
                    <a:pt x="350" y="224"/>
                  </a:lnTo>
                  <a:lnTo>
                    <a:pt x="340" y="217"/>
                  </a:lnTo>
                  <a:lnTo>
                    <a:pt x="331" y="216"/>
                  </a:lnTo>
                  <a:lnTo>
                    <a:pt x="321" y="211"/>
                  </a:lnTo>
                  <a:lnTo>
                    <a:pt x="317" y="208"/>
                  </a:lnTo>
                  <a:lnTo>
                    <a:pt x="314" y="206"/>
                  </a:lnTo>
                  <a:lnTo>
                    <a:pt x="311" y="203"/>
                  </a:lnTo>
                  <a:lnTo>
                    <a:pt x="307" y="201"/>
                  </a:lnTo>
                  <a:lnTo>
                    <a:pt x="307" y="199"/>
                  </a:lnTo>
                  <a:lnTo>
                    <a:pt x="309" y="199"/>
                  </a:lnTo>
                  <a:lnTo>
                    <a:pt x="309" y="198"/>
                  </a:lnTo>
                  <a:lnTo>
                    <a:pt x="301" y="196"/>
                  </a:lnTo>
                  <a:lnTo>
                    <a:pt x="299" y="193"/>
                  </a:lnTo>
                  <a:lnTo>
                    <a:pt x="296" y="188"/>
                  </a:lnTo>
                  <a:lnTo>
                    <a:pt x="294" y="181"/>
                  </a:lnTo>
                  <a:lnTo>
                    <a:pt x="291" y="176"/>
                  </a:lnTo>
                  <a:lnTo>
                    <a:pt x="291" y="173"/>
                  </a:lnTo>
                  <a:lnTo>
                    <a:pt x="291" y="165"/>
                  </a:lnTo>
                  <a:lnTo>
                    <a:pt x="289" y="163"/>
                  </a:lnTo>
                  <a:lnTo>
                    <a:pt x="288" y="161"/>
                  </a:lnTo>
                  <a:lnTo>
                    <a:pt x="284" y="158"/>
                  </a:lnTo>
                  <a:lnTo>
                    <a:pt x="283" y="157"/>
                  </a:lnTo>
                  <a:lnTo>
                    <a:pt x="283" y="155"/>
                  </a:lnTo>
                  <a:lnTo>
                    <a:pt x="283" y="155"/>
                  </a:lnTo>
                  <a:lnTo>
                    <a:pt x="283" y="153"/>
                  </a:lnTo>
                  <a:lnTo>
                    <a:pt x="283" y="152"/>
                  </a:lnTo>
                  <a:lnTo>
                    <a:pt x="273" y="135"/>
                  </a:lnTo>
                  <a:lnTo>
                    <a:pt x="260" y="120"/>
                  </a:lnTo>
                  <a:lnTo>
                    <a:pt x="258" y="119"/>
                  </a:lnTo>
                  <a:lnTo>
                    <a:pt x="258" y="115"/>
                  </a:lnTo>
                  <a:lnTo>
                    <a:pt x="257" y="112"/>
                  </a:lnTo>
                  <a:lnTo>
                    <a:pt x="257" y="109"/>
                  </a:lnTo>
                  <a:lnTo>
                    <a:pt x="255" y="107"/>
                  </a:lnTo>
                  <a:lnTo>
                    <a:pt x="245" y="107"/>
                  </a:lnTo>
                  <a:lnTo>
                    <a:pt x="237" y="110"/>
                  </a:lnTo>
                  <a:lnTo>
                    <a:pt x="230" y="114"/>
                  </a:lnTo>
                  <a:lnTo>
                    <a:pt x="224" y="119"/>
                  </a:lnTo>
                  <a:lnTo>
                    <a:pt x="220" y="120"/>
                  </a:lnTo>
                  <a:lnTo>
                    <a:pt x="219" y="119"/>
                  </a:lnTo>
                  <a:lnTo>
                    <a:pt x="219" y="117"/>
                  </a:lnTo>
                  <a:lnTo>
                    <a:pt x="219" y="115"/>
                  </a:lnTo>
                  <a:lnTo>
                    <a:pt x="217" y="115"/>
                  </a:lnTo>
                  <a:lnTo>
                    <a:pt x="215" y="114"/>
                  </a:lnTo>
                  <a:lnTo>
                    <a:pt x="204" y="119"/>
                  </a:lnTo>
                  <a:lnTo>
                    <a:pt x="194" y="127"/>
                  </a:lnTo>
                  <a:lnTo>
                    <a:pt x="186" y="135"/>
                  </a:lnTo>
                  <a:lnTo>
                    <a:pt x="178" y="142"/>
                  </a:lnTo>
                  <a:lnTo>
                    <a:pt x="176" y="140"/>
                  </a:lnTo>
                  <a:lnTo>
                    <a:pt x="174" y="140"/>
                  </a:lnTo>
                  <a:lnTo>
                    <a:pt x="174" y="138"/>
                  </a:lnTo>
                  <a:lnTo>
                    <a:pt x="174" y="135"/>
                  </a:lnTo>
                  <a:lnTo>
                    <a:pt x="174" y="134"/>
                  </a:lnTo>
                  <a:lnTo>
                    <a:pt x="174" y="132"/>
                  </a:lnTo>
                  <a:lnTo>
                    <a:pt x="173" y="130"/>
                  </a:lnTo>
                  <a:lnTo>
                    <a:pt x="169" y="127"/>
                  </a:lnTo>
                  <a:lnTo>
                    <a:pt x="168" y="122"/>
                  </a:lnTo>
                  <a:lnTo>
                    <a:pt x="164" y="119"/>
                  </a:lnTo>
                  <a:lnTo>
                    <a:pt x="161" y="117"/>
                  </a:lnTo>
                  <a:lnTo>
                    <a:pt x="161" y="117"/>
                  </a:lnTo>
                  <a:lnTo>
                    <a:pt x="158" y="117"/>
                  </a:lnTo>
                  <a:lnTo>
                    <a:pt x="153" y="117"/>
                  </a:lnTo>
                  <a:lnTo>
                    <a:pt x="150" y="119"/>
                  </a:lnTo>
                  <a:lnTo>
                    <a:pt x="145" y="119"/>
                  </a:lnTo>
                  <a:lnTo>
                    <a:pt x="140" y="120"/>
                  </a:lnTo>
                  <a:lnTo>
                    <a:pt x="137" y="120"/>
                  </a:lnTo>
                  <a:lnTo>
                    <a:pt x="105" y="127"/>
                  </a:lnTo>
                  <a:lnTo>
                    <a:pt x="72" y="132"/>
                  </a:lnTo>
                  <a:lnTo>
                    <a:pt x="64" y="132"/>
                  </a:lnTo>
                  <a:lnTo>
                    <a:pt x="58" y="132"/>
                  </a:lnTo>
                  <a:lnTo>
                    <a:pt x="49" y="132"/>
                  </a:lnTo>
                  <a:lnTo>
                    <a:pt x="49" y="134"/>
                  </a:lnTo>
                  <a:lnTo>
                    <a:pt x="49" y="135"/>
                  </a:lnTo>
                  <a:lnTo>
                    <a:pt x="49" y="137"/>
                  </a:lnTo>
                  <a:lnTo>
                    <a:pt x="49" y="145"/>
                  </a:lnTo>
                  <a:lnTo>
                    <a:pt x="49" y="178"/>
                  </a:lnTo>
                  <a:lnTo>
                    <a:pt x="49" y="305"/>
                  </a:lnTo>
                  <a:lnTo>
                    <a:pt x="49" y="313"/>
                  </a:lnTo>
                  <a:lnTo>
                    <a:pt x="49" y="313"/>
                  </a:lnTo>
                  <a:lnTo>
                    <a:pt x="49" y="314"/>
                  </a:lnTo>
                  <a:lnTo>
                    <a:pt x="49" y="316"/>
                  </a:lnTo>
                  <a:lnTo>
                    <a:pt x="48" y="316"/>
                  </a:lnTo>
                  <a:lnTo>
                    <a:pt x="46" y="316"/>
                  </a:lnTo>
                  <a:lnTo>
                    <a:pt x="44" y="316"/>
                  </a:lnTo>
                  <a:lnTo>
                    <a:pt x="5" y="316"/>
                  </a:lnTo>
                  <a:lnTo>
                    <a:pt x="3" y="316"/>
                  </a:lnTo>
                  <a:lnTo>
                    <a:pt x="2" y="316"/>
                  </a:lnTo>
                  <a:lnTo>
                    <a:pt x="2" y="316"/>
                  </a:lnTo>
                  <a:lnTo>
                    <a:pt x="0" y="318"/>
                  </a:lnTo>
                  <a:lnTo>
                    <a:pt x="0" y="318"/>
                  </a:lnTo>
                  <a:lnTo>
                    <a:pt x="2" y="319"/>
                  </a:lnTo>
                  <a:lnTo>
                    <a:pt x="2" y="449"/>
                  </a:lnTo>
                  <a:lnTo>
                    <a:pt x="0" y="451"/>
                  </a:lnTo>
                  <a:lnTo>
                    <a:pt x="2" y="454"/>
                  </a:lnTo>
                  <a:lnTo>
                    <a:pt x="3" y="458"/>
                  </a:lnTo>
                  <a:lnTo>
                    <a:pt x="7" y="459"/>
                  </a:lnTo>
                  <a:lnTo>
                    <a:pt x="12" y="463"/>
                  </a:lnTo>
                  <a:lnTo>
                    <a:pt x="16" y="464"/>
                  </a:lnTo>
                  <a:lnTo>
                    <a:pt x="20" y="467"/>
                  </a:lnTo>
                  <a:lnTo>
                    <a:pt x="21" y="471"/>
                  </a:lnTo>
                  <a:lnTo>
                    <a:pt x="23" y="476"/>
                  </a:lnTo>
                  <a:lnTo>
                    <a:pt x="25" y="481"/>
                  </a:lnTo>
                  <a:lnTo>
                    <a:pt x="26" y="484"/>
                  </a:lnTo>
                  <a:lnTo>
                    <a:pt x="33" y="489"/>
                  </a:lnTo>
                  <a:lnTo>
                    <a:pt x="33" y="490"/>
                  </a:lnTo>
                  <a:lnTo>
                    <a:pt x="33" y="495"/>
                  </a:lnTo>
                  <a:lnTo>
                    <a:pt x="33" y="499"/>
                  </a:lnTo>
                  <a:lnTo>
                    <a:pt x="35" y="504"/>
                  </a:lnTo>
                  <a:lnTo>
                    <a:pt x="36" y="507"/>
                  </a:lnTo>
                  <a:lnTo>
                    <a:pt x="40" y="512"/>
                  </a:lnTo>
                  <a:lnTo>
                    <a:pt x="41" y="517"/>
                  </a:lnTo>
                  <a:lnTo>
                    <a:pt x="41" y="522"/>
                  </a:lnTo>
                  <a:lnTo>
                    <a:pt x="40" y="525"/>
                  </a:lnTo>
                  <a:lnTo>
                    <a:pt x="38" y="528"/>
                  </a:lnTo>
                  <a:lnTo>
                    <a:pt x="35" y="532"/>
                  </a:lnTo>
                  <a:lnTo>
                    <a:pt x="31" y="533"/>
                  </a:lnTo>
                  <a:lnTo>
                    <a:pt x="30" y="537"/>
                  </a:lnTo>
                  <a:lnTo>
                    <a:pt x="30" y="540"/>
                  </a:lnTo>
                  <a:lnTo>
                    <a:pt x="30" y="543"/>
                  </a:lnTo>
                  <a:lnTo>
                    <a:pt x="30" y="548"/>
                  </a:lnTo>
                  <a:lnTo>
                    <a:pt x="30" y="551"/>
                  </a:lnTo>
                  <a:lnTo>
                    <a:pt x="31" y="555"/>
                  </a:lnTo>
                  <a:lnTo>
                    <a:pt x="31" y="556"/>
                  </a:lnTo>
                  <a:lnTo>
                    <a:pt x="35" y="558"/>
                  </a:lnTo>
                  <a:lnTo>
                    <a:pt x="36" y="556"/>
                  </a:lnTo>
                  <a:lnTo>
                    <a:pt x="38" y="556"/>
                  </a:lnTo>
                  <a:lnTo>
                    <a:pt x="41" y="555"/>
                  </a:lnTo>
                  <a:lnTo>
                    <a:pt x="43" y="555"/>
                  </a:lnTo>
                  <a:lnTo>
                    <a:pt x="46" y="555"/>
                  </a:lnTo>
                  <a:lnTo>
                    <a:pt x="51" y="556"/>
                  </a:lnTo>
                  <a:lnTo>
                    <a:pt x="54" y="558"/>
                  </a:lnTo>
                  <a:lnTo>
                    <a:pt x="58" y="558"/>
                  </a:lnTo>
                  <a:lnTo>
                    <a:pt x="63" y="558"/>
                  </a:lnTo>
                  <a:lnTo>
                    <a:pt x="67" y="558"/>
                  </a:lnTo>
                  <a:lnTo>
                    <a:pt x="72" y="558"/>
                  </a:lnTo>
                  <a:lnTo>
                    <a:pt x="77" y="556"/>
                  </a:lnTo>
                  <a:lnTo>
                    <a:pt x="81" y="556"/>
                  </a:lnTo>
                  <a:lnTo>
                    <a:pt x="82" y="555"/>
                  </a:lnTo>
                  <a:lnTo>
                    <a:pt x="82" y="553"/>
                  </a:lnTo>
                  <a:lnTo>
                    <a:pt x="82" y="551"/>
                  </a:lnTo>
                  <a:lnTo>
                    <a:pt x="84" y="548"/>
                  </a:lnTo>
                  <a:lnTo>
                    <a:pt x="84" y="548"/>
                  </a:lnTo>
                  <a:lnTo>
                    <a:pt x="87" y="546"/>
                  </a:lnTo>
                  <a:lnTo>
                    <a:pt x="90" y="546"/>
                  </a:lnTo>
                  <a:lnTo>
                    <a:pt x="94" y="546"/>
                  </a:lnTo>
                  <a:lnTo>
                    <a:pt x="97" y="545"/>
                  </a:lnTo>
                  <a:lnTo>
                    <a:pt x="99" y="543"/>
                  </a:lnTo>
                  <a:lnTo>
                    <a:pt x="100" y="540"/>
                  </a:lnTo>
                  <a:lnTo>
                    <a:pt x="102" y="537"/>
                  </a:lnTo>
                  <a:lnTo>
                    <a:pt x="107" y="533"/>
                  </a:lnTo>
                  <a:lnTo>
                    <a:pt x="112" y="530"/>
                  </a:lnTo>
                  <a:lnTo>
                    <a:pt x="117" y="527"/>
                  </a:lnTo>
                  <a:lnTo>
                    <a:pt x="120" y="523"/>
                  </a:lnTo>
                  <a:lnTo>
                    <a:pt x="125" y="518"/>
                  </a:lnTo>
                  <a:lnTo>
                    <a:pt x="128" y="515"/>
                  </a:lnTo>
                  <a:lnTo>
                    <a:pt x="130" y="509"/>
                  </a:lnTo>
                  <a:lnTo>
                    <a:pt x="132" y="500"/>
                  </a:lnTo>
                  <a:lnTo>
                    <a:pt x="135" y="492"/>
                  </a:lnTo>
                  <a:lnTo>
                    <a:pt x="138" y="484"/>
                  </a:lnTo>
                  <a:lnTo>
                    <a:pt x="146" y="481"/>
                  </a:lnTo>
                  <a:lnTo>
                    <a:pt x="158" y="479"/>
                  </a:lnTo>
                  <a:lnTo>
                    <a:pt x="166" y="482"/>
                  </a:lnTo>
                  <a:lnTo>
                    <a:pt x="173" y="487"/>
                  </a:lnTo>
                  <a:lnTo>
                    <a:pt x="181" y="494"/>
                  </a:lnTo>
                  <a:lnTo>
                    <a:pt x="189" y="497"/>
                  </a:lnTo>
                  <a:lnTo>
                    <a:pt x="189" y="497"/>
                  </a:lnTo>
                  <a:lnTo>
                    <a:pt x="187" y="499"/>
                  </a:lnTo>
                  <a:lnTo>
                    <a:pt x="189" y="499"/>
                  </a:lnTo>
                  <a:lnTo>
                    <a:pt x="191" y="499"/>
                  </a:lnTo>
                  <a:lnTo>
                    <a:pt x="192" y="497"/>
                  </a:lnTo>
                  <a:lnTo>
                    <a:pt x="196" y="497"/>
                  </a:lnTo>
                  <a:lnTo>
                    <a:pt x="199" y="497"/>
                  </a:lnTo>
                  <a:lnTo>
                    <a:pt x="201" y="500"/>
                  </a:lnTo>
                  <a:lnTo>
                    <a:pt x="204" y="502"/>
                  </a:lnTo>
                  <a:lnTo>
                    <a:pt x="207" y="504"/>
                  </a:lnTo>
                  <a:lnTo>
                    <a:pt x="210" y="505"/>
                  </a:lnTo>
                  <a:lnTo>
                    <a:pt x="215" y="505"/>
                  </a:lnTo>
                  <a:lnTo>
                    <a:pt x="220" y="507"/>
                  </a:lnTo>
                  <a:lnTo>
                    <a:pt x="225" y="507"/>
                  </a:lnTo>
                  <a:lnTo>
                    <a:pt x="229" y="505"/>
                  </a:lnTo>
                  <a:lnTo>
                    <a:pt x="234" y="504"/>
                  </a:lnTo>
                  <a:lnTo>
                    <a:pt x="237" y="502"/>
                  </a:lnTo>
                  <a:lnTo>
                    <a:pt x="240" y="502"/>
                  </a:lnTo>
                  <a:lnTo>
                    <a:pt x="245" y="504"/>
                  </a:lnTo>
                  <a:lnTo>
                    <a:pt x="248" y="504"/>
                  </a:lnTo>
                  <a:lnTo>
                    <a:pt x="253" y="504"/>
                  </a:lnTo>
                  <a:lnTo>
                    <a:pt x="263" y="495"/>
                  </a:lnTo>
                  <a:lnTo>
                    <a:pt x="270" y="484"/>
                  </a:lnTo>
                  <a:lnTo>
                    <a:pt x="273" y="471"/>
                  </a:lnTo>
                  <a:lnTo>
                    <a:pt x="276" y="459"/>
                  </a:lnTo>
                  <a:lnTo>
                    <a:pt x="278" y="453"/>
                  </a:lnTo>
                  <a:lnTo>
                    <a:pt x="280" y="453"/>
                  </a:lnTo>
                  <a:lnTo>
                    <a:pt x="284" y="451"/>
                  </a:lnTo>
                  <a:lnTo>
                    <a:pt x="289" y="451"/>
                  </a:lnTo>
                  <a:lnTo>
                    <a:pt x="294" y="449"/>
                  </a:lnTo>
                  <a:lnTo>
                    <a:pt x="299" y="449"/>
                  </a:lnTo>
                  <a:lnTo>
                    <a:pt x="303" y="449"/>
                  </a:lnTo>
                  <a:lnTo>
                    <a:pt x="304" y="448"/>
                  </a:lnTo>
                  <a:lnTo>
                    <a:pt x="306" y="446"/>
                  </a:lnTo>
                  <a:lnTo>
                    <a:pt x="307" y="443"/>
                  </a:lnTo>
                  <a:lnTo>
                    <a:pt x="309" y="441"/>
                  </a:lnTo>
                  <a:lnTo>
                    <a:pt x="311" y="439"/>
                  </a:lnTo>
                  <a:lnTo>
                    <a:pt x="314" y="436"/>
                  </a:lnTo>
                  <a:lnTo>
                    <a:pt x="317" y="435"/>
                  </a:lnTo>
                  <a:lnTo>
                    <a:pt x="321" y="433"/>
                  </a:lnTo>
                  <a:lnTo>
                    <a:pt x="324" y="431"/>
                  </a:lnTo>
                  <a:lnTo>
                    <a:pt x="327" y="425"/>
                  </a:lnTo>
                  <a:lnTo>
                    <a:pt x="329" y="415"/>
                  </a:lnTo>
                  <a:lnTo>
                    <a:pt x="329" y="407"/>
                  </a:lnTo>
                  <a:lnTo>
                    <a:pt x="332" y="400"/>
                  </a:lnTo>
                  <a:lnTo>
                    <a:pt x="334" y="400"/>
                  </a:lnTo>
                  <a:lnTo>
                    <a:pt x="334" y="400"/>
                  </a:lnTo>
                  <a:lnTo>
                    <a:pt x="335" y="402"/>
                  </a:lnTo>
                  <a:lnTo>
                    <a:pt x="335" y="402"/>
                  </a:lnTo>
                  <a:lnTo>
                    <a:pt x="337" y="400"/>
                  </a:lnTo>
                  <a:lnTo>
                    <a:pt x="340" y="397"/>
                  </a:lnTo>
                  <a:lnTo>
                    <a:pt x="342" y="395"/>
                  </a:lnTo>
                  <a:lnTo>
                    <a:pt x="345" y="392"/>
                  </a:lnTo>
                  <a:lnTo>
                    <a:pt x="349" y="388"/>
                  </a:lnTo>
                  <a:lnTo>
                    <a:pt x="352" y="387"/>
                  </a:lnTo>
                  <a:lnTo>
                    <a:pt x="354" y="387"/>
                  </a:lnTo>
                  <a:lnTo>
                    <a:pt x="355" y="387"/>
                  </a:lnTo>
                  <a:lnTo>
                    <a:pt x="357" y="387"/>
                  </a:lnTo>
                  <a:lnTo>
                    <a:pt x="358" y="387"/>
                  </a:lnTo>
                  <a:lnTo>
                    <a:pt x="358" y="385"/>
                  </a:lnTo>
                  <a:lnTo>
                    <a:pt x="360" y="384"/>
                  </a:lnTo>
                  <a:lnTo>
                    <a:pt x="360" y="380"/>
                  </a:lnTo>
                  <a:lnTo>
                    <a:pt x="362" y="379"/>
                  </a:lnTo>
                  <a:lnTo>
                    <a:pt x="363" y="379"/>
                  </a:lnTo>
                  <a:lnTo>
                    <a:pt x="365" y="380"/>
                  </a:lnTo>
                  <a:lnTo>
                    <a:pt x="367" y="380"/>
                  </a:lnTo>
                  <a:lnTo>
                    <a:pt x="368" y="380"/>
                  </a:lnTo>
                  <a:lnTo>
                    <a:pt x="377" y="372"/>
                  </a:lnTo>
                  <a:lnTo>
                    <a:pt x="385" y="362"/>
                  </a:lnTo>
                  <a:lnTo>
                    <a:pt x="391" y="352"/>
                  </a:lnTo>
                  <a:lnTo>
                    <a:pt x="395" y="351"/>
                  </a:lnTo>
                  <a:lnTo>
                    <a:pt x="401" y="349"/>
                  </a:lnTo>
                  <a:lnTo>
                    <a:pt x="406" y="347"/>
                  </a:lnTo>
                  <a:lnTo>
                    <a:pt x="411" y="347"/>
                  </a:lnTo>
                  <a:lnTo>
                    <a:pt x="416" y="346"/>
                  </a:lnTo>
                  <a:lnTo>
                    <a:pt x="424" y="342"/>
                  </a:lnTo>
                  <a:lnTo>
                    <a:pt x="429" y="337"/>
                  </a:lnTo>
                  <a:lnTo>
                    <a:pt x="432" y="334"/>
                  </a:lnTo>
                  <a:lnTo>
                    <a:pt x="437" y="331"/>
                  </a:lnTo>
                  <a:lnTo>
                    <a:pt x="449" y="329"/>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Freeform 135"/>
            <p:cNvSpPr>
              <a:spLocks/>
            </p:cNvSpPr>
            <p:nvPr/>
          </p:nvSpPr>
          <p:spPr bwMode="auto">
            <a:xfrm>
              <a:off x="1979734" y="3129044"/>
              <a:ext cx="1510531" cy="464124"/>
            </a:xfrm>
            <a:custGeom>
              <a:avLst/>
              <a:gdLst>
                <a:gd name="T0" fmla="*/ 15 w 1419"/>
                <a:gd name="T1" fmla="*/ 394 h 436"/>
                <a:gd name="T2" fmla="*/ 33 w 1419"/>
                <a:gd name="T3" fmla="*/ 395 h 436"/>
                <a:gd name="T4" fmla="*/ 77 w 1419"/>
                <a:gd name="T5" fmla="*/ 382 h 436"/>
                <a:gd name="T6" fmla="*/ 141 w 1419"/>
                <a:gd name="T7" fmla="*/ 403 h 436"/>
                <a:gd name="T8" fmla="*/ 329 w 1419"/>
                <a:gd name="T9" fmla="*/ 403 h 436"/>
                <a:gd name="T10" fmla="*/ 375 w 1419"/>
                <a:gd name="T11" fmla="*/ 423 h 436"/>
                <a:gd name="T12" fmla="*/ 398 w 1419"/>
                <a:gd name="T13" fmla="*/ 425 h 436"/>
                <a:gd name="T14" fmla="*/ 426 w 1419"/>
                <a:gd name="T15" fmla="*/ 428 h 436"/>
                <a:gd name="T16" fmla="*/ 459 w 1419"/>
                <a:gd name="T17" fmla="*/ 428 h 436"/>
                <a:gd name="T18" fmla="*/ 500 w 1419"/>
                <a:gd name="T19" fmla="*/ 426 h 436"/>
                <a:gd name="T20" fmla="*/ 648 w 1419"/>
                <a:gd name="T21" fmla="*/ 412 h 436"/>
                <a:gd name="T22" fmla="*/ 674 w 1419"/>
                <a:gd name="T23" fmla="*/ 425 h 436"/>
                <a:gd name="T24" fmla="*/ 690 w 1419"/>
                <a:gd name="T25" fmla="*/ 433 h 436"/>
                <a:gd name="T26" fmla="*/ 718 w 1419"/>
                <a:gd name="T27" fmla="*/ 433 h 436"/>
                <a:gd name="T28" fmla="*/ 771 w 1419"/>
                <a:gd name="T29" fmla="*/ 405 h 436"/>
                <a:gd name="T30" fmla="*/ 819 w 1419"/>
                <a:gd name="T31" fmla="*/ 367 h 436"/>
                <a:gd name="T32" fmla="*/ 870 w 1419"/>
                <a:gd name="T33" fmla="*/ 318 h 436"/>
                <a:gd name="T34" fmla="*/ 912 w 1419"/>
                <a:gd name="T35" fmla="*/ 315 h 436"/>
                <a:gd name="T36" fmla="*/ 909 w 1419"/>
                <a:gd name="T37" fmla="*/ 297 h 436"/>
                <a:gd name="T38" fmla="*/ 934 w 1419"/>
                <a:gd name="T39" fmla="*/ 275 h 436"/>
                <a:gd name="T40" fmla="*/ 1055 w 1419"/>
                <a:gd name="T41" fmla="*/ 237 h 436"/>
                <a:gd name="T42" fmla="*/ 1046 w 1419"/>
                <a:gd name="T43" fmla="*/ 239 h 436"/>
                <a:gd name="T44" fmla="*/ 1041 w 1419"/>
                <a:gd name="T45" fmla="*/ 227 h 436"/>
                <a:gd name="T46" fmla="*/ 1037 w 1419"/>
                <a:gd name="T47" fmla="*/ 219 h 436"/>
                <a:gd name="T48" fmla="*/ 1034 w 1419"/>
                <a:gd name="T49" fmla="*/ 213 h 436"/>
                <a:gd name="T50" fmla="*/ 1047 w 1419"/>
                <a:gd name="T51" fmla="*/ 170 h 436"/>
                <a:gd name="T52" fmla="*/ 1062 w 1419"/>
                <a:gd name="T53" fmla="*/ 163 h 436"/>
                <a:gd name="T54" fmla="*/ 1073 w 1419"/>
                <a:gd name="T55" fmla="*/ 153 h 436"/>
                <a:gd name="T56" fmla="*/ 1062 w 1419"/>
                <a:gd name="T57" fmla="*/ 139 h 436"/>
                <a:gd name="T58" fmla="*/ 1065 w 1419"/>
                <a:gd name="T59" fmla="*/ 114 h 436"/>
                <a:gd name="T60" fmla="*/ 1067 w 1419"/>
                <a:gd name="T61" fmla="*/ 101 h 436"/>
                <a:gd name="T62" fmla="*/ 1064 w 1419"/>
                <a:gd name="T63" fmla="*/ 78 h 436"/>
                <a:gd name="T64" fmla="*/ 1085 w 1419"/>
                <a:gd name="T65" fmla="*/ 63 h 436"/>
                <a:gd name="T66" fmla="*/ 1078 w 1419"/>
                <a:gd name="T67" fmla="*/ 42 h 436"/>
                <a:gd name="T68" fmla="*/ 1069 w 1419"/>
                <a:gd name="T69" fmla="*/ 32 h 436"/>
                <a:gd name="T70" fmla="*/ 1065 w 1419"/>
                <a:gd name="T71" fmla="*/ 18 h 436"/>
                <a:gd name="T72" fmla="*/ 1057 w 1419"/>
                <a:gd name="T73" fmla="*/ 15 h 436"/>
                <a:gd name="T74" fmla="*/ 1050 w 1419"/>
                <a:gd name="T75" fmla="*/ 5 h 436"/>
                <a:gd name="T76" fmla="*/ 1062 w 1419"/>
                <a:gd name="T77" fmla="*/ 9 h 436"/>
                <a:gd name="T78" fmla="*/ 1073 w 1419"/>
                <a:gd name="T79" fmla="*/ 12 h 436"/>
                <a:gd name="T80" fmla="*/ 1092 w 1419"/>
                <a:gd name="T81" fmla="*/ 14 h 436"/>
                <a:gd name="T82" fmla="*/ 1100 w 1419"/>
                <a:gd name="T83" fmla="*/ 12 h 436"/>
                <a:gd name="T84" fmla="*/ 1110 w 1419"/>
                <a:gd name="T85" fmla="*/ 14 h 436"/>
                <a:gd name="T86" fmla="*/ 1131 w 1419"/>
                <a:gd name="T87" fmla="*/ 61 h 436"/>
                <a:gd name="T88" fmla="*/ 1131 w 1419"/>
                <a:gd name="T89" fmla="*/ 91 h 436"/>
                <a:gd name="T90" fmla="*/ 1146 w 1419"/>
                <a:gd name="T91" fmla="*/ 112 h 436"/>
                <a:gd name="T92" fmla="*/ 1180 w 1419"/>
                <a:gd name="T93" fmla="*/ 116 h 436"/>
                <a:gd name="T94" fmla="*/ 1202 w 1419"/>
                <a:gd name="T95" fmla="*/ 112 h 436"/>
                <a:gd name="T96" fmla="*/ 1235 w 1419"/>
                <a:gd name="T97" fmla="*/ 119 h 436"/>
                <a:gd name="T98" fmla="*/ 1251 w 1419"/>
                <a:gd name="T99" fmla="*/ 119 h 436"/>
                <a:gd name="T100" fmla="*/ 1268 w 1419"/>
                <a:gd name="T101" fmla="*/ 124 h 436"/>
                <a:gd name="T102" fmla="*/ 1304 w 1419"/>
                <a:gd name="T103" fmla="*/ 101 h 436"/>
                <a:gd name="T104" fmla="*/ 1327 w 1419"/>
                <a:gd name="T105" fmla="*/ 106 h 436"/>
                <a:gd name="T106" fmla="*/ 1358 w 1419"/>
                <a:gd name="T107" fmla="*/ 97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19" h="436">
                  <a:moveTo>
                    <a:pt x="0" y="397"/>
                  </a:moveTo>
                  <a:lnTo>
                    <a:pt x="5" y="395"/>
                  </a:lnTo>
                  <a:lnTo>
                    <a:pt x="8" y="394"/>
                  </a:lnTo>
                  <a:lnTo>
                    <a:pt x="10" y="392"/>
                  </a:lnTo>
                  <a:lnTo>
                    <a:pt x="11" y="392"/>
                  </a:lnTo>
                  <a:lnTo>
                    <a:pt x="13" y="394"/>
                  </a:lnTo>
                  <a:lnTo>
                    <a:pt x="15" y="394"/>
                  </a:lnTo>
                  <a:lnTo>
                    <a:pt x="18" y="395"/>
                  </a:lnTo>
                  <a:lnTo>
                    <a:pt x="23" y="395"/>
                  </a:lnTo>
                  <a:lnTo>
                    <a:pt x="25" y="395"/>
                  </a:lnTo>
                  <a:lnTo>
                    <a:pt x="28" y="395"/>
                  </a:lnTo>
                  <a:lnTo>
                    <a:pt x="29" y="394"/>
                  </a:lnTo>
                  <a:lnTo>
                    <a:pt x="31" y="394"/>
                  </a:lnTo>
                  <a:lnTo>
                    <a:pt x="33" y="395"/>
                  </a:lnTo>
                  <a:lnTo>
                    <a:pt x="33" y="395"/>
                  </a:lnTo>
                  <a:lnTo>
                    <a:pt x="33" y="397"/>
                  </a:lnTo>
                  <a:lnTo>
                    <a:pt x="36" y="395"/>
                  </a:lnTo>
                  <a:lnTo>
                    <a:pt x="44" y="390"/>
                  </a:lnTo>
                  <a:lnTo>
                    <a:pt x="56" y="387"/>
                  </a:lnTo>
                  <a:lnTo>
                    <a:pt x="67" y="382"/>
                  </a:lnTo>
                  <a:lnTo>
                    <a:pt x="77" y="382"/>
                  </a:lnTo>
                  <a:lnTo>
                    <a:pt x="87" y="389"/>
                  </a:lnTo>
                  <a:lnTo>
                    <a:pt x="97" y="399"/>
                  </a:lnTo>
                  <a:lnTo>
                    <a:pt x="108" y="405"/>
                  </a:lnTo>
                  <a:lnTo>
                    <a:pt x="112" y="405"/>
                  </a:lnTo>
                  <a:lnTo>
                    <a:pt x="120" y="403"/>
                  </a:lnTo>
                  <a:lnTo>
                    <a:pt x="131" y="403"/>
                  </a:lnTo>
                  <a:lnTo>
                    <a:pt x="141" y="403"/>
                  </a:lnTo>
                  <a:lnTo>
                    <a:pt x="148" y="402"/>
                  </a:lnTo>
                  <a:lnTo>
                    <a:pt x="268" y="402"/>
                  </a:lnTo>
                  <a:lnTo>
                    <a:pt x="309" y="402"/>
                  </a:lnTo>
                  <a:lnTo>
                    <a:pt x="320" y="402"/>
                  </a:lnTo>
                  <a:lnTo>
                    <a:pt x="322" y="402"/>
                  </a:lnTo>
                  <a:lnTo>
                    <a:pt x="324" y="402"/>
                  </a:lnTo>
                  <a:lnTo>
                    <a:pt x="329" y="403"/>
                  </a:lnTo>
                  <a:lnTo>
                    <a:pt x="332" y="408"/>
                  </a:lnTo>
                  <a:lnTo>
                    <a:pt x="337" y="412"/>
                  </a:lnTo>
                  <a:lnTo>
                    <a:pt x="340" y="417"/>
                  </a:lnTo>
                  <a:lnTo>
                    <a:pt x="344" y="420"/>
                  </a:lnTo>
                  <a:lnTo>
                    <a:pt x="348" y="423"/>
                  </a:lnTo>
                  <a:lnTo>
                    <a:pt x="362" y="425"/>
                  </a:lnTo>
                  <a:lnTo>
                    <a:pt x="375" y="423"/>
                  </a:lnTo>
                  <a:lnTo>
                    <a:pt x="386" y="425"/>
                  </a:lnTo>
                  <a:lnTo>
                    <a:pt x="388" y="425"/>
                  </a:lnTo>
                  <a:lnTo>
                    <a:pt x="388" y="426"/>
                  </a:lnTo>
                  <a:lnTo>
                    <a:pt x="390" y="428"/>
                  </a:lnTo>
                  <a:lnTo>
                    <a:pt x="393" y="426"/>
                  </a:lnTo>
                  <a:lnTo>
                    <a:pt x="394" y="425"/>
                  </a:lnTo>
                  <a:lnTo>
                    <a:pt x="398" y="425"/>
                  </a:lnTo>
                  <a:lnTo>
                    <a:pt x="401" y="425"/>
                  </a:lnTo>
                  <a:lnTo>
                    <a:pt x="404" y="425"/>
                  </a:lnTo>
                  <a:lnTo>
                    <a:pt x="409" y="425"/>
                  </a:lnTo>
                  <a:lnTo>
                    <a:pt x="414" y="426"/>
                  </a:lnTo>
                  <a:lnTo>
                    <a:pt x="419" y="426"/>
                  </a:lnTo>
                  <a:lnTo>
                    <a:pt x="421" y="426"/>
                  </a:lnTo>
                  <a:lnTo>
                    <a:pt x="426" y="428"/>
                  </a:lnTo>
                  <a:lnTo>
                    <a:pt x="431" y="430"/>
                  </a:lnTo>
                  <a:lnTo>
                    <a:pt x="436" y="431"/>
                  </a:lnTo>
                  <a:lnTo>
                    <a:pt x="441" y="433"/>
                  </a:lnTo>
                  <a:lnTo>
                    <a:pt x="444" y="433"/>
                  </a:lnTo>
                  <a:lnTo>
                    <a:pt x="449" y="431"/>
                  </a:lnTo>
                  <a:lnTo>
                    <a:pt x="454" y="430"/>
                  </a:lnTo>
                  <a:lnTo>
                    <a:pt x="459" y="428"/>
                  </a:lnTo>
                  <a:lnTo>
                    <a:pt x="464" y="430"/>
                  </a:lnTo>
                  <a:lnTo>
                    <a:pt x="465" y="430"/>
                  </a:lnTo>
                  <a:lnTo>
                    <a:pt x="465" y="431"/>
                  </a:lnTo>
                  <a:lnTo>
                    <a:pt x="467" y="433"/>
                  </a:lnTo>
                  <a:lnTo>
                    <a:pt x="468" y="433"/>
                  </a:lnTo>
                  <a:lnTo>
                    <a:pt x="483" y="428"/>
                  </a:lnTo>
                  <a:lnTo>
                    <a:pt x="500" y="426"/>
                  </a:lnTo>
                  <a:lnTo>
                    <a:pt x="516" y="425"/>
                  </a:lnTo>
                  <a:lnTo>
                    <a:pt x="547" y="418"/>
                  </a:lnTo>
                  <a:lnTo>
                    <a:pt x="579" y="412"/>
                  </a:lnTo>
                  <a:lnTo>
                    <a:pt x="608" y="407"/>
                  </a:lnTo>
                  <a:lnTo>
                    <a:pt x="621" y="407"/>
                  </a:lnTo>
                  <a:lnTo>
                    <a:pt x="636" y="408"/>
                  </a:lnTo>
                  <a:lnTo>
                    <a:pt x="648" y="412"/>
                  </a:lnTo>
                  <a:lnTo>
                    <a:pt x="651" y="415"/>
                  </a:lnTo>
                  <a:lnTo>
                    <a:pt x="654" y="418"/>
                  </a:lnTo>
                  <a:lnTo>
                    <a:pt x="658" y="422"/>
                  </a:lnTo>
                  <a:lnTo>
                    <a:pt x="661" y="425"/>
                  </a:lnTo>
                  <a:lnTo>
                    <a:pt x="666" y="426"/>
                  </a:lnTo>
                  <a:lnTo>
                    <a:pt x="669" y="426"/>
                  </a:lnTo>
                  <a:lnTo>
                    <a:pt x="674" y="425"/>
                  </a:lnTo>
                  <a:lnTo>
                    <a:pt x="679" y="425"/>
                  </a:lnTo>
                  <a:lnTo>
                    <a:pt x="679" y="425"/>
                  </a:lnTo>
                  <a:lnTo>
                    <a:pt x="681" y="425"/>
                  </a:lnTo>
                  <a:lnTo>
                    <a:pt x="684" y="426"/>
                  </a:lnTo>
                  <a:lnTo>
                    <a:pt x="685" y="430"/>
                  </a:lnTo>
                  <a:lnTo>
                    <a:pt x="689" y="431"/>
                  </a:lnTo>
                  <a:lnTo>
                    <a:pt x="690" y="433"/>
                  </a:lnTo>
                  <a:lnTo>
                    <a:pt x="694" y="433"/>
                  </a:lnTo>
                  <a:lnTo>
                    <a:pt x="695" y="433"/>
                  </a:lnTo>
                  <a:lnTo>
                    <a:pt x="699" y="430"/>
                  </a:lnTo>
                  <a:lnTo>
                    <a:pt x="702" y="428"/>
                  </a:lnTo>
                  <a:lnTo>
                    <a:pt x="705" y="428"/>
                  </a:lnTo>
                  <a:lnTo>
                    <a:pt x="713" y="430"/>
                  </a:lnTo>
                  <a:lnTo>
                    <a:pt x="718" y="433"/>
                  </a:lnTo>
                  <a:lnTo>
                    <a:pt x="725" y="436"/>
                  </a:lnTo>
                  <a:lnTo>
                    <a:pt x="733" y="436"/>
                  </a:lnTo>
                  <a:lnTo>
                    <a:pt x="745" y="433"/>
                  </a:lnTo>
                  <a:lnTo>
                    <a:pt x="748" y="430"/>
                  </a:lnTo>
                  <a:lnTo>
                    <a:pt x="755" y="422"/>
                  </a:lnTo>
                  <a:lnTo>
                    <a:pt x="763" y="413"/>
                  </a:lnTo>
                  <a:lnTo>
                    <a:pt x="771" y="405"/>
                  </a:lnTo>
                  <a:lnTo>
                    <a:pt x="774" y="400"/>
                  </a:lnTo>
                  <a:lnTo>
                    <a:pt x="778" y="397"/>
                  </a:lnTo>
                  <a:lnTo>
                    <a:pt x="779" y="392"/>
                  </a:lnTo>
                  <a:lnTo>
                    <a:pt x="781" y="387"/>
                  </a:lnTo>
                  <a:lnTo>
                    <a:pt x="786" y="382"/>
                  </a:lnTo>
                  <a:lnTo>
                    <a:pt x="801" y="374"/>
                  </a:lnTo>
                  <a:lnTo>
                    <a:pt x="819" y="367"/>
                  </a:lnTo>
                  <a:lnTo>
                    <a:pt x="832" y="361"/>
                  </a:lnTo>
                  <a:lnTo>
                    <a:pt x="837" y="354"/>
                  </a:lnTo>
                  <a:lnTo>
                    <a:pt x="837" y="348"/>
                  </a:lnTo>
                  <a:lnTo>
                    <a:pt x="837" y="339"/>
                  </a:lnTo>
                  <a:lnTo>
                    <a:pt x="842" y="333"/>
                  </a:lnTo>
                  <a:lnTo>
                    <a:pt x="855" y="324"/>
                  </a:lnTo>
                  <a:lnTo>
                    <a:pt x="870" y="318"/>
                  </a:lnTo>
                  <a:lnTo>
                    <a:pt x="886" y="316"/>
                  </a:lnTo>
                  <a:lnTo>
                    <a:pt x="891" y="316"/>
                  </a:lnTo>
                  <a:lnTo>
                    <a:pt x="901" y="316"/>
                  </a:lnTo>
                  <a:lnTo>
                    <a:pt x="911" y="316"/>
                  </a:lnTo>
                  <a:lnTo>
                    <a:pt x="914" y="316"/>
                  </a:lnTo>
                  <a:lnTo>
                    <a:pt x="914" y="315"/>
                  </a:lnTo>
                  <a:lnTo>
                    <a:pt x="912" y="315"/>
                  </a:lnTo>
                  <a:lnTo>
                    <a:pt x="911" y="313"/>
                  </a:lnTo>
                  <a:lnTo>
                    <a:pt x="912" y="310"/>
                  </a:lnTo>
                  <a:lnTo>
                    <a:pt x="912" y="308"/>
                  </a:lnTo>
                  <a:lnTo>
                    <a:pt x="912" y="305"/>
                  </a:lnTo>
                  <a:lnTo>
                    <a:pt x="912" y="301"/>
                  </a:lnTo>
                  <a:lnTo>
                    <a:pt x="911" y="300"/>
                  </a:lnTo>
                  <a:lnTo>
                    <a:pt x="909" y="297"/>
                  </a:lnTo>
                  <a:lnTo>
                    <a:pt x="907" y="293"/>
                  </a:lnTo>
                  <a:lnTo>
                    <a:pt x="906" y="290"/>
                  </a:lnTo>
                  <a:lnTo>
                    <a:pt x="904" y="287"/>
                  </a:lnTo>
                  <a:lnTo>
                    <a:pt x="906" y="283"/>
                  </a:lnTo>
                  <a:lnTo>
                    <a:pt x="911" y="282"/>
                  </a:lnTo>
                  <a:lnTo>
                    <a:pt x="922" y="278"/>
                  </a:lnTo>
                  <a:lnTo>
                    <a:pt x="934" y="275"/>
                  </a:lnTo>
                  <a:lnTo>
                    <a:pt x="940" y="272"/>
                  </a:lnTo>
                  <a:lnTo>
                    <a:pt x="983" y="260"/>
                  </a:lnTo>
                  <a:lnTo>
                    <a:pt x="1026" y="247"/>
                  </a:lnTo>
                  <a:lnTo>
                    <a:pt x="1031" y="244"/>
                  </a:lnTo>
                  <a:lnTo>
                    <a:pt x="1041" y="242"/>
                  </a:lnTo>
                  <a:lnTo>
                    <a:pt x="1050" y="239"/>
                  </a:lnTo>
                  <a:lnTo>
                    <a:pt x="1055" y="237"/>
                  </a:lnTo>
                  <a:lnTo>
                    <a:pt x="1055" y="236"/>
                  </a:lnTo>
                  <a:lnTo>
                    <a:pt x="1054" y="234"/>
                  </a:lnTo>
                  <a:lnTo>
                    <a:pt x="1052" y="234"/>
                  </a:lnTo>
                  <a:lnTo>
                    <a:pt x="1050" y="234"/>
                  </a:lnTo>
                  <a:lnTo>
                    <a:pt x="1049" y="236"/>
                  </a:lnTo>
                  <a:lnTo>
                    <a:pt x="1047" y="237"/>
                  </a:lnTo>
                  <a:lnTo>
                    <a:pt x="1046" y="239"/>
                  </a:lnTo>
                  <a:lnTo>
                    <a:pt x="1046" y="237"/>
                  </a:lnTo>
                  <a:lnTo>
                    <a:pt x="1046" y="237"/>
                  </a:lnTo>
                  <a:lnTo>
                    <a:pt x="1046" y="236"/>
                  </a:lnTo>
                  <a:lnTo>
                    <a:pt x="1046" y="234"/>
                  </a:lnTo>
                  <a:lnTo>
                    <a:pt x="1044" y="232"/>
                  </a:lnTo>
                  <a:lnTo>
                    <a:pt x="1042" y="229"/>
                  </a:lnTo>
                  <a:lnTo>
                    <a:pt x="1041" y="227"/>
                  </a:lnTo>
                  <a:lnTo>
                    <a:pt x="1039" y="226"/>
                  </a:lnTo>
                  <a:lnTo>
                    <a:pt x="1039" y="226"/>
                  </a:lnTo>
                  <a:lnTo>
                    <a:pt x="1036" y="226"/>
                  </a:lnTo>
                  <a:lnTo>
                    <a:pt x="1034" y="226"/>
                  </a:lnTo>
                  <a:lnTo>
                    <a:pt x="1034" y="224"/>
                  </a:lnTo>
                  <a:lnTo>
                    <a:pt x="1037" y="221"/>
                  </a:lnTo>
                  <a:lnTo>
                    <a:pt x="1037" y="219"/>
                  </a:lnTo>
                  <a:lnTo>
                    <a:pt x="1036" y="219"/>
                  </a:lnTo>
                  <a:lnTo>
                    <a:pt x="1034" y="218"/>
                  </a:lnTo>
                  <a:lnTo>
                    <a:pt x="1031" y="218"/>
                  </a:lnTo>
                  <a:lnTo>
                    <a:pt x="1031" y="218"/>
                  </a:lnTo>
                  <a:lnTo>
                    <a:pt x="1029" y="216"/>
                  </a:lnTo>
                  <a:lnTo>
                    <a:pt x="1032" y="214"/>
                  </a:lnTo>
                  <a:lnTo>
                    <a:pt x="1034" y="213"/>
                  </a:lnTo>
                  <a:lnTo>
                    <a:pt x="1039" y="209"/>
                  </a:lnTo>
                  <a:lnTo>
                    <a:pt x="1042" y="206"/>
                  </a:lnTo>
                  <a:lnTo>
                    <a:pt x="1046" y="201"/>
                  </a:lnTo>
                  <a:lnTo>
                    <a:pt x="1047" y="196"/>
                  </a:lnTo>
                  <a:lnTo>
                    <a:pt x="1047" y="188"/>
                  </a:lnTo>
                  <a:lnTo>
                    <a:pt x="1047" y="180"/>
                  </a:lnTo>
                  <a:lnTo>
                    <a:pt x="1047" y="170"/>
                  </a:lnTo>
                  <a:lnTo>
                    <a:pt x="1050" y="165"/>
                  </a:lnTo>
                  <a:lnTo>
                    <a:pt x="1050" y="165"/>
                  </a:lnTo>
                  <a:lnTo>
                    <a:pt x="1054" y="167"/>
                  </a:lnTo>
                  <a:lnTo>
                    <a:pt x="1055" y="167"/>
                  </a:lnTo>
                  <a:lnTo>
                    <a:pt x="1057" y="167"/>
                  </a:lnTo>
                  <a:lnTo>
                    <a:pt x="1059" y="167"/>
                  </a:lnTo>
                  <a:lnTo>
                    <a:pt x="1062" y="163"/>
                  </a:lnTo>
                  <a:lnTo>
                    <a:pt x="1065" y="162"/>
                  </a:lnTo>
                  <a:lnTo>
                    <a:pt x="1070" y="158"/>
                  </a:lnTo>
                  <a:lnTo>
                    <a:pt x="1072" y="157"/>
                  </a:lnTo>
                  <a:lnTo>
                    <a:pt x="1073" y="155"/>
                  </a:lnTo>
                  <a:lnTo>
                    <a:pt x="1075" y="153"/>
                  </a:lnTo>
                  <a:lnTo>
                    <a:pt x="1075" y="153"/>
                  </a:lnTo>
                  <a:lnTo>
                    <a:pt x="1073" y="153"/>
                  </a:lnTo>
                  <a:lnTo>
                    <a:pt x="1072" y="153"/>
                  </a:lnTo>
                  <a:lnTo>
                    <a:pt x="1069" y="152"/>
                  </a:lnTo>
                  <a:lnTo>
                    <a:pt x="1067" y="152"/>
                  </a:lnTo>
                  <a:lnTo>
                    <a:pt x="1064" y="150"/>
                  </a:lnTo>
                  <a:lnTo>
                    <a:pt x="1062" y="147"/>
                  </a:lnTo>
                  <a:lnTo>
                    <a:pt x="1062" y="142"/>
                  </a:lnTo>
                  <a:lnTo>
                    <a:pt x="1062" y="139"/>
                  </a:lnTo>
                  <a:lnTo>
                    <a:pt x="1064" y="135"/>
                  </a:lnTo>
                  <a:lnTo>
                    <a:pt x="1064" y="130"/>
                  </a:lnTo>
                  <a:lnTo>
                    <a:pt x="1065" y="125"/>
                  </a:lnTo>
                  <a:lnTo>
                    <a:pt x="1067" y="122"/>
                  </a:lnTo>
                  <a:lnTo>
                    <a:pt x="1067" y="119"/>
                  </a:lnTo>
                  <a:lnTo>
                    <a:pt x="1065" y="116"/>
                  </a:lnTo>
                  <a:lnTo>
                    <a:pt x="1065" y="114"/>
                  </a:lnTo>
                  <a:lnTo>
                    <a:pt x="1064" y="114"/>
                  </a:lnTo>
                  <a:lnTo>
                    <a:pt x="1062" y="112"/>
                  </a:lnTo>
                  <a:lnTo>
                    <a:pt x="1060" y="111"/>
                  </a:lnTo>
                  <a:lnTo>
                    <a:pt x="1060" y="107"/>
                  </a:lnTo>
                  <a:lnTo>
                    <a:pt x="1062" y="106"/>
                  </a:lnTo>
                  <a:lnTo>
                    <a:pt x="1064" y="102"/>
                  </a:lnTo>
                  <a:lnTo>
                    <a:pt x="1067" y="101"/>
                  </a:lnTo>
                  <a:lnTo>
                    <a:pt x="1070" y="97"/>
                  </a:lnTo>
                  <a:lnTo>
                    <a:pt x="1070" y="94"/>
                  </a:lnTo>
                  <a:lnTo>
                    <a:pt x="1070" y="89"/>
                  </a:lnTo>
                  <a:lnTo>
                    <a:pt x="1067" y="86"/>
                  </a:lnTo>
                  <a:lnTo>
                    <a:pt x="1065" y="81"/>
                  </a:lnTo>
                  <a:lnTo>
                    <a:pt x="1064" y="78"/>
                  </a:lnTo>
                  <a:lnTo>
                    <a:pt x="1064" y="78"/>
                  </a:lnTo>
                  <a:lnTo>
                    <a:pt x="1065" y="76"/>
                  </a:lnTo>
                  <a:lnTo>
                    <a:pt x="1069" y="76"/>
                  </a:lnTo>
                  <a:lnTo>
                    <a:pt x="1072" y="74"/>
                  </a:lnTo>
                  <a:lnTo>
                    <a:pt x="1077" y="73"/>
                  </a:lnTo>
                  <a:lnTo>
                    <a:pt x="1080" y="69"/>
                  </a:lnTo>
                  <a:lnTo>
                    <a:pt x="1083" y="66"/>
                  </a:lnTo>
                  <a:lnTo>
                    <a:pt x="1085" y="63"/>
                  </a:lnTo>
                  <a:lnTo>
                    <a:pt x="1085" y="61"/>
                  </a:lnTo>
                  <a:lnTo>
                    <a:pt x="1083" y="58"/>
                  </a:lnTo>
                  <a:lnTo>
                    <a:pt x="1082" y="56"/>
                  </a:lnTo>
                  <a:lnTo>
                    <a:pt x="1080" y="53"/>
                  </a:lnTo>
                  <a:lnTo>
                    <a:pt x="1078" y="51"/>
                  </a:lnTo>
                  <a:lnTo>
                    <a:pt x="1080" y="45"/>
                  </a:lnTo>
                  <a:lnTo>
                    <a:pt x="1078" y="42"/>
                  </a:lnTo>
                  <a:lnTo>
                    <a:pt x="1075" y="42"/>
                  </a:lnTo>
                  <a:lnTo>
                    <a:pt x="1072" y="40"/>
                  </a:lnTo>
                  <a:lnTo>
                    <a:pt x="1069" y="38"/>
                  </a:lnTo>
                  <a:lnTo>
                    <a:pt x="1067" y="35"/>
                  </a:lnTo>
                  <a:lnTo>
                    <a:pt x="1067" y="33"/>
                  </a:lnTo>
                  <a:lnTo>
                    <a:pt x="1067" y="32"/>
                  </a:lnTo>
                  <a:lnTo>
                    <a:pt x="1069" y="32"/>
                  </a:lnTo>
                  <a:lnTo>
                    <a:pt x="1069" y="30"/>
                  </a:lnTo>
                  <a:lnTo>
                    <a:pt x="1070" y="30"/>
                  </a:lnTo>
                  <a:lnTo>
                    <a:pt x="1070" y="28"/>
                  </a:lnTo>
                  <a:lnTo>
                    <a:pt x="1070" y="27"/>
                  </a:lnTo>
                  <a:lnTo>
                    <a:pt x="1069" y="25"/>
                  </a:lnTo>
                  <a:lnTo>
                    <a:pt x="1067" y="22"/>
                  </a:lnTo>
                  <a:lnTo>
                    <a:pt x="1065" y="18"/>
                  </a:lnTo>
                  <a:lnTo>
                    <a:pt x="1065" y="17"/>
                  </a:lnTo>
                  <a:lnTo>
                    <a:pt x="1064" y="15"/>
                  </a:lnTo>
                  <a:lnTo>
                    <a:pt x="1064" y="12"/>
                  </a:lnTo>
                  <a:lnTo>
                    <a:pt x="1062" y="12"/>
                  </a:lnTo>
                  <a:lnTo>
                    <a:pt x="1060" y="12"/>
                  </a:lnTo>
                  <a:lnTo>
                    <a:pt x="1059" y="14"/>
                  </a:lnTo>
                  <a:lnTo>
                    <a:pt x="1057" y="15"/>
                  </a:lnTo>
                  <a:lnTo>
                    <a:pt x="1055" y="17"/>
                  </a:lnTo>
                  <a:lnTo>
                    <a:pt x="1054" y="17"/>
                  </a:lnTo>
                  <a:lnTo>
                    <a:pt x="1052" y="14"/>
                  </a:lnTo>
                  <a:lnTo>
                    <a:pt x="1052" y="14"/>
                  </a:lnTo>
                  <a:lnTo>
                    <a:pt x="1050" y="10"/>
                  </a:lnTo>
                  <a:lnTo>
                    <a:pt x="1050" y="9"/>
                  </a:lnTo>
                  <a:lnTo>
                    <a:pt x="1050" y="5"/>
                  </a:lnTo>
                  <a:lnTo>
                    <a:pt x="1050" y="2"/>
                  </a:lnTo>
                  <a:lnTo>
                    <a:pt x="1050" y="0"/>
                  </a:lnTo>
                  <a:lnTo>
                    <a:pt x="1052" y="0"/>
                  </a:lnTo>
                  <a:lnTo>
                    <a:pt x="1055" y="2"/>
                  </a:lnTo>
                  <a:lnTo>
                    <a:pt x="1057" y="5"/>
                  </a:lnTo>
                  <a:lnTo>
                    <a:pt x="1060" y="7"/>
                  </a:lnTo>
                  <a:lnTo>
                    <a:pt x="1062" y="9"/>
                  </a:lnTo>
                  <a:lnTo>
                    <a:pt x="1064" y="9"/>
                  </a:lnTo>
                  <a:lnTo>
                    <a:pt x="1065" y="7"/>
                  </a:lnTo>
                  <a:lnTo>
                    <a:pt x="1067" y="7"/>
                  </a:lnTo>
                  <a:lnTo>
                    <a:pt x="1070" y="7"/>
                  </a:lnTo>
                  <a:lnTo>
                    <a:pt x="1072" y="9"/>
                  </a:lnTo>
                  <a:lnTo>
                    <a:pt x="1072" y="10"/>
                  </a:lnTo>
                  <a:lnTo>
                    <a:pt x="1073" y="12"/>
                  </a:lnTo>
                  <a:lnTo>
                    <a:pt x="1073" y="14"/>
                  </a:lnTo>
                  <a:lnTo>
                    <a:pt x="1077" y="14"/>
                  </a:lnTo>
                  <a:lnTo>
                    <a:pt x="1080" y="14"/>
                  </a:lnTo>
                  <a:lnTo>
                    <a:pt x="1083" y="14"/>
                  </a:lnTo>
                  <a:lnTo>
                    <a:pt x="1087" y="12"/>
                  </a:lnTo>
                  <a:lnTo>
                    <a:pt x="1090" y="12"/>
                  </a:lnTo>
                  <a:lnTo>
                    <a:pt x="1092" y="14"/>
                  </a:lnTo>
                  <a:lnTo>
                    <a:pt x="1093" y="15"/>
                  </a:lnTo>
                  <a:lnTo>
                    <a:pt x="1095" y="17"/>
                  </a:lnTo>
                  <a:lnTo>
                    <a:pt x="1098" y="18"/>
                  </a:lnTo>
                  <a:lnTo>
                    <a:pt x="1098" y="18"/>
                  </a:lnTo>
                  <a:lnTo>
                    <a:pt x="1100" y="17"/>
                  </a:lnTo>
                  <a:lnTo>
                    <a:pt x="1100" y="15"/>
                  </a:lnTo>
                  <a:lnTo>
                    <a:pt x="1100" y="12"/>
                  </a:lnTo>
                  <a:lnTo>
                    <a:pt x="1100" y="10"/>
                  </a:lnTo>
                  <a:lnTo>
                    <a:pt x="1101" y="9"/>
                  </a:lnTo>
                  <a:lnTo>
                    <a:pt x="1103" y="7"/>
                  </a:lnTo>
                  <a:lnTo>
                    <a:pt x="1105" y="7"/>
                  </a:lnTo>
                  <a:lnTo>
                    <a:pt x="1106" y="9"/>
                  </a:lnTo>
                  <a:lnTo>
                    <a:pt x="1108" y="10"/>
                  </a:lnTo>
                  <a:lnTo>
                    <a:pt x="1110" y="14"/>
                  </a:lnTo>
                  <a:lnTo>
                    <a:pt x="1111" y="14"/>
                  </a:lnTo>
                  <a:lnTo>
                    <a:pt x="1120" y="23"/>
                  </a:lnTo>
                  <a:lnTo>
                    <a:pt x="1124" y="32"/>
                  </a:lnTo>
                  <a:lnTo>
                    <a:pt x="1126" y="38"/>
                  </a:lnTo>
                  <a:lnTo>
                    <a:pt x="1128" y="45"/>
                  </a:lnTo>
                  <a:lnTo>
                    <a:pt x="1129" y="56"/>
                  </a:lnTo>
                  <a:lnTo>
                    <a:pt x="1131" y="61"/>
                  </a:lnTo>
                  <a:lnTo>
                    <a:pt x="1133" y="66"/>
                  </a:lnTo>
                  <a:lnTo>
                    <a:pt x="1134" y="73"/>
                  </a:lnTo>
                  <a:lnTo>
                    <a:pt x="1134" y="76"/>
                  </a:lnTo>
                  <a:lnTo>
                    <a:pt x="1133" y="79"/>
                  </a:lnTo>
                  <a:lnTo>
                    <a:pt x="1131" y="83"/>
                  </a:lnTo>
                  <a:lnTo>
                    <a:pt x="1129" y="86"/>
                  </a:lnTo>
                  <a:lnTo>
                    <a:pt x="1131" y="91"/>
                  </a:lnTo>
                  <a:lnTo>
                    <a:pt x="1133" y="96"/>
                  </a:lnTo>
                  <a:lnTo>
                    <a:pt x="1136" y="99"/>
                  </a:lnTo>
                  <a:lnTo>
                    <a:pt x="1139" y="102"/>
                  </a:lnTo>
                  <a:lnTo>
                    <a:pt x="1143" y="104"/>
                  </a:lnTo>
                  <a:lnTo>
                    <a:pt x="1144" y="107"/>
                  </a:lnTo>
                  <a:lnTo>
                    <a:pt x="1146" y="109"/>
                  </a:lnTo>
                  <a:lnTo>
                    <a:pt x="1146" y="112"/>
                  </a:lnTo>
                  <a:lnTo>
                    <a:pt x="1147" y="114"/>
                  </a:lnTo>
                  <a:lnTo>
                    <a:pt x="1147" y="114"/>
                  </a:lnTo>
                  <a:lnTo>
                    <a:pt x="1149" y="114"/>
                  </a:lnTo>
                  <a:lnTo>
                    <a:pt x="1154" y="114"/>
                  </a:lnTo>
                  <a:lnTo>
                    <a:pt x="1162" y="116"/>
                  </a:lnTo>
                  <a:lnTo>
                    <a:pt x="1172" y="116"/>
                  </a:lnTo>
                  <a:lnTo>
                    <a:pt x="1180" y="116"/>
                  </a:lnTo>
                  <a:lnTo>
                    <a:pt x="1184" y="114"/>
                  </a:lnTo>
                  <a:lnTo>
                    <a:pt x="1185" y="111"/>
                  </a:lnTo>
                  <a:lnTo>
                    <a:pt x="1187" y="109"/>
                  </a:lnTo>
                  <a:lnTo>
                    <a:pt x="1189" y="107"/>
                  </a:lnTo>
                  <a:lnTo>
                    <a:pt x="1192" y="107"/>
                  </a:lnTo>
                  <a:lnTo>
                    <a:pt x="1195" y="107"/>
                  </a:lnTo>
                  <a:lnTo>
                    <a:pt x="1202" y="112"/>
                  </a:lnTo>
                  <a:lnTo>
                    <a:pt x="1205" y="117"/>
                  </a:lnTo>
                  <a:lnTo>
                    <a:pt x="1208" y="120"/>
                  </a:lnTo>
                  <a:lnTo>
                    <a:pt x="1213" y="122"/>
                  </a:lnTo>
                  <a:lnTo>
                    <a:pt x="1223" y="124"/>
                  </a:lnTo>
                  <a:lnTo>
                    <a:pt x="1228" y="122"/>
                  </a:lnTo>
                  <a:lnTo>
                    <a:pt x="1231" y="120"/>
                  </a:lnTo>
                  <a:lnTo>
                    <a:pt x="1235" y="119"/>
                  </a:lnTo>
                  <a:lnTo>
                    <a:pt x="1238" y="116"/>
                  </a:lnTo>
                  <a:lnTo>
                    <a:pt x="1241" y="114"/>
                  </a:lnTo>
                  <a:lnTo>
                    <a:pt x="1244" y="114"/>
                  </a:lnTo>
                  <a:lnTo>
                    <a:pt x="1249" y="116"/>
                  </a:lnTo>
                  <a:lnTo>
                    <a:pt x="1249" y="116"/>
                  </a:lnTo>
                  <a:lnTo>
                    <a:pt x="1251" y="117"/>
                  </a:lnTo>
                  <a:lnTo>
                    <a:pt x="1251" y="119"/>
                  </a:lnTo>
                  <a:lnTo>
                    <a:pt x="1253" y="120"/>
                  </a:lnTo>
                  <a:lnTo>
                    <a:pt x="1254" y="122"/>
                  </a:lnTo>
                  <a:lnTo>
                    <a:pt x="1258" y="122"/>
                  </a:lnTo>
                  <a:lnTo>
                    <a:pt x="1261" y="122"/>
                  </a:lnTo>
                  <a:lnTo>
                    <a:pt x="1264" y="122"/>
                  </a:lnTo>
                  <a:lnTo>
                    <a:pt x="1266" y="122"/>
                  </a:lnTo>
                  <a:lnTo>
                    <a:pt x="1268" y="124"/>
                  </a:lnTo>
                  <a:lnTo>
                    <a:pt x="1268" y="124"/>
                  </a:lnTo>
                  <a:lnTo>
                    <a:pt x="1279" y="120"/>
                  </a:lnTo>
                  <a:lnTo>
                    <a:pt x="1286" y="116"/>
                  </a:lnTo>
                  <a:lnTo>
                    <a:pt x="1291" y="107"/>
                  </a:lnTo>
                  <a:lnTo>
                    <a:pt x="1295" y="102"/>
                  </a:lnTo>
                  <a:lnTo>
                    <a:pt x="1302" y="101"/>
                  </a:lnTo>
                  <a:lnTo>
                    <a:pt x="1304" y="101"/>
                  </a:lnTo>
                  <a:lnTo>
                    <a:pt x="1307" y="102"/>
                  </a:lnTo>
                  <a:lnTo>
                    <a:pt x="1310" y="104"/>
                  </a:lnTo>
                  <a:lnTo>
                    <a:pt x="1314" y="106"/>
                  </a:lnTo>
                  <a:lnTo>
                    <a:pt x="1317" y="107"/>
                  </a:lnTo>
                  <a:lnTo>
                    <a:pt x="1320" y="109"/>
                  </a:lnTo>
                  <a:lnTo>
                    <a:pt x="1322" y="109"/>
                  </a:lnTo>
                  <a:lnTo>
                    <a:pt x="1327" y="106"/>
                  </a:lnTo>
                  <a:lnTo>
                    <a:pt x="1332" y="102"/>
                  </a:lnTo>
                  <a:lnTo>
                    <a:pt x="1337" y="99"/>
                  </a:lnTo>
                  <a:lnTo>
                    <a:pt x="1341" y="96"/>
                  </a:lnTo>
                  <a:lnTo>
                    <a:pt x="1343" y="96"/>
                  </a:lnTo>
                  <a:lnTo>
                    <a:pt x="1345" y="96"/>
                  </a:lnTo>
                  <a:lnTo>
                    <a:pt x="1356" y="96"/>
                  </a:lnTo>
                  <a:lnTo>
                    <a:pt x="1358" y="97"/>
                  </a:lnTo>
                  <a:lnTo>
                    <a:pt x="1360" y="96"/>
                  </a:lnTo>
                  <a:lnTo>
                    <a:pt x="1368" y="93"/>
                  </a:lnTo>
                  <a:lnTo>
                    <a:pt x="1383" y="86"/>
                  </a:lnTo>
                  <a:lnTo>
                    <a:pt x="1397" y="78"/>
                  </a:lnTo>
                  <a:lnTo>
                    <a:pt x="1411" y="69"/>
                  </a:lnTo>
                  <a:lnTo>
                    <a:pt x="1419" y="63"/>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 name="Freeform 136"/>
            <p:cNvSpPr>
              <a:spLocks/>
            </p:cNvSpPr>
            <p:nvPr/>
          </p:nvSpPr>
          <p:spPr bwMode="auto">
            <a:xfrm>
              <a:off x="2040411" y="2862917"/>
              <a:ext cx="944215" cy="485414"/>
            </a:xfrm>
            <a:custGeom>
              <a:avLst/>
              <a:gdLst>
                <a:gd name="T0" fmla="*/ 822 w 887"/>
                <a:gd name="T1" fmla="*/ 41 h 456"/>
                <a:gd name="T2" fmla="*/ 827 w 887"/>
                <a:gd name="T3" fmla="*/ 96 h 456"/>
                <a:gd name="T4" fmla="*/ 870 w 887"/>
                <a:gd name="T5" fmla="*/ 153 h 456"/>
                <a:gd name="T6" fmla="*/ 887 w 887"/>
                <a:gd name="T7" fmla="*/ 188 h 456"/>
                <a:gd name="T8" fmla="*/ 811 w 887"/>
                <a:gd name="T9" fmla="*/ 201 h 456"/>
                <a:gd name="T10" fmla="*/ 793 w 887"/>
                <a:gd name="T11" fmla="*/ 208 h 456"/>
                <a:gd name="T12" fmla="*/ 783 w 887"/>
                <a:gd name="T13" fmla="*/ 231 h 456"/>
                <a:gd name="T14" fmla="*/ 768 w 887"/>
                <a:gd name="T15" fmla="*/ 247 h 456"/>
                <a:gd name="T16" fmla="*/ 780 w 887"/>
                <a:gd name="T17" fmla="*/ 268 h 456"/>
                <a:gd name="T18" fmla="*/ 775 w 887"/>
                <a:gd name="T19" fmla="*/ 292 h 456"/>
                <a:gd name="T20" fmla="*/ 776 w 887"/>
                <a:gd name="T21" fmla="*/ 316 h 456"/>
                <a:gd name="T22" fmla="*/ 763 w 887"/>
                <a:gd name="T23" fmla="*/ 364 h 456"/>
                <a:gd name="T24" fmla="*/ 786 w 887"/>
                <a:gd name="T25" fmla="*/ 389 h 456"/>
                <a:gd name="T26" fmla="*/ 803 w 887"/>
                <a:gd name="T27" fmla="*/ 402 h 456"/>
                <a:gd name="T28" fmla="*/ 818 w 887"/>
                <a:gd name="T29" fmla="*/ 400 h 456"/>
                <a:gd name="T30" fmla="*/ 832 w 887"/>
                <a:gd name="T31" fmla="*/ 390 h 456"/>
                <a:gd name="T32" fmla="*/ 831 w 887"/>
                <a:gd name="T33" fmla="*/ 451 h 456"/>
                <a:gd name="T34" fmla="*/ 824 w 887"/>
                <a:gd name="T35" fmla="*/ 449 h 456"/>
                <a:gd name="T36" fmla="*/ 793 w 887"/>
                <a:gd name="T37" fmla="*/ 453 h 456"/>
                <a:gd name="T38" fmla="*/ 772 w 887"/>
                <a:gd name="T39" fmla="*/ 428 h 456"/>
                <a:gd name="T40" fmla="*/ 762 w 887"/>
                <a:gd name="T41" fmla="*/ 405 h 456"/>
                <a:gd name="T42" fmla="*/ 739 w 887"/>
                <a:gd name="T43" fmla="*/ 395 h 456"/>
                <a:gd name="T44" fmla="*/ 721 w 887"/>
                <a:gd name="T45" fmla="*/ 389 h 456"/>
                <a:gd name="T46" fmla="*/ 706 w 887"/>
                <a:gd name="T47" fmla="*/ 369 h 456"/>
                <a:gd name="T48" fmla="*/ 694 w 887"/>
                <a:gd name="T49" fmla="*/ 366 h 456"/>
                <a:gd name="T50" fmla="*/ 676 w 887"/>
                <a:gd name="T51" fmla="*/ 382 h 456"/>
                <a:gd name="T52" fmla="*/ 638 w 887"/>
                <a:gd name="T53" fmla="*/ 374 h 456"/>
                <a:gd name="T54" fmla="*/ 620 w 887"/>
                <a:gd name="T55" fmla="*/ 369 h 456"/>
                <a:gd name="T56" fmla="*/ 609 w 887"/>
                <a:gd name="T57" fmla="*/ 347 h 456"/>
                <a:gd name="T58" fmla="*/ 579 w 887"/>
                <a:gd name="T59" fmla="*/ 347 h 456"/>
                <a:gd name="T60" fmla="*/ 561 w 887"/>
                <a:gd name="T61" fmla="*/ 349 h 456"/>
                <a:gd name="T62" fmla="*/ 559 w 887"/>
                <a:gd name="T63" fmla="*/ 333 h 456"/>
                <a:gd name="T64" fmla="*/ 550 w 887"/>
                <a:gd name="T65" fmla="*/ 324 h 456"/>
                <a:gd name="T66" fmla="*/ 531 w 887"/>
                <a:gd name="T67" fmla="*/ 331 h 456"/>
                <a:gd name="T68" fmla="*/ 494 w 887"/>
                <a:gd name="T69" fmla="*/ 334 h 456"/>
                <a:gd name="T70" fmla="*/ 474 w 887"/>
                <a:gd name="T71" fmla="*/ 333 h 456"/>
                <a:gd name="T72" fmla="*/ 457 w 887"/>
                <a:gd name="T73" fmla="*/ 339 h 456"/>
                <a:gd name="T74" fmla="*/ 451 w 887"/>
                <a:gd name="T75" fmla="*/ 313 h 456"/>
                <a:gd name="T76" fmla="*/ 456 w 887"/>
                <a:gd name="T77" fmla="*/ 324 h 456"/>
                <a:gd name="T78" fmla="*/ 461 w 887"/>
                <a:gd name="T79" fmla="*/ 300 h 456"/>
                <a:gd name="T80" fmla="*/ 441 w 887"/>
                <a:gd name="T81" fmla="*/ 224 h 456"/>
                <a:gd name="T82" fmla="*/ 438 w 887"/>
                <a:gd name="T83" fmla="*/ 155 h 456"/>
                <a:gd name="T84" fmla="*/ 374 w 887"/>
                <a:gd name="T85" fmla="*/ 143 h 456"/>
                <a:gd name="T86" fmla="*/ 375 w 887"/>
                <a:gd name="T87" fmla="*/ 125 h 456"/>
                <a:gd name="T88" fmla="*/ 324 w 887"/>
                <a:gd name="T89" fmla="*/ 127 h 456"/>
                <a:gd name="T90" fmla="*/ 319 w 887"/>
                <a:gd name="T91" fmla="*/ 135 h 456"/>
                <a:gd name="T92" fmla="*/ 316 w 887"/>
                <a:gd name="T93" fmla="*/ 157 h 456"/>
                <a:gd name="T94" fmla="*/ 313 w 887"/>
                <a:gd name="T95" fmla="*/ 175 h 456"/>
                <a:gd name="T96" fmla="*/ 288 w 887"/>
                <a:gd name="T97" fmla="*/ 178 h 456"/>
                <a:gd name="T98" fmla="*/ 272 w 887"/>
                <a:gd name="T99" fmla="*/ 178 h 456"/>
                <a:gd name="T100" fmla="*/ 250 w 887"/>
                <a:gd name="T101" fmla="*/ 180 h 456"/>
                <a:gd name="T102" fmla="*/ 237 w 887"/>
                <a:gd name="T103" fmla="*/ 181 h 456"/>
                <a:gd name="T104" fmla="*/ 221 w 887"/>
                <a:gd name="T105" fmla="*/ 181 h 456"/>
                <a:gd name="T106" fmla="*/ 196 w 887"/>
                <a:gd name="T107" fmla="*/ 145 h 456"/>
                <a:gd name="T108" fmla="*/ 189 w 887"/>
                <a:gd name="T109" fmla="*/ 124 h 456"/>
                <a:gd name="T110" fmla="*/ 180 w 887"/>
                <a:gd name="T111" fmla="*/ 88 h 456"/>
                <a:gd name="T112" fmla="*/ 153 w 887"/>
                <a:gd name="T113" fmla="*/ 69 h 456"/>
                <a:gd name="T114" fmla="*/ 42 w 887"/>
                <a:gd name="T115" fmla="*/ 69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7" h="456">
                  <a:moveTo>
                    <a:pt x="821" y="0"/>
                  </a:moveTo>
                  <a:lnTo>
                    <a:pt x="821" y="5"/>
                  </a:lnTo>
                  <a:lnTo>
                    <a:pt x="819" y="10"/>
                  </a:lnTo>
                  <a:lnTo>
                    <a:pt x="818" y="15"/>
                  </a:lnTo>
                  <a:lnTo>
                    <a:pt x="816" y="20"/>
                  </a:lnTo>
                  <a:lnTo>
                    <a:pt x="818" y="25"/>
                  </a:lnTo>
                  <a:lnTo>
                    <a:pt x="819" y="32"/>
                  </a:lnTo>
                  <a:lnTo>
                    <a:pt x="822" y="41"/>
                  </a:lnTo>
                  <a:lnTo>
                    <a:pt x="827" y="51"/>
                  </a:lnTo>
                  <a:lnTo>
                    <a:pt x="831" y="60"/>
                  </a:lnTo>
                  <a:lnTo>
                    <a:pt x="831" y="66"/>
                  </a:lnTo>
                  <a:lnTo>
                    <a:pt x="829" y="69"/>
                  </a:lnTo>
                  <a:lnTo>
                    <a:pt x="826" y="73"/>
                  </a:lnTo>
                  <a:lnTo>
                    <a:pt x="824" y="76"/>
                  </a:lnTo>
                  <a:lnTo>
                    <a:pt x="824" y="86"/>
                  </a:lnTo>
                  <a:lnTo>
                    <a:pt x="827" y="96"/>
                  </a:lnTo>
                  <a:lnTo>
                    <a:pt x="834" y="106"/>
                  </a:lnTo>
                  <a:lnTo>
                    <a:pt x="839" y="114"/>
                  </a:lnTo>
                  <a:lnTo>
                    <a:pt x="844" y="119"/>
                  </a:lnTo>
                  <a:lnTo>
                    <a:pt x="849" y="122"/>
                  </a:lnTo>
                  <a:lnTo>
                    <a:pt x="854" y="125"/>
                  </a:lnTo>
                  <a:lnTo>
                    <a:pt x="859" y="129"/>
                  </a:lnTo>
                  <a:lnTo>
                    <a:pt x="865" y="142"/>
                  </a:lnTo>
                  <a:lnTo>
                    <a:pt x="870" y="153"/>
                  </a:lnTo>
                  <a:lnTo>
                    <a:pt x="875" y="166"/>
                  </a:lnTo>
                  <a:lnTo>
                    <a:pt x="875" y="168"/>
                  </a:lnTo>
                  <a:lnTo>
                    <a:pt x="877" y="171"/>
                  </a:lnTo>
                  <a:lnTo>
                    <a:pt x="880" y="175"/>
                  </a:lnTo>
                  <a:lnTo>
                    <a:pt x="882" y="178"/>
                  </a:lnTo>
                  <a:lnTo>
                    <a:pt x="883" y="181"/>
                  </a:lnTo>
                  <a:lnTo>
                    <a:pt x="885" y="185"/>
                  </a:lnTo>
                  <a:lnTo>
                    <a:pt x="887" y="188"/>
                  </a:lnTo>
                  <a:lnTo>
                    <a:pt x="885" y="190"/>
                  </a:lnTo>
                  <a:lnTo>
                    <a:pt x="883" y="191"/>
                  </a:lnTo>
                  <a:lnTo>
                    <a:pt x="880" y="191"/>
                  </a:lnTo>
                  <a:lnTo>
                    <a:pt x="877" y="191"/>
                  </a:lnTo>
                  <a:lnTo>
                    <a:pt x="872" y="193"/>
                  </a:lnTo>
                  <a:lnTo>
                    <a:pt x="869" y="193"/>
                  </a:lnTo>
                  <a:lnTo>
                    <a:pt x="867" y="193"/>
                  </a:lnTo>
                  <a:lnTo>
                    <a:pt x="811" y="201"/>
                  </a:lnTo>
                  <a:lnTo>
                    <a:pt x="808" y="201"/>
                  </a:lnTo>
                  <a:lnTo>
                    <a:pt x="804" y="203"/>
                  </a:lnTo>
                  <a:lnTo>
                    <a:pt x="801" y="203"/>
                  </a:lnTo>
                  <a:lnTo>
                    <a:pt x="796" y="203"/>
                  </a:lnTo>
                  <a:lnTo>
                    <a:pt x="793" y="203"/>
                  </a:lnTo>
                  <a:lnTo>
                    <a:pt x="791" y="204"/>
                  </a:lnTo>
                  <a:lnTo>
                    <a:pt x="791" y="206"/>
                  </a:lnTo>
                  <a:lnTo>
                    <a:pt x="793" y="208"/>
                  </a:lnTo>
                  <a:lnTo>
                    <a:pt x="795" y="209"/>
                  </a:lnTo>
                  <a:lnTo>
                    <a:pt x="795" y="213"/>
                  </a:lnTo>
                  <a:lnTo>
                    <a:pt x="795" y="214"/>
                  </a:lnTo>
                  <a:lnTo>
                    <a:pt x="793" y="217"/>
                  </a:lnTo>
                  <a:lnTo>
                    <a:pt x="791" y="221"/>
                  </a:lnTo>
                  <a:lnTo>
                    <a:pt x="788" y="224"/>
                  </a:lnTo>
                  <a:lnTo>
                    <a:pt x="785" y="227"/>
                  </a:lnTo>
                  <a:lnTo>
                    <a:pt x="783" y="231"/>
                  </a:lnTo>
                  <a:lnTo>
                    <a:pt x="780" y="234"/>
                  </a:lnTo>
                  <a:lnTo>
                    <a:pt x="775" y="237"/>
                  </a:lnTo>
                  <a:lnTo>
                    <a:pt x="770" y="239"/>
                  </a:lnTo>
                  <a:lnTo>
                    <a:pt x="765" y="242"/>
                  </a:lnTo>
                  <a:lnTo>
                    <a:pt x="765" y="242"/>
                  </a:lnTo>
                  <a:lnTo>
                    <a:pt x="765" y="244"/>
                  </a:lnTo>
                  <a:lnTo>
                    <a:pt x="765" y="245"/>
                  </a:lnTo>
                  <a:lnTo>
                    <a:pt x="768" y="247"/>
                  </a:lnTo>
                  <a:lnTo>
                    <a:pt x="770" y="249"/>
                  </a:lnTo>
                  <a:lnTo>
                    <a:pt x="772" y="250"/>
                  </a:lnTo>
                  <a:lnTo>
                    <a:pt x="773" y="252"/>
                  </a:lnTo>
                  <a:lnTo>
                    <a:pt x="775" y="255"/>
                  </a:lnTo>
                  <a:lnTo>
                    <a:pt x="776" y="259"/>
                  </a:lnTo>
                  <a:lnTo>
                    <a:pt x="778" y="262"/>
                  </a:lnTo>
                  <a:lnTo>
                    <a:pt x="780" y="265"/>
                  </a:lnTo>
                  <a:lnTo>
                    <a:pt x="780" y="268"/>
                  </a:lnTo>
                  <a:lnTo>
                    <a:pt x="781" y="272"/>
                  </a:lnTo>
                  <a:lnTo>
                    <a:pt x="780" y="273"/>
                  </a:lnTo>
                  <a:lnTo>
                    <a:pt x="780" y="277"/>
                  </a:lnTo>
                  <a:lnTo>
                    <a:pt x="778" y="282"/>
                  </a:lnTo>
                  <a:lnTo>
                    <a:pt x="778" y="287"/>
                  </a:lnTo>
                  <a:lnTo>
                    <a:pt x="776" y="288"/>
                  </a:lnTo>
                  <a:lnTo>
                    <a:pt x="776" y="290"/>
                  </a:lnTo>
                  <a:lnTo>
                    <a:pt x="775" y="292"/>
                  </a:lnTo>
                  <a:lnTo>
                    <a:pt x="773" y="292"/>
                  </a:lnTo>
                  <a:lnTo>
                    <a:pt x="775" y="296"/>
                  </a:lnTo>
                  <a:lnTo>
                    <a:pt x="776" y="301"/>
                  </a:lnTo>
                  <a:lnTo>
                    <a:pt x="778" y="306"/>
                  </a:lnTo>
                  <a:lnTo>
                    <a:pt x="780" y="311"/>
                  </a:lnTo>
                  <a:lnTo>
                    <a:pt x="780" y="315"/>
                  </a:lnTo>
                  <a:lnTo>
                    <a:pt x="778" y="316"/>
                  </a:lnTo>
                  <a:lnTo>
                    <a:pt x="776" y="316"/>
                  </a:lnTo>
                  <a:lnTo>
                    <a:pt x="775" y="318"/>
                  </a:lnTo>
                  <a:lnTo>
                    <a:pt x="773" y="323"/>
                  </a:lnTo>
                  <a:lnTo>
                    <a:pt x="770" y="333"/>
                  </a:lnTo>
                  <a:lnTo>
                    <a:pt x="765" y="344"/>
                  </a:lnTo>
                  <a:lnTo>
                    <a:pt x="763" y="352"/>
                  </a:lnTo>
                  <a:lnTo>
                    <a:pt x="762" y="359"/>
                  </a:lnTo>
                  <a:lnTo>
                    <a:pt x="762" y="361"/>
                  </a:lnTo>
                  <a:lnTo>
                    <a:pt x="763" y="364"/>
                  </a:lnTo>
                  <a:lnTo>
                    <a:pt x="765" y="367"/>
                  </a:lnTo>
                  <a:lnTo>
                    <a:pt x="765" y="370"/>
                  </a:lnTo>
                  <a:lnTo>
                    <a:pt x="767" y="372"/>
                  </a:lnTo>
                  <a:lnTo>
                    <a:pt x="770" y="375"/>
                  </a:lnTo>
                  <a:lnTo>
                    <a:pt x="775" y="379"/>
                  </a:lnTo>
                  <a:lnTo>
                    <a:pt x="780" y="382"/>
                  </a:lnTo>
                  <a:lnTo>
                    <a:pt x="785" y="385"/>
                  </a:lnTo>
                  <a:lnTo>
                    <a:pt x="786" y="389"/>
                  </a:lnTo>
                  <a:lnTo>
                    <a:pt x="788" y="392"/>
                  </a:lnTo>
                  <a:lnTo>
                    <a:pt x="790" y="397"/>
                  </a:lnTo>
                  <a:lnTo>
                    <a:pt x="791" y="400"/>
                  </a:lnTo>
                  <a:lnTo>
                    <a:pt x="795" y="402"/>
                  </a:lnTo>
                  <a:lnTo>
                    <a:pt x="796" y="402"/>
                  </a:lnTo>
                  <a:lnTo>
                    <a:pt x="799" y="402"/>
                  </a:lnTo>
                  <a:lnTo>
                    <a:pt x="801" y="402"/>
                  </a:lnTo>
                  <a:lnTo>
                    <a:pt x="803" y="402"/>
                  </a:lnTo>
                  <a:lnTo>
                    <a:pt x="806" y="402"/>
                  </a:lnTo>
                  <a:lnTo>
                    <a:pt x="809" y="403"/>
                  </a:lnTo>
                  <a:lnTo>
                    <a:pt x="813" y="405"/>
                  </a:lnTo>
                  <a:lnTo>
                    <a:pt x="816" y="407"/>
                  </a:lnTo>
                  <a:lnTo>
                    <a:pt x="818" y="405"/>
                  </a:lnTo>
                  <a:lnTo>
                    <a:pt x="819" y="405"/>
                  </a:lnTo>
                  <a:lnTo>
                    <a:pt x="818" y="403"/>
                  </a:lnTo>
                  <a:lnTo>
                    <a:pt x="818" y="400"/>
                  </a:lnTo>
                  <a:lnTo>
                    <a:pt x="816" y="398"/>
                  </a:lnTo>
                  <a:lnTo>
                    <a:pt x="816" y="397"/>
                  </a:lnTo>
                  <a:lnTo>
                    <a:pt x="818" y="395"/>
                  </a:lnTo>
                  <a:lnTo>
                    <a:pt x="821" y="394"/>
                  </a:lnTo>
                  <a:lnTo>
                    <a:pt x="824" y="392"/>
                  </a:lnTo>
                  <a:lnTo>
                    <a:pt x="827" y="390"/>
                  </a:lnTo>
                  <a:lnTo>
                    <a:pt x="831" y="390"/>
                  </a:lnTo>
                  <a:lnTo>
                    <a:pt x="832" y="390"/>
                  </a:lnTo>
                  <a:lnTo>
                    <a:pt x="832" y="392"/>
                  </a:lnTo>
                  <a:lnTo>
                    <a:pt x="832" y="394"/>
                  </a:lnTo>
                  <a:lnTo>
                    <a:pt x="832" y="394"/>
                  </a:lnTo>
                  <a:lnTo>
                    <a:pt x="832" y="405"/>
                  </a:lnTo>
                  <a:lnTo>
                    <a:pt x="832" y="413"/>
                  </a:lnTo>
                  <a:lnTo>
                    <a:pt x="832" y="425"/>
                  </a:lnTo>
                  <a:lnTo>
                    <a:pt x="832" y="440"/>
                  </a:lnTo>
                  <a:lnTo>
                    <a:pt x="831" y="451"/>
                  </a:lnTo>
                  <a:lnTo>
                    <a:pt x="831" y="456"/>
                  </a:lnTo>
                  <a:lnTo>
                    <a:pt x="829" y="456"/>
                  </a:lnTo>
                  <a:lnTo>
                    <a:pt x="829" y="456"/>
                  </a:lnTo>
                  <a:lnTo>
                    <a:pt x="827" y="456"/>
                  </a:lnTo>
                  <a:lnTo>
                    <a:pt x="824" y="454"/>
                  </a:lnTo>
                  <a:lnTo>
                    <a:pt x="822" y="454"/>
                  </a:lnTo>
                  <a:lnTo>
                    <a:pt x="822" y="453"/>
                  </a:lnTo>
                  <a:lnTo>
                    <a:pt x="824" y="449"/>
                  </a:lnTo>
                  <a:lnTo>
                    <a:pt x="824" y="448"/>
                  </a:lnTo>
                  <a:lnTo>
                    <a:pt x="824" y="446"/>
                  </a:lnTo>
                  <a:lnTo>
                    <a:pt x="824" y="446"/>
                  </a:lnTo>
                  <a:lnTo>
                    <a:pt x="822" y="445"/>
                  </a:lnTo>
                  <a:lnTo>
                    <a:pt x="821" y="445"/>
                  </a:lnTo>
                  <a:lnTo>
                    <a:pt x="811" y="448"/>
                  </a:lnTo>
                  <a:lnTo>
                    <a:pt x="801" y="453"/>
                  </a:lnTo>
                  <a:lnTo>
                    <a:pt x="793" y="453"/>
                  </a:lnTo>
                  <a:lnTo>
                    <a:pt x="790" y="449"/>
                  </a:lnTo>
                  <a:lnTo>
                    <a:pt x="786" y="441"/>
                  </a:lnTo>
                  <a:lnTo>
                    <a:pt x="781" y="431"/>
                  </a:lnTo>
                  <a:lnTo>
                    <a:pt x="776" y="425"/>
                  </a:lnTo>
                  <a:lnTo>
                    <a:pt x="775" y="425"/>
                  </a:lnTo>
                  <a:lnTo>
                    <a:pt x="773" y="425"/>
                  </a:lnTo>
                  <a:lnTo>
                    <a:pt x="773" y="426"/>
                  </a:lnTo>
                  <a:lnTo>
                    <a:pt x="772" y="428"/>
                  </a:lnTo>
                  <a:lnTo>
                    <a:pt x="772" y="428"/>
                  </a:lnTo>
                  <a:lnTo>
                    <a:pt x="770" y="426"/>
                  </a:lnTo>
                  <a:lnTo>
                    <a:pt x="768" y="423"/>
                  </a:lnTo>
                  <a:lnTo>
                    <a:pt x="768" y="420"/>
                  </a:lnTo>
                  <a:lnTo>
                    <a:pt x="767" y="417"/>
                  </a:lnTo>
                  <a:lnTo>
                    <a:pt x="767" y="412"/>
                  </a:lnTo>
                  <a:lnTo>
                    <a:pt x="765" y="408"/>
                  </a:lnTo>
                  <a:lnTo>
                    <a:pt x="762" y="405"/>
                  </a:lnTo>
                  <a:lnTo>
                    <a:pt x="757" y="403"/>
                  </a:lnTo>
                  <a:lnTo>
                    <a:pt x="753" y="403"/>
                  </a:lnTo>
                  <a:lnTo>
                    <a:pt x="750" y="403"/>
                  </a:lnTo>
                  <a:lnTo>
                    <a:pt x="745" y="402"/>
                  </a:lnTo>
                  <a:lnTo>
                    <a:pt x="742" y="400"/>
                  </a:lnTo>
                  <a:lnTo>
                    <a:pt x="740" y="398"/>
                  </a:lnTo>
                  <a:lnTo>
                    <a:pt x="740" y="397"/>
                  </a:lnTo>
                  <a:lnTo>
                    <a:pt x="739" y="395"/>
                  </a:lnTo>
                  <a:lnTo>
                    <a:pt x="735" y="395"/>
                  </a:lnTo>
                  <a:lnTo>
                    <a:pt x="734" y="395"/>
                  </a:lnTo>
                  <a:lnTo>
                    <a:pt x="732" y="397"/>
                  </a:lnTo>
                  <a:lnTo>
                    <a:pt x="729" y="398"/>
                  </a:lnTo>
                  <a:lnTo>
                    <a:pt x="727" y="397"/>
                  </a:lnTo>
                  <a:lnTo>
                    <a:pt x="724" y="395"/>
                  </a:lnTo>
                  <a:lnTo>
                    <a:pt x="722" y="392"/>
                  </a:lnTo>
                  <a:lnTo>
                    <a:pt x="721" y="389"/>
                  </a:lnTo>
                  <a:lnTo>
                    <a:pt x="721" y="387"/>
                  </a:lnTo>
                  <a:lnTo>
                    <a:pt x="719" y="384"/>
                  </a:lnTo>
                  <a:lnTo>
                    <a:pt x="717" y="380"/>
                  </a:lnTo>
                  <a:lnTo>
                    <a:pt x="716" y="379"/>
                  </a:lnTo>
                  <a:lnTo>
                    <a:pt x="711" y="375"/>
                  </a:lnTo>
                  <a:lnTo>
                    <a:pt x="707" y="374"/>
                  </a:lnTo>
                  <a:lnTo>
                    <a:pt x="706" y="372"/>
                  </a:lnTo>
                  <a:lnTo>
                    <a:pt x="706" y="369"/>
                  </a:lnTo>
                  <a:lnTo>
                    <a:pt x="706" y="366"/>
                  </a:lnTo>
                  <a:lnTo>
                    <a:pt x="706" y="364"/>
                  </a:lnTo>
                  <a:lnTo>
                    <a:pt x="704" y="361"/>
                  </a:lnTo>
                  <a:lnTo>
                    <a:pt x="704" y="361"/>
                  </a:lnTo>
                  <a:lnTo>
                    <a:pt x="702" y="361"/>
                  </a:lnTo>
                  <a:lnTo>
                    <a:pt x="699" y="361"/>
                  </a:lnTo>
                  <a:lnTo>
                    <a:pt x="696" y="364"/>
                  </a:lnTo>
                  <a:lnTo>
                    <a:pt x="694" y="366"/>
                  </a:lnTo>
                  <a:lnTo>
                    <a:pt x="694" y="369"/>
                  </a:lnTo>
                  <a:lnTo>
                    <a:pt x="693" y="372"/>
                  </a:lnTo>
                  <a:lnTo>
                    <a:pt x="691" y="375"/>
                  </a:lnTo>
                  <a:lnTo>
                    <a:pt x="689" y="379"/>
                  </a:lnTo>
                  <a:lnTo>
                    <a:pt x="688" y="380"/>
                  </a:lnTo>
                  <a:lnTo>
                    <a:pt x="684" y="382"/>
                  </a:lnTo>
                  <a:lnTo>
                    <a:pt x="679" y="382"/>
                  </a:lnTo>
                  <a:lnTo>
                    <a:pt x="676" y="382"/>
                  </a:lnTo>
                  <a:lnTo>
                    <a:pt x="671" y="379"/>
                  </a:lnTo>
                  <a:lnTo>
                    <a:pt x="668" y="377"/>
                  </a:lnTo>
                  <a:lnTo>
                    <a:pt x="661" y="377"/>
                  </a:lnTo>
                  <a:lnTo>
                    <a:pt x="656" y="377"/>
                  </a:lnTo>
                  <a:lnTo>
                    <a:pt x="650" y="377"/>
                  </a:lnTo>
                  <a:lnTo>
                    <a:pt x="645" y="377"/>
                  </a:lnTo>
                  <a:lnTo>
                    <a:pt x="642" y="375"/>
                  </a:lnTo>
                  <a:lnTo>
                    <a:pt x="638" y="374"/>
                  </a:lnTo>
                  <a:lnTo>
                    <a:pt x="635" y="372"/>
                  </a:lnTo>
                  <a:lnTo>
                    <a:pt x="632" y="370"/>
                  </a:lnTo>
                  <a:lnTo>
                    <a:pt x="628" y="369"/>
                  </a:lnTo>
                  <a:lnTo>
                    <a:pt x="625" y="369"/>
                  </a:lnTo>
                  <a:lnTo>
                    <a:pt x="620" y="370"/>
                  </a:lnTo>
                  <a:lnTo>
                    <a:pt x="620" y="370"/>
                  </a:lnTo>
                  <a:lnTo>
                    <a:pt x="620" y="369"/>
                  </a:lnTo>
                  <a:lnTo>
                    <a:pt x="620" y="369"/>
                  </a:lnTo>
                  <a:lnTo>
                    <a:pt x="619" y="367"/>
                  </a:lnTo>
                  <a:lnTo>
                    <a:pt x="617" y="364"/>
                  </a:lnTo>
                  <a:lnTo>
                    <a:pt x="615" y="362"/>
                  </a:lnTo>
                  <a:lnTo>
                    <a:pt x="612" y="361"/>
                  </a:lnTo>
                  <a:lnTo>
                    <a:pt x="610" y="357"/>
                  </a:lnTo>
                  <a:lnTo>
                    <a:pt x="609" y="354"/>
                  </a:lnTo>
                  <a:lnTo>
                    <a:pt x="609" y="351"/>
                  </a:lnTo>
                  <a:lnTo>
                    <a:pt x="609" y="347"/>
                  </a:lnTo>
                  <a:lnTo>
                    <a:pt x="610" y="344"/>
                  </a:lnTo>
                  <a:lnTo>
                    <a:pt x="612" y="343"/>
                  </a:lnTo>
                  <a:lnTo>
                    <a:pt x="612" y="341"/>
                  </a:lnTo>
                  <a:lnTo>
                    <a:pt x="610" y="341"/>
                  </a:lnTo>
                  <a:lnTo>
                    <a:pt x="609" y="341"/>
                  </a:lnTo>
                  <a:lnTo>
                    <a:pt x="607" y="343"/>
                  </a:lnTo>
                  <a:lnTo>
                    <a:pt x="594" y="344"/>
                  </a:lnTo>
                  <a:lnTo>
                    <a:pt x="579" y="347"/>
                  </a:lnTo>
                  <a:lnTo>
                    <a:pt x="578" y="349"/>
                  </a:lnTo>
                  <a:lnTo>
                    <a:pt x="574" y="352"/>
                  </a:lnTo>
                  <a:lnTo>
                    <a:pt x="571" y="354"/>
                  </a:lnTo>
                  <a:lnTo>
                    <a:pt x="569" y="354"/>
                  </a:lnTo>
                  <a:lnTo>
                    <a:pt x="568" y="354"/>
                  </a:lnTo>
                  <a:lnTo>
                    <a:pt x="563" y="352"/>
                  </a:lnTo>
                  <a:lnTo>
                    <a:pt x="561" y="351"/>
                  </a:lnTo>
                  <a:lnTo>
                    <a:pt x="561" y="349"/>
                  </a:lnTo>
                  <a:lnTo>
                    <a:pt x="563" y="349"/>
                  </a:lnTo>
                  <a:lnTo>
                    <a:pt x="563" y="347"/>
                  </a:lnTo>
                  <a:lnTo>
                    <a:pt x="564" y="344"/>
                  </a:lnTo>
                  <a:lnTo>
                    <a:pt x="566" y="343"/>
                  </a:lnTo>
                  <a:lnTo>
                    <a:pt x="566" y="339"/>
                  </a:lnTo>
                  <a:lnTo>
                    <a:pt x="564" y="336"/>
                  </a:lnTo>
                  <a:lnTo>
                    <a:pt x="563" y="334"/>
                  </a:lnTo>
                  <a:lnTo>
                    <a:pt x="559" y="333"/>
                  </a:lnTo>
                  <a:lnTo>
                    <a:pt x="558" y="333"/>
                  </a:lnTo>
                  <a:lnTo>
                    <a:pt x="554" y="333"/>
                  </a:lnTo>
                  <a:lnTo>
                    <a:pt x="553" y="333"/>
                  </a:lnTo>
                  <a:lnTo>
                    <a:pt x="551" y="331"/>
                  </a:lnTo>
                  <a:lnTo>
                    <a:pt x="551" y="329"/>
                  </a:lnTo>
                  <a:lnTo>
                    <a:pt x="551" y="328"/>
                  </a:lnTo>
                  <a:lnTo>
                    <a:pt x="550" y="326"/>
                  </a:lnTo>
                  <a:lnTo>
                    <a:pt x="550" y="324"/>
                  </a:lnTo>
                  <a:lnTo>
                    <a:pt x="546" y="323"/>
                  </a:lnTo>
                  <a:lnTo>
                    <a:pt x="545" y="324"/>
                  </a:lnTo>
                  <a:lnTo>
                    <a:pt x="543" y="324"/>
                  </a:lnTo>
                  <a:lnTo>
                    <a:pt x="541" y="328"/>
                  </a:lnTo>
                  <a:lnTo>
                    <a:pt x="541" y="329"/>
                  </a:lnTo>
                  <a:lnTo>
                    <a:pt x="540" y="331"/>
                  </a:lnTo>
                  <a:lnTo>
                    <a:pt x="538" y="333"/>
                  </a:lnTo>
                  <a:lnTo>
                    <a:pt x="531" y="331"/>
                  </a:lnTo>
                  <a:lnTo>
                    <a:pt x="527" y="329"/>
                  </a:lnTo>
                  <a:lnTo>
                    <a:pt x="520" y="328"/>
                  </a:lnTo>
                  <a:lnTo>
                    <a:pt x="515" y="329"/>
                  </a:lnTo>
                  <a:lnTo>
                    <a:pt x="510" y="331"/>
                  </a:lnTo>
                  <a:lnTo>
                    <a:pt x="505" y="334"/>
                  </a:lnTo>
                  <a:lnTo>
                    <a:pt x="500" y="336"/>
                  </a:lnTo>
                  <a:lnTo>
                    <a:pt x="497" y="336"/>
                  </a:lnTo>
                  <a:lnTo>
                    <a:pt x="494" y="334"/>
                  </a:lnTo>
                  <a:lnTo>
                    <a:pt x="490" y="333"/>
                  </a:lnTo>
                  <a:lnTo>
                    <a:pt x="489" y="333"/>
                  </a:lnTo>
                  <a:lnTo>
                    <a:pt x="485" y="334"/>
                  </a:lnTo>
                  <a:lnTo>
                    <a:pt x="484" y="334"/>
                  </a:lnTo>
                  <a:lnTo>
                    <a:pt x="481" y="336"/>
                  </a:lnTo>
                  <a:lnTo>
                    <a:pt x="479" y="334"/>
                  </a:lnTo>
                  <a:lnTo>
                    <a:pt x="476" y="333"/>
                  </a:lnTo>
                  <a:lnTo>
                    <a:pt x="474" y="333"/>
                  </a:lnTo>
                  <a:lnTo>
                    <a:pt x="472" y="333"/>
                  </a:lnTo>
                  <a:lnTo>
                    <a:pt x="471" y="334"/>
                  </a:lnTo>
                  <a:lnTo>
                    <a:pt x="469" y="336"/>
                  </a:lnTo>
                  <a:lnTo>
                    <a:pt x="466" y="339"/>
                  </a:lnTo>
                  <a:lnTo>
                    <a:pt x="464" y="341"/>
                  </a:lnTo>
                  <a:lnTo>
                    <a:pt x="461" y="341"/>
                  </a:lnTo>
                  <a:lnTo>
                    <a:pt x="459" y="341"/>
                  </a:lnTo>
                  <a:lnTo>
                    <a:pt x="457" y="339"/>
                  </a:lnTo>
                  <a:lnTo>
                    <a:pt x="457" y="338"/>
                  </a:lnTo>
                  <a:lnTo>
                    <a:pt x="457" y="338"/>
                  </a:lnTo>
                  <a:lnTo>
                    <a:pt x="457" y="334"/>
                  </a:lnTo>
                  <a:lnTo>
                    <a:pt x="456" y="326"/>
                  </a:lnTo>
                  <a:lnTo>
                    <a:pt x="454" y="319"/>
                  </a:lnTo>
                  <a:lnTo>
                    <a:pt x="453" y="316"/>
                  </a:lnTo>
                  <a:lnTo>
                    <a:pt x="451" y="315"/>
                  </a:lnTo>
                  <a:lnTo>
                    <a:pt x="451" y="313"/>
                  </a:lnTo>
                  <a:lnTo>
                    <a:pt x="451" y="315"/>
                  </a:lnTo>
                  <a:lnTo>
                    <a:pt x="451" y="316"/>
                  </a:lnTo>
                  <a:lnTo>
                    <a:pt x="451" y="318"/>
                  </a:lnTo>
                  <a:lnTo>
                    <a:pt x="451" y="319"/>
                  </a:lnTo>
                  <a:lnTo>
                    <a:pt x="453" y="323"/>
                  </a:lnTo>
                  <a:lnTo>
                    <a:pt x="453" y="323"/>
                  </a:lnTo>
                  <a:lnTo>
                    <a:pt x="454" y="324"/>
                  </a:lnTo>
                  <a:lnTo>
                    <a:pt x="456" y="324"/>
                  </a:lnTo>
                  <a:lnTo>
                    <a:pt x="459" y="323"/>
                  </a:lnTo>
                  <a:lnTo>
                    <a:pt x="461" y="318"/>
                  </a:lnTo>
                  <a:lnTo>
                    <a:pt x="461" y="316"/>
                  </a:lnTo>
                  <a:lnTo>
                    <a:pt x="461" y="313"/>
                  </a:lnTo>
                  <a:lnTo>
                    <a:pt x="459" y="310"/>
                  </a:lnTo>
                  <a:lnTo>
                    <a:pt x="459" y="308"/>
                  </a:lnTo>
                  <a:lnTo>
                    <a:pt x="459" y="305"/>
                  </a:lnTo>
                  <a:lnTo>
                    <a:pt x="461" y="300"/>
                  </a:lnTo>
                  <a:lnTo>
                    <a:pt x="457" y="285"/>
                  </a:lnTo>
                  <a:lnTo>
                    <a:pt x="448" y="272"/>
                  </a:lnTo>
                  <a:lnTo>
                    <a:pt x="439" y="260"/>
                  </a:lnTo>
                  <a:lnTo>
                    <a:pt x="434" y="249"/>
                  </a:lnTo>
                  <a:lnTo>
                    <a:pt x="434" y="247"/>
                  </a:lnTo>
                  <a:lnTo>
                    <a:pt x="436" y="244"/>
                  </a:lnTo>
                  <a:lnTo>
                    <a:pt x="438" y="241"/>
                  </a:lnTo>
                  <a:lnTo>
                    <a:pt x="441" y="224"/>
                  </a:lnTo>
                  <a:lnTo>
                    <a:pt x="441" y="206"/>
                  </a:lnTo>
                  <a:lnTo>
                    <a:pt x="439" y="190"/>
                  </a:lnTo>
                  <a:lnTo>
                    <a:pt x="436" y="185"/>
                  </a:lnTo>
                  <a:lnTo>
                    <a:pt x="434" y="180"/>
                  </a:lnTo>
                  <a:lnTo>
                    <a:pt x="433" y="176"/>
                  </a:lnTo>
                  <a:lnTo>
                    <a:pt x="434" y="170"/>
                  </a:lnTo>
                  <a:lnTo>
                    <a:pt x="436" y="163"/>
                  </a:lnTo>
                  <a:lnTo>
                    <a:pt x="438" y="155"/>
                  </a:lnTo>
                  <a:lnTo>
                    <a:pt x="438" y="147"/>
                  </a:lnTo>
                  <a:lnTo>
                    <a:pt x="434" y="142"/>
                  </a:lnTo>
                  <a:lnTo>
                    <a:pt x="433" y="142"/>
                  </a:lnTo>
                  <a:lnTo>
                    <a:pt x="431" y="142"/>
                  </a:lnTo>
                  <a:lnTo>
                    <a:pt x="423" y="142"/>
                  </a:lnTo>
                  <a:lnTo>
                    <a:pt x="375" y="142"/>
                  </a:lnTo>
                  <a:lnTo>
                    <a:pt x="374" y="142"/>
                  </a:lnTo>
                  <a:lnTo>
                    <a:pt x="374" y="143"/>
                  </a:lnTo>
                  <a:lnTo>
                    <a:pt x="372" y="142"/>
                  </a:lnTo>
                  <a:lnTo>
                    <a:pt x="370" y="140"/>
                  </a:lnTo>
                  <a:lnTo>
                    <a:pt x="370" y="139"/>
                  </a:lnTo>
                  <a:lnTo>
                    <a:pt x="372" y="135"/>
                  </a:lnTo>
                  <a:lnTo>
                    <a:pt x="374" y="132"/>
                  </a:lnTo>
                  <a:lnTo>
                    <a:pt x="375" y="130"/>
                  </a:lnTo>
                  <a:lnTo>
                    <a:pt x="375" y="127"/>
                  </a:lnTo>
                  <a:lnTo>
                    <a:pt x="375" y="125"/>
                  </a:lnTo>
                  <a:lnTo>
                    <a:pt x="374" y="124"/>
                  </a:lnTo>
                  <a:lnTo>
                    <a:pt x="369" y="122"/>
                  </a:lnTo>
                  <a:lnTo>
                    <a:pt x="365" y="124"/>
                  </a:lnTo>
                  <a:lnTo>
                    <a:pt x="362" y="125"/>
                  </a:lnTo>
                  <a:lnTo>
                    <a:pt x="357" y="127"/>
                  </a:lnTo>
                  <a:lnTo>
                    <a:pt x="354" y="129"/>
                  </a:lnTo>
                  <a:lnTo>
                    <a:pt x="326" y="129"/>
                  </a:lnTo>
                  <a:lnTo>
                    <a:pt x="324" y="127"/>
                  </a:lnTo>
                  <a:lnTo>
                    <a:pt x="324" y="127"/>
                  </a:lnTo>
                  <a:lnTo>
                    <a:pt x="323" y="129"/>
                  </a:lnTo>
                  <a:lnTo>
                    <a:pt x="323" y="129"/>
                  </a:lnTo>
                  <a:lnTo>
                    <a:pt x="323" y="130"/>
                  </a:lnTo>
                  <a:lnTo>
                    <a:pt x="323" y="130"/>
                  </a:lnTo>
                  <a:lnTo>
                    <a:pt x="323" y="132"/>
                  </a:lnTo>
                  <a:lnTo>
                    <a:pt x="321" y="134"/>
                  </a:lnTo>
                  <a:lnTo>
                    <a:pt x="319" y="135"/>
                  </a:lnTo>
                  <a:lnTo>
                    <a:pt x="319" y="139"/>
                  </a:lnTo>
                  <a:lnTo>
                    <a:pt x="319" y="142"/>
                  </a:lnTo>
                  <a:lnTo>
                    <a:pt x="321" y="145"/>
                  </a:lnTo>
                  <a:lnTo>
                    <a:pt x="321" y="148"/>
                  </a:lnTo>
                  <a:lnTo>
                    <a:pt x="321" y="152"/>
                  </a:lnTo>
                  <a:lnTo>
                    <a:pt x="319" y="155"/>
                  </a:lnTo>
                  <a:lnTo>
                    <a:pt x="318" y="157"/>
                  </a:lnTo>
                  <a:lnTo>
                    <a:pt x="316" y="157"/>
                  </a:lnTo>
                  <a:lnTo>
                    <a:pt x="314" y="157"/>
                  </a:lnTo>
                  <a:lnTo>
                    <a:pt x="314" y="157"/>
                  </a:lnTo>
                  <a:lnTo>
                    <a:pt x="313" y="158"/>
                  </a:lnTo>
                  <a:lnTo>
                    <a:pt x="313" y="162"/>
                  </a:lnTo>
                  <a:lnTo>
                    <a:pt x="313" y="165"/>
                  </a:lnTo>
                  <a:lnTo>
                    <a:pt x="313" y="170"/>
                  </a:lnTo>
                  <a:lnTo>
                    <a:pt x="313" y="173"/>
                  </a:lnTo>
                  <a:lnTo>
                    <a:pt x="313" y="175"/>
                  </a:lnTo>
                  <a:lnTo>
                    <a:pt x="313" y="176"/>
                  </a:lnTo>
                  <a:lnTo>
                    <a:pt x="313" y="178"/>
                  </a:lnTo>
                  <a:lnTo>
                    <a:pt x="313" y="178"/>
                  </a:lnTo>
                  <a:lnTo>
                    <a:pt x="311" y="180"/>
                  </a:lnTo>
                  <a:lnTo>
                    <a:pt x="311" y="178"/>
                  </a:lnTo>
                  <a:lnTo>
                    <a:pt x="310" y="178"/>
                  </a:lnTo>
                  <a:lnTo>
                    <a:pt x="305" y="178"/>
                  </a:lnTo>
                  <a:lnTo>
                    <a:pt x="288" y="178"/>
                  </a:lnTo>
                  <a:lnTo>
                    <a:pt x="287" y="178"/>
                  </a:lnTo>
                  <a:lnTo>
                    <a:pt x="283" y="176"/>
                  </a:lnTo>
                  <a:lnTo>
                    <a:pt x="280" y="175"/>
                  </a:lnTo>
                  <a:lnTo>
                    <a:pt x="277" y="175"/>
                  </a:lnTo>
                  <a:lnTo>
                    <a:pt x="273" y="175"/>
                  </a:lnTo>
                  <a:lnTo>
                    <a:pt x="272" y="175"/>
                  </a:lnTo>
                  <a:lnTo>
                    <a:pt x="272" y="176"/>
                  </a:lnTo>
                  <a:lnTo>
                    <a:pt x="272" y="178"/>
                  </a:lnTo>
                  <a:lnTo>
                    <a:pt x="272" y="178"/>
                  </a:lnTo>
                  <a:lnTo>
                    <a:pt x="268" y="180"/>
                  </a:lnTo>
                  <a:lnTo>
                    <a:pt x="265" y="180"/>
                  </a:lnTo>
                  <a:lnTo>
                    <a:pt x="262" y="180"/>
                  </a:lnTo>
                  <a:lnTo>
                    <a:pt x="257" y="178"/>
                  </a:lnTo>
                  <a:lnTo>
                    <a:pt x="254" y="178"/>
                  </a:lnTo>
                  <a:lnTo>
                    <a:pt x="250" y="180"/>
                  </a:lnTo>
                  <a:lnTo>
                    <a:pt x="250" y="180"/>
                  </a:lnTo>
                  <a:lnTo>
                    <a:pt x="250" y="181"/>
                  </a:lnTo>
                  <a:lnTo>
                    <a:pt x="250" y="183"/>
                  </a:lnTo>
                  <a:lnTo>
                    <a:pt x="250" y="183"/>
                  </a:lnTo>
                  <a:lnTo>
                    <a:pt x="247" y="185"/>
                  </a:lnTo>
                  <a:lnTo>
                    <a:pt x="245" y="183"/>
                  </a:lnTo>
                  <a:lnTo>
                    <a:pt x="242" y="183"/>
                  </a:lnTo>
                  <a:lnTo>
                    <a:pt x="240" y="181"/>
                  </a:lnTo>
                  <a:lnTo>
                    <a:pt x="237" y="181"/>
                  </a:lnTo>
                  <a:lnTo>
                    <a:pt x="236" y="181"/>
                  </a:lnTo>
                  <a:lnTo>
                    <a:pt x="232" y="183"/>
                  </a:lnTo>
                  <a:lnTo>
                    <a:pt x="229" y="183"/>
                  </a:lnTo>
                  <a:lnTo>
                    <a:pt x="226" y="185"/>
                  </a:lnTo>
                  <a:lnTo>
                    <a:pt x="222" y="185"/>
                  </a:lnTo>
                  <a:lnTo>
                    <a:pt x="221" y="183"/>
                  </a:lnTo>
                  <a:lnTo>
                    <a:pt x="221" y="181"/>
                  </a:lnTo>
                  <a:lnTo>
                    <a:pt x="221" y="181"/>
                  </a:lnTo>
                  <a:lnTo>
                    <a:pt x="222" y="180"/>
                  </a:lnTo>
                  <a:lnTo>
                    <a:pt x="216" y="175"/>
                  </a:lnTo>
                  <a:lnTo>
                    <a:pt x="211" y="166"/>
                  </a:lnTo>
                  <a:lnTo>
                    <a:pt x="206" y="158"/>
                  </a:lnTo>
                  <a:lnTo>
                    <a:pt x="203" y="150"/>
                  </a:lnTo>
                  <a:lnTo>
                    <a:pt x="199" y="148"/>
                  </a:lnTo>
                  <a:lnTo>
                    <a:pt x="198" y="148"/>
                  </a:lnTo>
                  <a:lnTo>
                    <a:pt x="196" y="145"/>
                  </a:lnTo>
                  <a:lnTo>
                    <a:pt x="194" y="142"/>
                  </a:lnTo>
                  <a:lnTo>
                    <a:pt x="193" y="140"/>
                  </a:lnTo>
                  <a:lnTo>
                    <a:pt x="191" y="139"/>
                  </a:lnTo>
                  <a:lnTo>
                    <a:pt x="191" y="135"/>
                  </a:lnTo>
                  <a:lnTo>
                    <a:pt x="191" y="134"/>
                  </a:lnTo>
                  <a:lnTo>
                    <a:pt x="193" y="130"/>
                  </a:lnTo>
                  <a:lnTo>
                    <a:pt x="193" y="127"/>
                  </a:lnTo>
                  <a:lnTo>
                    <a:pt x="189" y="124"/>
                  </a:lnTo>
                  <a:lnTo>
                    <a:pt x="188" y="119"/>
                  </a:lnTo>
                  <a:lnTo>
                    <a:pt x="185" y="115"/>
                  </a:lnTo>
                  <a:lnTo>
                    <a:pt x="183" y="111"/>
                  </a:lnTo>
                  <a:lnTo>
                    <a:pt x="181" y="106"/>
                  </a:lnTo>
                  <a:lnTo>
                    <a:pt x="180" y="101"/>
                  </a:lnTo>
                  <a:lnTo>
                    <a:pt x="180" y="96"/>
                  </a:lnTo>
                  <a:lnTo>
                    <a:pt x="180" y="91"/>
                  </a:lnTo>
                  <a:lnTo>
                    <a:pt x="180" y="88"/>
                  </a:lnTo>
                  <a:lnTo>
                    <a:pt x="178" y="84"/>
                  </a:lnTo>
                  <a:lnTo>
                    <a:pt x="175" y="81"/>
                  </a:lnTo>
                  <a:lnTo>
                    <a:pt x="173" y="78"/>
                  </a:lnTo>
                  <a:lnTo>
                    <a:pt x="173" y="76"/>
                  </a:lnTo>
                  <a:lnTo>
                    <a:pt x="173" y="74"/>
                  </a:lnTo>
                  <a:lnTo>
                    <a:pt x="173" y="73"/>
                  </a:lnTo>
                  <a:lnTo>
                    <a:pt x="165" y="69"/>
                  </a:lnTo>
                  <a:lnTo>
                    <a:pt x="153" y="69"/>
                  </a:lnTo>
                  <a:lnTo>
                    <a:pt x="139" y="69"/>
                  </a:lnTo>
                  <a:lnTo>
                    <a:pt x="125" y="71"/>
                  </a:lnTo>
                  <a:lnTo>
                    <a:pt x="117" y="71"/>
                  </a:lnTo>
                  <a:lnTo>
                    <a:pt x="88" y="73"/>
                  </a:lnTo>
                  <a:lnTo>
                    <a:pt x="60" y="73"/>
                  </a:lnTo>
                  <a:lnTo>
                    <a:pt x="53" y="71"/>
                  </a:lnTo>
                  <a:lnTo>
                    <a:pt x="46" y="71"/>
                  </a:lnTo>
                  <a:lnTo>
                    <a:pt x="42" y="69"/>
                  </a:lnTo>
                  <a:lnTo>
                    <a:pt x="20" y="69"/>
                  </a:lnTo>
                  <a:lnTo>
                    <a:pt x="0" y="69"/>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Freeform 137"/>
            <p:cNvSpPr>
              <a:spLocks/>
            </p:cNvSpPr>
            <p:nvPr/>
          </p:nvSpPr>
          <p:spPr bwMode="auto">
            <a:xfrm>
              <a:off x="1979734" y="2033669"/>
              <a:ext cx="829248" cy="859054"/>
            </a:xfrm>
            <a:custGeom>
              <a:avLst/>
              <a:gdLst>
                <a:gd name="T0" fmla="*/ 587 w 779"/>
                <a:gd name="T1" fmla="*/ 59 h 807"/>
                <a:gd name="T2" fmla="*/ 585 w 779"/>
                <a:gd name="T3" fmla="*/ 82 h 807"/>
                <a:gd name="T4" fmla="*/ 575 w 779"/>
                <a:gd name="T5" fmla="*/ 95 h 807"/>
                <a:gd name="T6" fmla="*/ 582 w 779"/>
                <a:gd name="T7" fmla="*/ 97 h 807"/>
                <a:gd name="T8" fmla="*/ 584 w 779"/>
                <a:gd name="T9" fmla="*/ 110 h 807"/>
                <a:gd name="T10" fmla="*/ 616 w 779"/>
                <a:gd name="T11" fmla="*/ 116 h 807"/>
                <a:gd name="T12" fmla="*/ 620 w 779"/>
                <a:gd name="T13" fmla="*/ 133 h 807"/>
                <a:gd name="T14" fmla="*/ 654 w 779"/>
                <a:gd name="T15" fmla="*/ 149 h 807"/>
                <a:gd name="T16" fmla="*/ 667 w 779"/>
                <a:gd name="T17" fmla="*/ 162 h 807"/>
                <a:gd name="T18" fmla="*/ 669 w 779"/>
                <a:gd name="T19" fmla="*/ 174 h 807"/>
                <a:gd name="T20" fmla="*/ 702 w 779"/>
                <a:gd name="T21" fmla="*/ 195 h 807"/>
                <a:gd name="T22" fmla="*/ 725 w 779"/>
                <a:gd name="T23" fmla="*/ 217 h 807"/>
                <a:gd name="T24" fmla="*/ 728 w 779"/>
                <a:gd name="T25" fmla="*/ 233 h 807"/>
                <a:gd name="T26" fmla="*/ 730 w 779"/>
                <a:gd name="T27" fmla="*/ 243 h 807"/>
                <a:gd name="T28" fmla="*/ 763 w 779"/>
                <a:gd name="T29" fmla="*/ 259 h 807"/>
                <a:gd name="T30" fmla="*/ 776 w 779"/>
                <a:gd name="T31" fmla="*/ 289 h 807"/>
                <a:gd name="T32" fmla="*/ 768 w 779"/>
                <a:gd name="T33" fmla="*/ 291 h 807"/>
                <a:gd name="T34" fmla="*/ 753 w 779"/>
                <a:gd name="T35" fmla="*/ 294 h 807"/>
                <a:gd name="T36" fmla="*/ 710 w 779"/>
                <a:gd name="T37" fmla="*/ 286 h 807"/>
                <a:gd name="T38" fmla="*/ 689 w 779"/>
                <a:gd name="T39" fmla="*/ 283 h 807"/>
                <a:gd name="T40" fmla="*/ 671 w 779"/>
                <a:gd name="T41" fmla="*/ 289 h 807"/>
                <a:gd name="T42" fmla="*/ 643 w 779"/>
                <a:gd name="T43" fmla="*/ 302 h 807"/>
                <a:gd name="T44" fmla="*/ 628 w 779"/>
                <a:gd name="T45" fmla="*/ 294 h 807"/>
                <a:gd name="T46" fmla="*/ 620 w 779"/>
                <a:gd name="T47" fmla="*/ 297 h 807"/>
                <a:gd name="T48" fmla="*/ 575 w 779"/>
                <a:gd name="T49" fmla="*/ 317 h 807"/>
                <a:gd name="T50" fmla="*/ 547 w 779"/>
                <a:gd name="T51" fmla="*/ 307 h 807"/>
                <a:gd name="T52" fmla="*/ 534 w 779"/>
                <a:gd name="T53" fmla="*/ 325 h 807"/>
                <a:gd name="T54" fmla="*/ 533 w 779"/>
                <a:gd name="T55" fmla="*/ 335 h 807"/>
                <a:gd name="T56" fmla="*/ 487 w 779"/>
                <a:gd name="T57" fmla="*/ 334 h 807"/>
                <a:gd name="T58" fmla="*/ 467 w 779"/>
                <a:gd name="T59" fmla="*/ 332 h 807"/>
                <a:gd name="T60" fmla="*/ 441 w 779"/>
                <a:gd name="T61" fmla="*/ 329 h 807"/>
                <a:gd name="T62" fmla="*/ 421 w 779"/>
                <a:gd name="T63" fmla="*/ 312 h 807"/>
                <a:gd name="T64" fmla="*/ 348 w 779"/>
                <a:gd name="T65" fmla="*/ 314 h 807"/>
                <a:gd name="T66" fmla="*/ 329 w 779"/>
                <a:gd name="T67" fmla="*/ 332 h 807"/>
                <a:gd name="T68" fmla="*/ 332 w 779"/>
                <a:gd name="T69" fmla="*/ 357 h 807"/>
                <a:gd name="T70" fmla="*/ 325 w 779"/>
                <a:gd name="T71" fmla="*/ 399 h 807"/>
                <a:gd name="T72" fmla="*/ 307 w 779"/>
                <a:gd name="T73" fmla="*/ 434 h 807"/>
                <a:gd name="T74" fmla="*/ 299 w 779"/>
                <a:gd name="T75" fmla="*/ 524 h 807"/>
                <a:gd name="T76" fmla="*/ 283 w 779"/>
                <a:gd name="T77" fmla="*/ 585 h 807"/>
                <a:gd name="T78" fmla="*/ 235 w 779"/>
                <a:gd name="T79" fmla="*/ 628 h 807"/>
                <a:gd name="T80" fmla="*/ 209 w 779"/>
                <a:gd name="T81" fmla="*/ 667 h 807"/>
                <a:gd name="T82" fmla="*/ 212 w 779"/>
                <a:gd name="T83" fmla="*/ 717 h 807"/>
                <a:gd name="T84" fmla="*/ 186 w 779"/>
                <a:gd name="T85" fmla="*/ 755 h 807"/>
                <a:gd name="T86" fmla="*/ 171 w 779"/>
                <a:gd name="T87" fmla="*/ 771 h 807"/>
                <a:gd name="T88" fmla="*/ 154 w 779"/>
                <a:gd name="T89" fmla="*/ 776 h 807"/>
                <a:gd name="T90" fmla="*/ 120 w 779"/>
                <a:gd name="T91" fmla="*/ 794 h 807"/>
                <a:gd name="T92" fmla="*/ 120 w 779"/>
                <a:gd name="T93" fmla="*/ 779 h 807"/>
                <a:gd name="T94" fmla="*/ 112 w 779"/>
                <a:gd name="T95" fmla="*/ 771 h 807"/>
                <a:gd name="T96" fmla="*/ 90 w 779"/>
                <a:gd name="T97" fmla="*/ 778 h 807"/>
                <a:gd name="T98" fmla="*/ 84 w 779"/>
                <a:gd name="T99" fmla="*/ 789 h 807"/>
                <a:gd name="T100" fmla="*/ 72 w 779"/>
                <a:gd name="T101" fmla="*/ 799 h 807"/>
                <a:gd name="T102" fmla="*/ 57 w 779"/>
                <a:gd name="T103" fmla="*/ 789 h 807"/>
                <a:gd name="T104" fmla="*/ 49 w 779"/>
                <a:gd name="T105" fmla="*/ 784 h 807"/>
                <a:gd name="T106" fmla="*/ 36 w 779"/>
                <a:gd name="T107" fmla="*/ 776 h 807"/>
                <a:gd name="T108" fmla="*/ 21 w 779"/>
                <a:gd name="T109" fmla="*/ 784 h 807"/>
                <a:gd name="T110" fmla="*/ 10 w 779"/>
                <a:gd name="T111" fmla="*/ 796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79" h="807">
                  <a:moveTo>
                    <a:pt x="546" y="0"/>
                  </a:moveTo>
                  <a:lnTo>
                    <a:pt x="556" y="13"/>
                  </a:lnTo>
                  <a:lnTo>
                    <a:pt x="567" y="24"/>
                  </a:lnTo>
                  <a:lnTo>
                    <a:pt x="577" y="37"/>
                  </a:lnTo>
                  <a:lnTo>
                    <a:pt x="585" y="52"/>
                  </a:lnTo>
                  <a:lnTo>
                    <a:pt x="587" y="56"/>
                  </a:lnTo>
                  <a:lnTo>
                    <a:pt x="587" y="59"/>
                  </a:lnTo>
                  <a:lnTo>
                    <a:pt x="585" y="62"/>
                  </a:lnTo>
                  <a:lnTo>
                    <a:pt x="585" y="65"/>
                  </a:lnTo>
                  <a:lnTo>
                    <a:pt x="584" y="69"/>
                  </a:lnTo>
                  <a:lnTo>
                    <a:pt x="584" y="72"/>
                  </a:lnTo>
                  <a:lnTo>
                    <a:pt x="584" y="75"/>
                  </a:lnTo>
                  <a:lnTo>
                    <a:pt x="585" y="79"/>
                  </a:lnTo>
                  <a:lnTo>
                    <a:pt x="585" y="82"/>
                  </a:lnTo>
                  <a:lnTo>
                    <a:pt x="584" y="83"/>
                  </a:lnTo>
                  <a:lnTo>
                    <a:pt x="582" y="85"/>
                  </a:lnTo>
                  <a:lnTo>
                    <a:pt x="580" y="87"/>
                  </a:lnTo>
                  <a:lnTo>
                    <a:pt x="579" y="88"/>
                  </a:lnTo>
                  <a:lnTo>
                    <a:pt x="577" y="88"/>
                  </a:lnTo>
                  <a:lnTo>
                    <a:pt x="575" y="92"/>
                  </a:lnTo>
                  <a:lnTo>
                    <a:pt x="575" y="95"/>
                  </a:lnTo>
                  <a:lnTo>
                    <a:pt x="575" y="95"/>
                  </a:lnTo>
                  <a:lnTo>
                    <a:pt x="577" y="97"/>
                  </a:lnTo>
                  <a:lnTo>
                    <a:pt x="577" y="98"/>
                  </a:lnTo>
                  <a:lnTo>
                    <a:pt x="579" y="98"/>
                  </a:lnTo>
                  <a:lnTo>
                    <a:pt x="580" y="97"/>
                  </a:lnTo>
                  <a:lnTo>
                    <a:pt x="582" y="97"/>
                  </a:lnTo>
                  <a:lnTo>
                    <a:pt x="582" y="97"/>
                  </a:lnTo>
                  <a:lnTo>
                    <a:pt x="582" y="98"/>
                  </a:lnTo>
                  <a:lnTo>
                    <a:pt x="580" y="102"/>
                  </a:lnTo>
                  <a:lnTo>
                    <a:pt x="579" y="103"/>
                  </a:lnTo>
                  <a:lnTo>
                    <a:pt x="579" y="107"/>
                  </a:lnTo>
                  <a:lnTo>
                    <a:pt x="577" y="108"/>
                  </a:lnTo>
                  <a:lnTo>
                    <a:pt x="579" y="110"/>
                  </a:lnTo>
                  <a:lnTo>
                    <a:pt x="584" y="110"/>
                  </a:lnTo>
                  <a:lnTo>
                    <a:pt x="595" y="111"/>
                  </a:lnTo>
                  <a:lnTo>
                    <a:pt x="607" y="111"/>
                  </a:lnTo>
                  <a:lnTo>
                    <a:pt x="615" y="111"/>
                  </a:lnTo>
                  <a:lnTo>
                    <a:pt x="616" y="111"/>
                  </a:lnTo>
                  <a:lnTo>
                    <a:pt x="616" y="113"/>
                  </a:lnTo>
                  <a:lnTo>
                    <a:pt x="616" y="115"/>
                  </a:lnTo>
                  <a:lnTo>
                    <a:pt x="616" y="116"/>
                  </a:lnTo>
                  <a:lnTo>
                    <a:pt x="615" y="120"/>
                  </a:lnTo>
                  <a:lnTo>
                    <a:pt x="613" y="121"/>
                  </a:lnTo>
                  <a:lnTo>
                    <a:pt x="611" y="123"/>
                  </a:lnTo>
                  <a:lnTo>
                    <a:pt x="610" y="126"/>
                  </a:lnTo>
                  <a:lnTo>
                    <a:pt x="610" y="128"/>
                  </a:lnTo>
                  <a:lnTo>
                    <a:pt x="611" y="131"/>
                  </a:lnTo>
                  <a:lnTo>
                    <a:pt x="620" y="133"/>
                  </a:lnTo>
                  <a:lnTo>
                    <a:pt x="630" y="134"/>
                  </a:lnTo>
                  <a:lnTo>
                    <a:pt x="639" y="136"/>
                  </a:lnTo>
                  <a:lnTo>
                    <a:pt x="646" y="138"/>
                  </a:lnTo>
                  <a:lnTo>
                    <a:pt x="648" y="141"/>
                  </a:lnTo>
                  <a:lnTo>
                    <a:pt x="649" y="144"/>
                  </a:lnTo>
                  <a:lnTo>
                    <a:pt x="651" y="148"/>
                  </a:lnTo>
                  <a:lnTo>
                    <a:pt x="654" y="149"/>
                  </a:lnTo>
                  <a:lnTo>
                    <a:pt x="658" y="151"/>
                  </a:lnTo>
                  <a:lnTo>
                    <a:pt x="661" y="153"/>
                  </a:lnTo>
                  <a:lnTo>
                    <a:pt x="664" y="153"/>
                  </a:lnTo>
                  <a:lnTo>
                    <a:pt x="667" y="156"/>
                  </a:lnTo>
                  <a:lnTo>
                    <a:pt x="667" y="159"/>
                  </a:lnTo>
                  <a:lnTo>
                    <a:pt x="667" y="161"/>
                  </a:lnTo>
                  <a:lnTo>
                    <a:pt x="667" y="162"/>
                  </a:lnTo>
                  <a:lnTo>
                    <a:pt x="666" y="166"/>
                  </a:lnTo>
                  <a:lnTo>
                    <a:pt x="664" y="167"/>
                  </a:lnTo>
                  <a:lnTo>
                    <a:pt x="662" y="169"/>
                  </a:lnTo>
                  <a:lnTo>
                    <a:pt x="664" y="172"/>
                  </a:lnTo>
                  <a:lnTo>
                    <a:pt x="666" y="172"/>
                  </a:lnTo>
                  <a:lnTo>
                    <a:pt x="667" y="174"/>
                  </a:lnTo>
                  <a:lnTo>
                    <a:pt x="669" y="174"/>
                  </a:lnTo>
                  <a:lnTo>
                    <a:pt x="671" y="176"/>
                  </a:lnTo>
                  <a:lnTo>
                    <a:pt x="676" y="181"/>
                  </a:lnTo>
                  <a:lnTo>
                    <a:pt x="679" y="182"/>
                  </a:lnTo>
                  <a:lnTo>
                    <a:pt x="682" y="184"/>
                  </a:lnTo>
                  <a:lnTo>
                    <a:pt x="687" y="185"/>
                  </a:lnTo>
                  <a:lnTo>
                    <a:pt x="692" y="189"/>
                  </a:lnTo>
                  <a:lnTo>
                    <a:pt x="702" y="195"/>
                  </a:lnTo>
                  <a:lnTo>
                    <a:pt x="710" y="205"/>
                  </a:lnTo>
                  <a:lnTo>
                    <a:pt x="720" y="212"/>
                  </a:lnTo>
                  <a:lnTo>
                    <a:pt x="722" y="213"/>
                  </a:lnTo>
                  <a:lnTo>
                    <a:pt x="723" y="213"/>
                  </a:lnTo>
                  <a:lnTo>
                    <a:pt x="725" y="213"/>
                  </a:lnTo>
                  <a:lnTo>
                    <a:pt x="725" y="215"/>
                  </a:lnTo>
                  <a:lnTo>
                    <a:pt x="725" y="217"/>
                  </a:lnTo>
                  <a:lnTo>
                    <a:pt x="723" y="220"/>
                  </a:lnTo>
                  <a:lnTo>
                    <a:pt x="722" y="223"/>
                  </a:lnTo>
                  <a:lnTo>
                    <a:pt x="722" y="227"/>
                  </a:lnTo>
                  <a:lnTo>
                    <a:pt x="722" y="228"/>
                  </a:lnTo>
                  <a:lnTo>
                    <a:pt x="723" y="230"/>
                  </a:lnTo>
                  <a:lnTo>
                    <a:pt x="725" y="232"/>
                  </a:lnTo>
                  <a:lnTo>
                    <a:pt x="728" y="233"/>
                  </a:lnTo>
                  <a:lnTo>
                    <a:pt x="732" y="235"/>
                  </a:lnTo>
                  <a:lnTo>
                    <a:pt x="733" y="236"/>
                  </a:lnTo>
                  <a:lnTo>
                    <a:pt x="735" y="240"/>
                  </a:lnTo>
                  <a:lnTo>
                    <a:pt x="733" y="240"/>
                  </a:lnTo>
                  <a:lnTo>
                    <a:pt x="732" y="241"/>
                  </a:lnTo>
                  <a:lnTo>
                    <a:pt x="730" y="243"/>
                  </a:lnTo>
                  <a:lnTo>
                    <a:pt x="730" y="243"/>
                  </a:lnTo>
                  <a:lnTo>
                    <a:pt x="732" y="245"/>
                  </a:lnTo>
                  <a:lnTo>
                    <a:pt x="735" y="245"/>
                  </a:lnTo>
                  <a:lnTo>
                    <a:pt x="740" y="246"/>
                  </a:lnTo>
                  <a:lnTo>
                    <a:pt x="745" y="248"/>
                  </a:lnTo>
                  <a:lnTo>
                    <a:pt x="748" y="251"/>
                  </a:lnTo>
                  <a:lnTo>
                    <a:pt x="753" y="253"/>
                  </a:lnTo>
                  <a:lnTo>
                    <a:pt x="763" y="259"/>
                  </a:lnTo>
                  <a:lnTo>
                    <a:pt x="768" y="266"/>
                  </a:lnTo>
                  <a:lnTo>
                    <a:pt x="769" y="269"/>
                  </a:lnTo>
                  <a:lnTo>
                    <a:pt x="769" y="273"/>
                  </a:lnTo>
                  <a:lnTo>
                    <a:pt x="769" y="278"/>
                  </a:lnTo>
                  <a:lnTo>
                    <a:pt x="771" y="284"/>
                  </a:lnTo>
                  <a:lnTo>
                    <a:pt x="774" y="286"/>
                  </a:lnTo>
                  <a:lnTo>
                    <a:pt x="776" y="289"/>
                  </a:lnTo>
                  <a:lnTo>
                    <a:pt x="779" y="292"/>
                  </a:lnTo>
                  <a:lnTo>
                    <a:pt x="779" y="294"/>
                  </a:lnTo>
                  <a:lnTo>
                    <a:pt x="779" y="296"/>
                  </a:lnTo>
                  <a:lnTo>
                    <a:pt x="778" y="296"/>
                  </a:lnTo>
                  <a:lnTo>
                    <a:pt x="774" y="294"/>
                  </a:lnTo>
                  <a:lnTo>
                    <a:pt x="771" y="292"/>
                  </a:lnTo>
                  <a:lnTo>
                    <a:pt x="768" y="291"/>
                  </a:lnTo>
                  <a:lnTo>
                    <a:pt x="766" y="289"/>
                  </a:lnTo>
                  <a:lnTo>
                    <a:pt x="763" y="289"/>
                  </a:lnTo>
                  <a:lnTo>
                    <a:pt x="761" y="287"/>
                  </a:lnTo>
                  <a:lnTo>
                    <a:pt x="758" y="289"/>
                  </a:lnTo>
                  <a:lnTo>
                    <a:pt x="755" y="289"/>
                  </a:lnTo>
                  <a:lnTo>
                    <a:pt x="753" y="292"/>
                  </a:lnTo>
                  <a:lnTo>
                    <a:pt x="753" y="294"/>
                  </a:lnTo>
                  <a:lnTo>
                    <a:pt x="751" y="296"/>
                  </a:lnTo>
                  <a:lnTo>
                    <a:pt x="750" y="296"/>
                  </a:lnTo>
                  <a:lnTo>
                    <a:pt x="741" y="297"/>
                  </a:lnTo>
                  <a:lnTo>
                    <a:pt x="730" y="294"/>
                  </a:lnTo>
                  <a:lnTo>
                    <a:pt x="722" y="289"/>
                  </a:lnTo>
                  <a:lnTo>
                    <a:pt x="713" y="286"/>
                  </a:lnTo>
                  <a:lnTo>
                    <a:pt x="710" y="286"/>
                  </a:lnTo>
                  <a:lnTo>
                    <a:pt x="707" y="287"/>
                  </a:lnTo>
                  <a:lnTo>
                    <a:pt x="704" y="287"/>
                  </a:lnTo>
                  <a:lnTo>
                    <a:pt x="702" y="289"/>
                  </a:lnTo>
                  <a:lnTo>
                    <a:pt x="699" y="287"/>
                  </a:lnTo>
                  <a:lnTo>
                    <a:pt x="697" y="286"/>
                  </a:lnTo>
                  <a:lnTo>
                    <a:pt x="694" y="284"/>
                  </a:lnTo>
                  <a:lnTo>
                    <a:pt x="689" y="283"/>
                  </a:lnTo>
                  <a:lnTo>
                    <a:pt x="684" y="281"/>
                  </a:lnTo>
                  <a:lnTo>
                    <a:pt x="679" y="281"/>
                  </a:lnTo>
                  <a:lnTo>
                    <a:pt x="676" y="281"/>
                  </a:lnTo>
                  <a:lnTo>
                    <a:pt x="672" y="283"/>
                  </a:lnTo>
                  <a:lnTo>
                    <a:pt x="671" y="284"/>
                  </a:lnTo>
                  <a:lnTo>
                    <a:pt x="671" y="287"/>
                  </a:lnTo>
                  <a:lnTo>
                    <a:pt x="671" y="289"/>
                  </a:lnTo>
                  <a:lnTo>
                    <a:pt x="671" y="292"/>
                  </a:lnTo>
                  <a:lnTo>
                    <a:pt x="671" y="296"/>
                  </a:lnTo>
                  <a:lnTo>
                    <a:pt x="669" y="297"/>
                  </a:lnTo>
                  <a:lnTo>
                    <a:pt x="666" y="299"/>
                  </a:lnTo>
                  <a:lnTo>
                    <a:pt x="661" y="299"/>
                  </a:lnTo>
                  <a:lnTo>
                    <a:pt x="653" y="301"/>
                  </a:lnTo>
                  <a:lnTo>
                    <a:pt x="643" y="302"/>
                  </a:lnTo>
                  <a:lnTo>
                    <a:pt x="638" y="302"/>
                  </a:lnTo>
                  <a:lnTo>
                    <a:pt x="636" y="301"/>
                  </a:lnTo>
                  <a:lnTo>
                    <a:pt x="635" y="299"/>
                  </a:lnTo>
                  <a:lnTo>
                    <a:pt x="633" y="296"/>
                  </a:lnTo>
                  <a:lnTo>
                    <a:pt x="631" y="294"/>
                  </a:lnTo>
                  <a:lnTo>
                    <a:pt x="630" y="294"/>
                  </a:lnTo>
                  <a:lnTo>
                    <a:pt x="628" y="294"/>
                  </a:lnTo>
                  <a:lnTo>
                    <a:pt x="626" y="296"/>
                  </a:lnTo>
                  <a:lnTo>
                    <a:pt x="625" y="294"/>
                  </a:lnTo>
                  <a:lnTo>
                    <a:pt x="625" y="292"/>
                  </a:lnTo>
                  <a:lnTo>
                    <a:pt x="625" y="292"/>
                  </a:lnTo>
                  <a:lnTo>
                    <a:pt x="623" y="294"/>
                  </a:lnTo>
                  <a:lnTo>
                    <a:pt x="621" y="296"/>
                  </a:lnTo>
                  <a:lnTo>
                    <a:pt x="620" y="297"/>
                  </a:lnTo>
                  <a:lnTo>
                    <a:pt x="616" y="301"/>
                  </a:lnTo>
                  <a:lnTo>
                    <a:pt x="615" y="302"/>
                  </a:lnTo>
                  <a:lnTo>
                    <a:pt x="611" y="304"/>
                  </a:lnTo>
                  <a:lnTo>
                    <a:pt x="600" y="306"/>
                  </a:lnTo>
                  <a:lnTo>
                    <a:pt x="587" y="309"/>
                  </a:lnTo>
                  <a:lnTo>
                    <a:pt x="577" y="315"/>
                  </a:lnTo>
                  <a:lnTo>
                    <a:pt x="575" y="317"/>
                  </a:lnTo>
                  <a:lnTo>
                    <a:pt x="575" y="317"/>
                  </a:lnTo>
                  <a:lnTo>
                    <a:pt x="575" y="319"/>
                  </a:lnTo>
                  <a:lnTo>
                    <a:pt x="572" y="319"/>
                  </a:lnTo>
                  <a:lnTo>
                    <a:pt x="565" y="315"/>
                  </a:lnTo>
                  <a:lnTo>
                    <a:pt x="557" y="312"/>
                  </a:lnTo>
                  <a:lnTo>
                    <a:pt x="551" y="309"/>
                  </a:lnTo>
                  <a:lnTo>
                    <a:pt x="547" y="307"/>
                  </a:lnTo>
                  <a:lnTo>
                    <a:pt x="546" y="310"/>
                  </a:lnTo>
                  <a:lnTo>
                    <a:pt x="542" y="315"/>
                  </a:lnTo>
                  <a:lnTo>
                    <a:pt x="541" y="320"/>
                  </a:lnTo>
                  <a:lnTo>
                    <a:pt x="539" y="324"/>
                  </a:lnTo>
                  <a:lnTo>
                    <a:pt x="538" y="324"/>
                  </a:lnTo>
                  <a:lnTo>
                    <a:pt x="534" y="324"/>
                  </a:lnTo>
                  <a:lnTo>
                    <a:pt x="534" y="325"/>
                  </a:lnTo>
                  <a:lnTo>
                    <a:pt x="533" y="327"/>
                  </a:lnTo>
                  <a:lnTo>
                    <a:pt x="533" y="327"/>
                  </a:lnTo>
                  <a:lnTo>
                    <a:pt x="533" y="329"/>
                  </a:lnTo>
                  <a:lnTo>
                    <a:pt x="533" y="329"/>
                  </a:lnTo>
                  <a:lnTo>
                    <a:pt x="534" y="329"/>
                  </a:lnTo>
                  <a:lnTo>
                    <a:pt x="534" y="330"/>
                  </a:lnTo>
                  <a:lnTo>
                    <a:pt x="533" y="335"/>
                  </a:lnTo>
                  <a:lnTo>
                    <a:pt x="529" y="338"/>
                  </a:lnTo>
                  <a:lnTo>
                    <a:pt x="526" y="342"/>
                  </a:lnTo>
                  <a:lnTo>
                    <a:pt x="521" y="342"/>
                  </a:lnTo>
                  <a:lnTo>
                    <a:pt x="516" y="342"/>
                  </a:lnTo>
                  <a:lnTo>
                    <a:pt x="506" y="340"/>
                  </a:lnTo>
                  <a:lnTo>
                    <a:pt x="496" y="335"/>
                  </a:lnTo>
                  <a:lnTo>
                    <a:pt x="487" y="334"/>
                  </a:lnTo>
                  <a:lnTo>
                    <a:pt x="485" y="335"/>
                  </a:lnTo>
                  <a:lnTo>
                    <a:pt x="482" y="335"/>
                  </a:lnTo>
                  <a:lnTo>
                    <a:pt x="480" y="337"/>
                  </a:lnTo>
                  <a:lnTo>
                    <a:pt x="477" y="337"/>
                  </a:lnTo>
                  <a:lnTo>
                    <a:pt x="473" y="335"/>
                  </a:lnTo>
                  <a:lnTo>
                    <a:pt x="470" y="334"/>
                  </a:lnTo>
                  <a:lnTo>
                    <a:pt x="467" y="332"/>
                  </a:lnTo>
                  <a:lnTo>
                    <a:pt x="460" y="334"/>
                  </a:lnTo>
                  <a:lnTo>
                    <a:pt x="457" y="332"/>
                  </a:lnTo>
                  <a:lnTo>
                    <a:pt x="455" y="330"/>
                  </a:lnTo>
                  <a:lnTo>
                    <a:pt x="452" y="327"/>
                  </a:lnTo>
                  <a:lnTo>
                    <a:pt x="449" y="327"/>
                  </a:lnTo>
                  <a:lnTo>
                    <a:pt x="445" y="327"/>
                  </a:lnTo>
                  <a:lnTo>
                    <a:pt x="441" y="329"/>
                  </a:lnTo>
                  <a:lnTo>
                    <a:pt x="437" y="329"/>
                  </a:lnTo>
                  <a:lnTo>
                    <a:pt x="434" y="329"/>
                  </a:lnTo>
                  <a:lnTo>
                    <a:pt x="431" y="329"/>
                  </a:lnTo>
                  <a:lnTo>
                    <a:pt x="427" y="325"/>
                  </a:lnTo>
                  <a:lnTo>
                    <a:pt x="424" y="320"/>
                  </a:lnTo>
                  <a:lnTo>
                    <a:pt x="422" y="317"/>
                  </a:lnTo>
                  <a:lnTo>
                    <a:pt x="421" y="312"/>
                  </a:lnTo>
                  <a:lnTo>
                    <a:pt x="414" y="306"/>
                  </a:lnTo>
                  <a:lnTo>
                    <a:pt x="404" y="301"/>
                  </a:lnTo>
                  <a:lnTo>
                    <a:pt x="391" y="296"/>
                  </a:lnTo>
                  <a:lnTo>
                    <a:pt x="380" y="292"/>
                  </a:lnTo>
                  <a:lnTo>
                    <a:pt x="371" y="292"/>
                  </a:lnTo>
                  <a:lnTo>
                    <a:pt x="358" y="302"/>
                  </a:lnTo>
                  <a:lnTo>
                    <a:pt x="348" y="314"/>
                  </a:lnTo>
                  <a:lnTo>
                    <a:pt x="340" y="329"/>
                  </a:lnTo>
                  <a:lnTo>
                    <a:pt x="339" y="330"/>
                  </a:lnTo>
                  <a:lnTo>
                    <a:pt x="337" y="330"/>
                  </a:lnTo>
                  <a:lnTo>
                    <a:pt x="334" y="330"/>
                  </a:lnTo>
                  <a:lnTo>
                    <a:pt x="332" y="330"/>
                  </a:lnTo>
                  <a:lnTo>
                    <a:pt x="330" y="332"/>
                  </a:lnTo>
                  <a:lnTo>
                    <a:pt x="329" y="332"/>
                  </a:lnTo>
                  <a:lnTo>
                    <a:pt x="327" y="334"/>
                  </a:lnTo>
                  <a:lnTo>
                    <a:pt x="329" y="337"/>
                  </a:lnTo>
                  <a:lnTo>
                    <a:pt x="330" y="342"/>
                  </a:lnTo>
                  <a:lnTo>
                    <a:pt x="332" y="345"/>
                  </a:lnTo>
                  <a:lnTo>
                    <a:pt x="334" y="350"/>
                  </a:lnTo>
                  <a:lnTo>
                    <a:pt x="334" y="353"/>
                  </a:lnTo>
                  <a:lnTo>
                    <a:pt x="332" y="357"/>
                  </a:lnTo>
                  <a:lnTo>
                    <a:pt x="330" y="361"/>
                  </a:lnTo>
                  <a:lnTo>
                    <a:pt x="332" y="368"/>
                  </a:lnTo>
                  <a:lnTo>
                    <a:pt x="334" y="378"/>
                  </a:lnTo>
                  <a:lnTo>
                    <a:pt x="334" y="386"/>
                  </a:lnTo>
                  <a:lnTo>
                    <a:pt x="332" y="393"/>
                  </a:lnTo>
                  <a:lnTo>
                    <a:pt x="327" y="396"/>
                  </a:lnTo>
                  <a:lnTo>
                    <a:pt x="325" y="399"/>
                  </a:lnTo>
                  <a:lnTo>
                    <a:pt x="324" y="404"/>
                  </a:lnTo>
                  <a:lnTo>
                    <a:pt x="322" y="409"/>
                  </a:lnTo>
                  <a:lnTo>
                    <a:pt x="320" y="416"/>
                  </a:lnTo>
                  <a:lnTo>
                    <a:pt x="319" y="419"/>
                  </a:lnTo>
                  <a:lnTo>
                    <a:pt x="316" y="424"/>
                  </a:lnTo>
                  <a:lnTo>
                    <a:pt x="312" y="429"/>
                  </a:lnTo>
                  <a:lnTo>
                    <a:pt x="307" y="434"/>
                  </a:lnTo>
                  <a:lnTo>
                    <a:pt x="306" y="439"/>
                  </a:lnTo>
                  <a:lnTo>
                    <a:pt x="304" y="454"/>
                  </a:lnTo>
                  <a:lnTo>
                    <a:pt x="304" y="468"/>
                  </a:lnTo>
                  <a:lnTo>
                    <a:pt x="299" y="487"/>
                  </a:lnTo>
                  <a:lnTo>
                    <a:pt x="294" y="505"/>
                  </a:lnTo>
                  <a:lnTo>
                    <a:pt x="296" y="514"/>
                  </a:lnTo>
                  <a:lnTo>
                    <a:pt x="299" y="524"/>
                  </a:lnTo>
                  <a:lnTo>
                    <a:pt x="297" y="534"/>
                  </a:lnTo>
                  <a:lnTo>
                    <a:pt x="294" y="538"/>
                  </a:lnTo>
                  <a:lnTo>
                    <a:pt x="293" y="541"/>
                  </a:lnTo>
                  <a:lnTo>
                    <a:pt x="291" y="544"/>
                  </a:lnTo>
                  <a:lnTo>
                    <a:pt x="288" y="559"/>
                  </a:lnTo>
                  <a:lnTo>
                    <a:pt x="286" y="572"/>
                  </a:lnTo>
                  <a:lnTo>
                    <a:pt x="283" y="585"/>
                  </a:lnTo>
                  <a:lnTo>
                    <a:pt x="274" y="595"/>
                  </a:lnTo>
                  <a:lnTo>
                    <a:pt x="266" y="602"/>
                  </a:lnTo>
                  <a:lnTo>
                    <a:pt x="258" y="605"/>
                  </a:lnTo>
                  <a:lnTo>
                    <a:pt x="248" y="610"/>
                  </a:lnTo>
                  <a:lnTo>
                    <a:pt x="243" y="616"/>
                  </a:lnTo>
                  <a:lnTo>
                    <a:pt x="238" y="621"/>
                  </a:lnTo>
                  <a:lnTo>
                    <a:pt x="235" y="628"/>
                  </a:lnTo>
                  <a:lnTo>
                    <a:pt x="232" y="635"/>
                  </a:lnTo>
                  <a:lnTo>
                    <a:pt x="228" y="641"/>
                  </a:lnTo>
                  <a:lnTo>
                    <a:pt x="225" y="648"/>
                  </a:lnTo>
                  <a:lnTo>
                    <a:pt x="219" y="653"/>
                  </a:lnTo>
                  <a:lnTo>
                    <a:pt x="214" y="658"/>
                  </a:lnTo>
                  <a:lnTo>
                    <a:pt x="209" y="663"/>
                  </a:lnTo>
                  <a:lnTo>
                    <a:pt x="209" y="667"/>
                  </a:lnTo>
                  <a:lnTo>
                    <a:pt x="209" y="677"/>
                  </a:lnTo>
                  <a:lnTo>
                    <a:pt x="209" y="691"/>
                  </a:lnTo>
                  <a:lnTo>
                    <a:pt x="209" y="700"/>
                  </a:lnTo>
                  <a:lnTo>
                    <a:pt x="209" y="707"/>
                  </a:lnTo>
                  <a:lnTo>
                    <a:pt x="209" y="710"/>
                  </a:lnTo>
                  <a:lnTo>
                    <a:pt x="210" y="714"/>
                  </a:lnTo>
                  <a:lnTo>
                    <a:pt x="212" y="717"/>
                  </a:lnTo>
                  <a:lnTo>
                    <a:pt x="212" y="720"/>
                  </a:lnTo>
                  <a:lnTo>
                    <a:pt x="207" y="730"/>
                  </a:lnTo>
                  <a:lnTo>
                    <a:pt x="200" y="742"/>
                  </a:lnTo>
                  <a:lnTo>
                    <a:pt x="196" y="751"/>
                  </a:lnTo>
                  <a:lnTo>
                    <a:pt x="192" y="753"/>
                  </a:lnTo>
                  <a:lnTo>
                    <a:pt x="189" y="755"/>
                  </a:lnTo>
                  <a:lnTo>
                    <a:pt x="186" y="755"/>
                  </a:lnTo>
                  <a:lnTo>
                    <a:pt x="181" y="756"/>
                  </a:lnTo>
                  <a:lnTo>
                    <a:pt x="177" y="756"/>
                  </a:lnTo>
                  <a:lnTo>
                    <a:pt x="176" y="760"/>
                  </a:lnTo>
                  <a:lnTo>
                    <a:pt x="174" y="761"/>
                  </a:lnTo>
                  <a:lnTo>
                    <a:pt x="174" y="765"/>
                  </a:lnTo>
                  <a:lnTo>
                    <a:pt x="173" y="768"/>
                  </a:lnTo>
                  <a:lnTo>
                    <a:pt x="171" y="771"/>
                  </a:lnTo>
                  <a:lnTo>
                    <a:pt x="169" y="771"/>
                  </a:lnTo>
                  <a:lnTo>
                    <a:pt x="168" y="771"/>
                  </a:lnTo>
                  <a:lnTo>
                    <a:pt x="168" y="771"/>
                  </a:lnTo>
                  <a:lnTo>
                    <a:pt x="166" y="771"/>
                  </a:lnTo>
                  <a:lnTo>
                    <a:pt x="163" y="771"/>
                  </a:lnTo>
                  <a:lnTo>
                    <a:pt x="163" y="771"/>
                  </a:lnTo>
                  <a:lnTo>
                    <a:pt x="154" y="776"/>
                  </a:lnTo>
                  <a:lnTo>
                    <a:pt x="149" y="784"/>
                  </a:lnTo>
                  <a:lnTo>
                    <a:pt x="146" y="791"/>
                  </a:lnTo>
                  <a:lnTo>
                    <a:pt x="141" y="796"/>
                  </a:lnTo>
                  <a:lnTo>
                    <a:pt x="133" y="799"/>
                  </a:lnTo>
                  <a:lnTo>
                    <a:pt x="122" y="799"/>
                  </a:lnTo>
                  <a:lnTo>
                    <a:pt x="120" y="797"/>
                  </a:lnTo>
                  <a:lnTo>
                    <a:pt x="120" y="794"/>
                  </a:lnTo>
                  <a:lnTo>
                    <a:pt x="118" y="791"/>
                  </a:lnTo>
                  <a:lnTo>
                    <a:pt x="117" y="788"/>
                  </a:lnTo>
                  <a:lnTo>
                    <a:pt x="117" y="784"/>
                  </a:lnTo>
                  <a:lnTo>
                    <a:pt x="117" y="783"/>
                  </a:lnTo>
                  <a:lnTo>
                    <a:pt x="118" y="783"/>
                  </a:lnTo>
                  <a:lnTo>
                    <a:pt x="118" y="781"/>
                  </a:lnTo>
                  <a:lnTo>
                    <a:pt x="120" y="779"/>
                  </a:lnTo>
                  <a:lnTo>
                    <a:pt x="122" y="778"/>
                  </a:lnTo>
                  <a:lnTo>
                    <a:pt x="123" y="776"/>
                  </a:lnTo>
                  <a:lnTo>
                    <a:pt x="123" y="774"/>
                  </a:lnTo>
                  <a:lnTo>
                    <a:pt x="122" y="773"/>
                  </a:lnTo>
                  <a:lnTo>
                    <a:pt x="120" y="771"/>
                  </a:lnTo>
                  <a:lnTo>
                    <a:pt x="117" y="771"/>
                  </a:lnTo>
                  <a:lnTo>
                    <a:pt x="112" y="771"/>
                  </a:lnTo>
                  <a:lnTo>
                    <a:pt x="108" y="773"/>
                  </a:lnTo>
                  <a:lnTo>
                    <a:pt x="103" y="776"/>
                  </a:lnTo>
                  <a:lnTo>
                    <a:pt x="100" y="779"/>
                  </a:lnTo>
                  <a:lnTo>
                    <a:pt x="97" y="781"/>
                  </a:lnTo>
                  <a:lnTo>
                    <a:pt x="95" y="781"/>
                  </a:lnTo>
                  <a:lnTo>
                    <a:pt x="94" y="779"/>
                  </a:lnTo>
                  <a:lnTo>
                    <a:pt x="90" y="778"/>
                  </a:lnTo>
                  <a:lnTo>
                    <a:pt x="89" y="778"/>
                  </a:lnTo>
                  <a:lnTo>
                    <a:pt x="87" y="776"/>
                  </a:lnTo>
                  <a:lnTo>
                    <a:pt x="85" y="778"/>
                  </a:lnTo>
                  <a:lnTo>
                    <a:pt x="84" y="779"/>
                  </a:lnTo>
                  <a:lnTo>
                    <a:pt x="84" y="783"/>
                  </a:lnTo>
                  <a:lnTo>
                    <a:pt x="84" y="786"/>
                  </a:lnTo>
                  <a:lnTo>
                    <a:pt x="84" y="789"/>
                  </a:lnTo>
                  <a:lnTo>
                    <a:pt x="84" y="793"/>
                  </a:lnTo>
                  <a:lnTo>
                    <a:pt x="82" y="793"/>
                  </a:lnTo>
                  <a:lnTo>
                    <a:pt x="79" y="794"/>
                  </a:lnTo>
                  <a:lnTo>
                    <a:pt x="76" y="794"/>
                  </a:lnTo>
                  <a:lnTo>
                    <a:pt x="74" y="796"/>
                  </a:lnTo>
                  <a:lnTo>
                    <a:pt x="72" y="797"/>
                  </a:lnTo>
                  <a:lnTo>
                    <a:pt x="72" y="799"/>
                  </a:lnTo>
                  <a:lnTo>
                    <a:pt x="71" y="799"/>
                  </a:lnTo>
                  <a:lnTo>
                    <a:pt x="69" y="801"/>
                  </a:lnTo>
                  <a:lnTo>
                    <a:pt x="67" y="796"/>
                  </a:lnTo>
                  <a:lnTo>
                    <a:pt x="64" y="793"/>
                  </a:lnTo>
                  <a:lnTo>
                    <a:pt x="61" y="793"/>
                  </a:lnTo>
                  <a:lnTo>
                    <a:pt x="59" y="791"/>
                  </a:lnTo>
                  <a:lnTo>
                    <a:pt x="57" y="789"/>
                  </a:lnTo>
                  <a:lnTo>
                    <a:pt x="57" y="786"/>
                  </a:lnTo>
                  <a:lnTo>
                    <a:pt x="56" y="784"/>
                  </a:lnTo>
                  <a:lnTo>
                    <a:pt x="54" y="784"/>
                  </a:lnTo>
                  <a:lnTo>
                    <a:pt x="52" y="784"/>
                  </a:lnTo>
                  <a:lnTo>
                    <a:pt x="52" y="784"/>
                  </a:lnTo>
                  <a:lnTo>
                    <a:pt x="51" y="784"/>
                  </a:lnTo>
                  <a:lnTo>
                    <a:pt x="49" y="784"/>
                  </a:lnTo>
                  <a:lnTo>
                    <a:pt x="48" y="784"/>
                  </a:lnTo>
                  <a:lnTo>
                    <a:pt x="46" y="781"/>
                  </a:lnTo>
                  <a:lnTo>
                    <a:pt x="44" y="779"/>
                  </a:lnTo>
                  <a:lnTo>
                    <a:pt x="43" y="776"/>
                  </a:lnTo>
                  <a:lnTo>
                    <a:pt x="41" y="774"/>
                  </a:lnTo>
                  <a:lnTo>
                    <a:pt x="38" y="774"/>
                  </a:lnTo>
                  <a:lnTo>
                    <a:pt x="36" y="776"/>
                  </a:lnTo>
                  <a:lnTo>
                    <a:pt x="34" y="778"/>
                  </a:lnTo>
                  <a:lnTo>
                    <a:pt x="33" y="781"/>
                  </a:lnTo>
                  <a:lnTo>
                    <a:pt x="31" y="783"/>
                  </a:lnTo>
                  <a:lnTo>
                    <a:pt x="31" y="784"/>
                  </a:lnTo>
                  <a:lnTo>
                    <a:pt x="28" y="784"/>
                  </a:lnTo>
                  <a:lnTo>
                    <a:pt x="25" y="784"/>
                  </a:lnTo>
                  <a:lnTo>
                    <a:pt x="21" y="784"/>
                  </a:lnTo>
                  <a:lnTo>
                    <a:pt x="18" y="786"/>
                  </a:lnTo>
                  <a:lnTo>
                    <a:pt x="16" y="788"/>
                  </a:lnTo>
                  <a:lnTo>
                    <a:pt x="16" y="791"/>
                  </a:lnTo>
                  <a:lnTo>
                    <a:pt x="15" y="794"/>
                  </a:lnTo>
                  <a:lnTo>
                    <a:pt x="13" y="796"/>
                  </a:lnTo>
                  <a:lnTo>
                    <a:pt x="11" y="796"/>
                  </a:lnTo>
                  <a:lnTo>
                    <a:pt x="10" y="796"/>
                  </a:lnTo>
                  <a:lnTo>
                    <a:pt x="10" y="794"/>
                  </a:lnTo>
                  <a:lnTo>
                    <a:pt x="8" y="794"/>
                  </a:lnTo>
                  <a:lnTo>
                    <a:pt x="6" y="801"/>
                  </a:lnTo>
                  <a:lnTo>
                    <a:pt x="5" y="804"/>
                  </a:lnTo>
                  <a:lnTo>
                    <a:pt x="2" y="806"/>
                  </a:lnTo>
                  <a:lnTo>
                    <a:pt x="0" y="807"/>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Freeform 138"/>
            <p:cNvSpPr>
              <a:spLocks/>
            </p:cNvSpPr>
            <p:nvPr/>
          </p:nvSpPr>
          <p:spPr bwMode="auto">
            <a:xfrm>
              <a:off x="3101721" y="1640868"/>
              <a:ext cx="787732" cy="793056"/>
            </a:xfrm>
            <a:custGeom>
              <a:avLst/>
              <a:gdLst>
                <a:gd name="T0" fmla="*/ 475 w 740"/>
                <a:gd name="T1" fmla="*/ 278 h 745"/>
                <a:gd name="T2" fmla="*/ 467 w 740"/>
                <a:gd name="T3" fmla="*/ 280 h 745"/>
                <a:gd name="T4" fmla="*/ 452 w 740"/>
                <a:gd name="T5" fmla="*/ 283 h 745"/>
                <a:gd name="T6" fmla="*/ 427 w 740"/>
                <a:gd name="T7" fmla="*/ 329 h 745"/>
                <a:gd name="T8" fmla="*/ 431 w 740"/>
                <a:gd name="T9" fmla="*/ 354 h 745"/>
                <a:gd name="T10" fmla="*/ 445 w 740"/>
                <a:gd name="T11" fmla="*/ 354 h 745"/>
                <a:gd name="T12" fmla="*/ 485 w 740"/>
                <a:gd name="T13" fmla="*/ 355 h 745"/>
                <a:gd name="T14" fmla="*/ 475 w 740"/>
                <a:gd name="T15" fmla="*/ 372 h 745"/>
                <a:gd name="T16" fmla="*/ 498 w 740"/>
                <a:gd name="T17" fmla="*/ 408 h 745"/>
                <a:gd name="T18" fmla="*/ 516 w 740"/>
                <a:gd name="T19" fmla="*/ 433 h 745"/>
                <a:gd name="T20" fmla="*/ 537 w 740"/>
                <a:gd name="T21" fmla="*/ 448 h 745"/>
                <a:gd name="T22" fmla="*/ 641 w 740"/>
                <a:gd name="T23" fmla="*/ 487 h 745"/>
                <a:gd name="T24" fmla="*/ 736 w 740"/>
                <a:gd name="T25" fmla="*/ 503 h 745"/>
                <a:gd name="T26" fmla="*/ 692 w 740"/>
                <a:gd name="T27" fmla="*/ 559 h 745"/>
                <a:gd name="T28" fmla="*/ 615 w 740"/>
                <a:gd name="T29" fmla="*/ 650 h 745"/>
                <a:gd name="T30" fmla="*/ 579 w 740"/>
                <a:gd name="T31" fmla="*/ 666 h 745"/>
                <a:gd name="T32" fmla="*/ 501 w 740"/>
                <a:gd name="T33" fmla="*/ 688 h 745"/>
                <a:gd name="T34" fmla="*/ 478 w 740"/>
                <a:gd name="T35" fmla="*/ 703 h 745"/>
                <a:gd name="T36" fmla="*/ 445 w 740"/>
                <a:gd name="T37" fmla="*/ 717 h 745"/>
                <a:gd name="T38" fmla="*/ 393 w 740"/>
                <a:gd name="T39" fmla="*/ 701 h 745"/>
                <a:gd name="T40" fmla="*/ 345 w 740"/>
                <a:gd name="T41" fmla="*/ 726 h 745"/>
                <a:gd name="T42" fmla="*/ 332 w 740"/>
                <a:gd name="T43" fmla="*/ 745 h 745"/>
                <a:gd name="T44" fmla="*/ 320 w 740"/>
                <a:gd name="T45" fmla="*/ 740 h 745"/>
                <a:gd name="T46" fmla="*/ 297 w 740"/>
                <a:gd name="T47" fmla="*/ 739 h 745"/>
                <a:gd name="T48" fmla="*/ 273 w 740"/>
                <a:gd name="T49" fmla="*/ 734 h 745"/>
                <a:gd name="T50" fmla="*/ 255 w 740"/>
                <a:gd name="T51" fmla="*/ 729 h 745"/>
                <a:gd name="T52" fmla="*/ 194 w 740"/>
                <a:gd name="T53" fmla="*/ 691 h 745"/>
                <a:gd name="T54" fmla="*/ 148 w 740"/>
                <a:gd name="T55" fmla="*/ 684 h 745"/>
                <a:gd name="T56" fmla="*/ 144 w 740"/>
                <a:gd name="T57" fmla="*/ 656 h 745"/>
                <a:gd name="T58" fmla="*/ 136 w 740"/>
                <a:gd name="T59" fmla="*/ 645 h 745"/>
                <a:gd name="T60" fmla="*/ 123 w 740"/>
                <a:gd name="T61" fmla="*/ 647 h 745"/>
                <a:gd name="T62" fmla="*/ 118 w 740"/>
                <a:gd name="T63" fmla="*/ 640 h 745"/>
                <a:gd name="T64" fmla="*/ 97 w 740"/>
                <a:gd name="T65" fmla="*/ 599 h 745"/>
                <a:gd name="T66" fmla="*/ 77 w 740"/>
                <a:gd name="T67" fmla="*/ 574 h 745"/>
                <a:gd name="T68" fmla="*/ 70 w 740"/>
                <a:gd name="T69" fmla="*/ 564 h 745"/>
                <a:gd name="T70" fmla="*/ 61 w 740"/>
                <a:gd name="T71" fmla="*/ 556 h 745"/>
                <a:gd name="T72" fmla="*/ 52 w 740"/>
                <a:gd name="T73" fmla="*/ 550 h 745"/>
                <a:gd name="T74" fmla="*/ 44 w 740"/>
                <a:gd name="T75" fmla="*/ 536 h 745"/>
                <a:gd name="T76" fmla="*/ 10 w 740"/>
                <a:gd name="T77" fmla="*/ 525 h 745"/>
                <a:gd name="T78" fmla="*/ 8 w 740"/>
                <a:gd name="T79" fmla="*/ 508 h 745"/>
                <a:gd name="T80" fmla="*/ 8 w 740"/>
                <a:gd name="T81" fmla="*/ 492 h 745"/>
                <a:gd name="T82" fmla="*/ 51 w 740"/>
                <a:gd name="T83" fmla="*/ 490 h 745"/>
                <a:gd name="T84" fmla="*/ 54 w 740"/>
                <a:gd name="T85" fmla="*/ 425 h 745"/>
                <a:gd name="T86" fmla="*/ 61 w 740"/>
                <a:gd name="T87" fmla="*/ 387 h 745"/>
                <a:gd name="T88" fmla="*/ 74 w 740"/>
                <a:gd name="T89" fmla="*/ 367 h 745"/>
                <a:gd name="T90" fmla="*/ 87 w 740"/>
                <a:gd name="T91" fmla="*/ 372 h 745"/>
                <a:gd name="T92" fmla="*/ 95 w 740"/>
                <a:gd name="T93" fmla="*/ 347 h 745"/>
                <a:gd name="T94" fmla="*/ 102 w 740"/>
                <a:gd name="T95" fmla="*/ 314 h 745"/>
                <a:gd name="T96" fmla="*/ 126 w 740"/>
                <a:gd name="T97" fmla="*/ 275 h 745"/>
                <a:gd name="T98" fmla="*/ 148 w 740"/>
                <a:gd name="T99" fmla="*/ 270 h 745"/>
                <a:gd name="T100" fmla="*/ 159 w 740"/>
                <a:gd name="T101" fmla="*/ 219 h 745"/>
                <a:gd name="T102" fmla="*/ 159 w 740"/>
                <a:gd name="T103" fmla="*/ 170 h 745"/>
                <a:gd name="T104" fmla="*/ 167 w 740"/>
                <a:gd name="T105" fmla="*/ 127 h 745"/>
                <a:gd name="T106" fmla="*/ 174 w 740"/>
                <a:gd name="T107" fmla="*/ 79 h 745"/>
                <a:gd name="T108" fmla="*/ 177 w 740"/>
                <a:gd name="T109" fmla="*/ 54 h 745"/>
                <a:gd name="T110" fmla="*/ 182 w 740"/>
                <a:gd name="T111" fmla="*/ 51 h 745"/>
                <a:gd name="T112" fmla="*/ 200 w 740"/>
                <a:gd name="T113" fmla="*/ 46 h 745"/>
                <a:gd name="T114" fmla="*/ 204 w 740"/>
                <a:gd name="T115" fmla="*/ 35 h 745"/>
                <a:gd name="T116" fmla="*/ 215 w 740"/>
                <a:gd name="T117" fmla="*/ 28 h 745"/>
                <a:gd name="T118" fmla="*/ 223 w 740"/>
                <a:gd name="T119" fmla="*/ 26 h 745"/>
                <a:gd name="T120" fmla="*/ 230 w 740"/>
                <a:gd name="T121" fmla="*/ 25 h 745"/>
                <a:gd name="T122" fmla="*/ 232 w 740"/>
                <a:gd name="T123" fmla="*/ 23 h 745"/>
                <a:gd name="T124" fmla="*/ 243 w 740"/>
                <a:gd name="T125" fmla="*/ 1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0" h="745">
                  <a:moveTo>
                    <a:pt x="491" y="263"/>
                  </a:moveTo>
                  <a:lnTo>
                    <a:pt x="485" y="267"/>
                  </a:lnTo>
                  <a:lnTo>
                    <a:pt x="480" y="270"/>
                  </a:lnTo>
                  <a:lnTo>
                    <a:pt x="477" y="273"/>
                  </a:lnTo>
                  <a:lnTo>
                    <a:pt x="477" y="276"/>
                  </a:lnTo>
                  <a:lnTo>
                    <a:pt x="475" y="278"/>
                  </a:lnTo>
                  <a:lnTo>
                    <a:pt x="475" y="280"/>
                  </a:lnTo>
                  <a:lnTo>
                    <a:pt x="475" y="281"/>
                  </a:lnTo>
                  <a:lnTo>
                    <a:pt x="473" y="283"/>
                  </a:lnTo>
                  <a:lnTo>
                    <a:pt x="470" y="283"/>
                  </a:lnTo>
                  <a:lnTo>
                    <a:pt x="468" y="281"/>
                  </a:lnTo>
                  <a:lnTo>
                    <a:pt x="467" y="280"/>
                  </a:lnTo>
                  <a:lnTo>
                    <a:pt x="465" y="278"/>
                  </a:lnTo>
                  <a:lnTo>
                    <a:pt x="462" y="276"/>
                  </a:lnTo>
                  <a:lnTo>
                    <a:pt x="460" y="275"/>
                  </a:lnTo>
                  <a:lnTo>
                    <a:pt x="457" y="276"/>
                  </a:lnTo>
                  <a:lnTo>
                    <a:pt x="454" y="280"/>
                  </a:lnTo>
                  <a:lnTo>
                    <a:pt x="452" y="283"/>
                  </a:lnTo>
                  <a:lnTo>
                    <a:pt x="449" y="288"/>
                  </a:lnTo>
                  <a:lnTo>
                    <a:pt x="447" y="291"/>
                  </a:lnTo>
                  <a:lnTo>
                    <a:pt x="445" y="295"/>
                  </a:lnTo>
                  <a:lnTo>
                    <a:pt x="439" y="306"/>
                  </a:lnTo>
                  <a:lnTo>
                    <a:pt x="431" y="316"/>
                  </a:lnTo>
                  <a:lnTo>
                    <a:pt x="427" y="329"/>
                  </a:lnTo>
                  <a:lnTo>
                    <a:pt x="429" y="332"/>
                  </a:lnTo>
                  <a:lnTo>
                    <a:pt x="431" y="337"/>
                  </a:lnTo>
                  <a:lnTo>
                    <a:pt x="431" y="341"/>
                  </a:lnTo>
                  <a:lnTo>
                    <a:pt x="431" y="346"/>
                  </a:lnTo>
                  <a:lnTo>
                    <a:pt x="431" y="352"/>
                  </a:lnTo>
                  <a:lnTo>
                    <a:pt x="431" y="354"/>
                  </a:lnTo>
                  <a:lnTo>
                    <a:pt x="431" y="355"/>
                  </a:lnTo>
                  <a:lnTo>
                    <a:pt x="432" y="355"/>
                  </a:lnTo>
                  <a:lnTo>
                    <a:pt x="434" y="355"/>
                  </a:lnTo>
                  <a:lnTo>
                    <a:pt x="439" y="355"/>
                  </a:lnTo>
                  <a:lnTo>
                    <a:pt x="442" y="355"/>
                  </a:lnTo>
                  <a:lnTo>
                    <a:pt x="445" y="354"/>
                  </a:lnTo>
                  <a:lnTo>
                    <a:pt x="447" y="354"/>
                  </a:lnTo>
                  <a:lnTo>
                    <a:pt x="458" y="352"/>
                  </a:lnTo>
                  <a:lnTo>
                    <a:pt x="467" y="350"/>
                  </a:lnTo>
                  <a:lnTo>
                    <a:pt x="475" y="350"/>
                  </a:lnTo>
                  <a:lnTo>
                    <a:pt x="485" y="354"/>
                  </a:lnTo>
                  <a:lnTo>
                    <a:pt x="485" y="355"/>
                  </a:lnTo>
                  <a:lnTo>
                    <a:pt x="485" y="357"/>
                  </a:lnTo>
                  <a:lnTo>
                    <a:pt x="483" y="360"/>
                  </a:lnTo>
                  <a:lnTo>
                    <a:pt x="481" y="364"/>
                  </a:lnTo>
                  <a:lnTo>
                    <a:pt x="478" y="365"/>
                  </a:lnTo>
                  <a:lnTo>
                    <a:pt x="477" y="369"/>
                  </a:lnTo>
                  <a:lnTo>
                    <a:pt x="475" y="372"/>
                  </a:lnTo>
                  <a:lnTo>
                    <a:pt x="475" y="374"/>
                  </a:lnTo>
                  <a:lnTo>
                    <a:pt x="477" y="377"/>
                  </a:lnTo>
                  <a:lnTo>
                    <a:pt x="481" y="385"/>
                  </a:lnTo>
                  <a:lnTo>
                    <a:pt x="488" y="395"/>
                  </a:lnTo>
                  <a:lnTo>
                    <a:pt x="495" y="405"/>
                  </a:lnTo>
                  <a:lnTo>
                    <a:pt x="498" y="408"/>
                  </a:lnTo>
                  <a:lnTo>
                    <a:pt x="503" y="410"/>
                  </a:lnTo>
                  <a:lnTo>
                    <a:pt x="506" y="413"/>
                  </a:lnTo>
                  <a:lnTo>
                    <a:pt x="508" y="418"/>
                  </a:lnTo>
                  <a:lnTo>
                    <a:pt x="509" y="423"/>
                  </a:lnTo>
                  <a:lnTo>
                    <a:pt x="513" y="429"/>
                  </a:lnTo>
                  <a:lnTo>
                    <a:pt x="516" y="433"/>
                  </a:lnTo>
                  <a:lnTo>
                    <a:pt x="519" y="436"/>
                  </a:lnTo>
                  <a:lnTo>
                    <a:pt x="523" y="436"/>
                  </a:lnTo>
                  <a:lnTo>
                    <a:pt x="526" y="438"/>
                  </a:lnTo>
                  <a:lnTo>
                    <a:pt x="529" y="439"/>
                  </a:lnTo>
                  <a:lnTo>
                    <a:pt x="534" y="443"/>
                  </a:lnTo>
                  <a:lnTo>
                    <a:pt x="537" y="448"/>
                  </a:lnTo>
                  <a:lnTo>
                    <a:pt x="541" y="452"/>
                  </a:lnTo>
                  <a:lnTo>
                    <a:pt x="546" y="456"/>
                  </a:lnTo>
                  <a:lnTo>
                    <a:pt x="567" y="464"/>
                  </a:lnTo>
                  <a:lnTo>
                    <a:pt x="592" y="471"/>
                  </a:lnTo>
                  <a:lnTo>
                    <a:pt x="616" y="477"/>
                  </a:lnTo>
                  <a:lnTo>
                    <a:pt x="641" y="487"/>
                  </a:lnTo>
                  <a:lnTo>
                    <a:pt x="667" y="497"/>
                  </a:lnTo>
                  <a:lnTo>
                    <a:pt x="695" y="503"/>
                  </a:lnTo>
                  <a:lnTo>
                    <a:pt x="702" y="505"/>
                  </a:lnTo>
                  <a:lnTo>
                    <a:pt x="713" y="503"/>
                  </a:lnTo>
                  <a:lnTo>
                    <a:pt x="726" y="503"/>
                  </a:lnTo>
                  <a:lnTo>
                    <a:pt x="736" y="503"/>
                  </a:lnTo>
                  <a:lnTo>
                    <a:pt x="740" y="507"/>
                  </a:lnTo>
                  <a:lnTo>
                    <a:pt x="736" y="512"/>
                  </a:lnTo>
                  <a:lnTo>
                    <a:pt x="728" y="522"/>
                  </a:lnTo>
                  <a:lnTo>
                    <a:pt x="717" y="533"/>
                  </a:lnTo>
                  <a:lnTo>
                    <a:pt x="705" y="546"/>
                  </a:lnTo>
                  <a:lnTo>
                    <a:pt x="692" y="559"/>
                  </a:lnTo>
                  <a:lnTo>
                    <a:pt x="682" y="569"/>
                  </a:lnTo>
                  <a:lnTo>
                    <a:pt x="676" y="577"/>
                  </a:lnTo>
                  <a:lnTo>
                    <a:pt x="648" y="609"/>
                  </a:lnTo>
                  <a:lnTo>
                    <a:pt x="621" y="642"/>
                  </a:lnTo>
                  <a:lnTo>
                    <a:pt x="618" y="645"/>
                  </a:lnTo>
                  <a:lnTo>
                    <a:pt x="615" y="650"/>
                  </a:lnTo>
                  <a:lnTo>
                    <a:pt x="611" y="655"/>
                  </a:lnTo>
                  <a:lnTo>
                    <a:pt x="606" y="660"/>
                  </a:lnTo>
                  <a:lnTo>
                    <a:pt x="603" y="665"/>
                  </a:lnTo>
                  <a:lnTo>
                    <a:pt x="600" y="666"/>
                  </a:lnTo>
                  <a:lnTo>
                    <a:pt x="592" y="668"/>
                  </a:lnTo>
                  <a:lnTo>
                    <a:pt x="579" y="666"/>
                  </a:lnTo>
                  <a:lnTo>
                    <a:pt x="565" y="666"/>
                  </a:lnTo>
                  <a:lnTo>
                    <a:pt x="552" y="665"/>
                  </a:lnTo>
                  <a:lnTo>
                    <a:pt x="541" y="666"/>
                  </a:lnTo>
                  <a:lnTo>
                    <a:pt x="528" y="671"/>
                  </a:lnTo>
                  <a:lnTo>
                    <a:pt x="513" y="678"/>
                  </a:lnTo>
                  <a:lnTo>
                    <a:pt x="501" y="688"/>
                  </a:lnTo>
                  <a:lnTo>
                    <a:pt x="500" y="689"/>
                  </a:lnTo>
                  <a:lnTo>
                    <a:pt x="500" y="693"/>
                  </a:lnTo>
                  <a:lnTo>
                    <a:pt x="500" y="694"/>
                  </a:lnTo>
                  <a:lnTo>
                    <a:pt x="498" y="698"/>
                  </a:lnTo>
                  <a:lnTo>
                    <a:pt x="495" y="699"/>
                  </a:lnTo>
                  <a:lnTo>
                    <a:pt x="478" y="703"/>
                  </a:lnTo>
                  <a:lnTo>
                    <a:pt x="462" y="704"/>
                  </a:lnTo>
                  <a:lnTo>
                    <a:pt x="457" y="706"/>
                  </a:lnTo>
                  <a:lnTo>
                    <a:pt x="454" y="709"/>
                  </a:lnTo>
                  <a:lnTo>
                    <a:pt x="450" y="712"/>
                  </a:lnTo>
                  <a:lnTo>
                    <a:pt x="449" y="716"/>
                  </a:lnTo>
                  <a:lnTo>
                    <a:pt x="445" y="717"/>
                  </a:lnTo>
                  <a:lnTo>
                    <a:pt x="434" y="717"/>
                  </a:lnTo>
                  <a:lnTo>
                    <a:pt x="421" y="717"/>
                  </a:lnTo>
                  <a:lnTo>
                    <a:pt x="411" y="716"/>
                  </a:lnTo>
                  <a:lnTo>
                    <a:pt x="404" y="709"/>
                  </a:lnTo>
                  <a:lnTo>
                    <a:pt x="399" y="704"/>
                  </a:lnTo>
                  <a:lnTo>
                    <a:pt x="393" y="701"/>
                  </a:lnTo>
                  <a:lnTo>
                    <a:pt x="388" y="703"/>
                  </a:lnTo>
                  <a:lnTo>
                    <a:pt x="376" y="706"/>
                  </a:lnTo>
                  <a:lnTo>
                    <a:pt x="365" y="712"/>
                  </a:lnTo>
                  <a:lnTo>
                    <a:pt x="353" y="719"/>
                  </a:lnTo>
                  <a:lnTo>
                    <a:pt x="348" y="722"/>
                  </a:lnTo>
                  <a:lnTo>
                    <a:pt x="345" y="726"/>
                  </a:lnTo>
                  <a:lnTo>
                    <a:pt x="343" y="730"/>
                  </a:lnTo>
                  <a:lnTo>
                    <a:pt x="340" y="735"/>
                  </a:lnTo>
                  <a:lnTo>
                    <a:pt x="338" y="740"/>
                  </a:lnTo>
                  <a:lnTo>
                    <a:pt x="334" y="745"/>
                  </a:lnTo>
                  <a:lnTo>
                    <a:pt x="332" y="745"/>
                  </a:lnTo>
                  <a:lnTo>
                    <a:pt x="332" y="745"/>
                  </a:lnTo>
                  <a:lnTo>
                    <a:pt x="330" y="744"/>
                  </a:lnTo>
                  <a:lnTo>
                    <a:pt x="330" y="742"/>
                  </a:lnTo>
                  <a:lnTo>
                    <a:pt x="329" y="740"/>
                  </a:lnTo>
                  <a:lnTo>
                    <a:pt x="327" y="740"/>
                  </a:lnTo>
                  <a:lnTo>
                    <a:pt x="325" y="740"/>
                  </a:lnTo>
                  <a:lnTo>
                    <a:pt x="320" y="740"/>
                  </a:lnTo>
                  <a:lnTo>
                    <a:pt x="317" y="740"/>
                  </a:lnTo>
                  <a:lnTo>
                    <a:pt x="315" y="740"/>
                  </a:lnTo>
                  <a:lnTo>
                    <a:pt x="311" y="740"/>
                  </a:lnTo>
                  <a:lnTo>
                    <a:pt x="306" y="740"/>
                  </a:lnTo>
                  <a:lnTo>
                    <a:pt x="301" y="739"/>
                  </a:lnTo>
                  <a:lnTo>
                    <a:pt x="297" y="739"/>
                  </a:lnTo>
                  <a:lnTo>
                    <a:pt x="292" y="737"/>
                  </a:lnTo>
                  <a:lnTo>
                    <a:pt x="289" y="735"/>
                  </a:lnTo>
                  <a:lnTo>
                    <a:pt x="284" y="734"/>
                  </a:lnTo>
                  <a:lnTo>
                    <a:pt x="281" y="732"/>
                  </a:lnTo>
                  <a:lnTo>
                    <a:pt x="276" y="734"/>
                  </a:lnTo>
                  <a:lnTo>
                    <a:pt x="273" y="734"/>
                  </a:lnTo>
                  <a:lnTo>
                    <a:pt x="268" y="735"/>
                  </a:lnTo>
                  <a:lnTo>
                    <a:pt x="264" y="735"/>
                  </a:lnTo>
                  <a:lnTo>
                    <a:pt x="260" y="734"/>
                  </a:lnTo>
                  <a:lnTo>
                    <a:pt x="258" y="734"/>
                  </a:lnTo>
                  <a:lnTo>
                    <a:pt x="256" y="730"/>
                  </a:lnTo>
                  <a:lnTo>
                    <a:pt x="255" y="729"/>
                  </a:lnTo>
                  <a:lnTo>
                    <a:pt x="248" y="724"/>
                  </a:lnTo>
                  <a:lnTo>
                    <a:pt x="238" y="717"/>
                  </a:lnTo>
                  <a:lnTo>
                    <a:pt x="225" y="709"/>
                  </a:lnTo>
                  <a:lnTo>
                    <a:pt x="212" y="701"/>
                  </a:lnTo>
                  <a:lnTo>
                    <a:pt x="202" y="694"/>
                  </a:lnTo>
                  <a:lnTo>
                    <a:pt x="194" y="691"/>
                  </a:lnTo>
                  <a:lnTo>
                    <a:pt x="187" y="691"/>
                  </a:lnTo>
                  <a:lnTo>
                    <a:pt x="177" y="691"/>
                  </a:lnTo>
                  <a:lnTo>
                    <a:pt x="166" y="693"/>
                  </a:lnTo>
                  <a:lnTo>
                    <a:pt x="158" y="693"/>
                  </a:lnTo>
                  <a:lnTo>
                    <a:pt x="153" y="689"/>
                  </a:lnTo>
                  <a:lnTo>
                    <a:pt x="148" y="684"/>
                  </a:lnTo>
                  <a:lnTo>
                    <a:pt x="144" y="678"/>
                  </a:lnTo>
                  <a:lnTo>
                    <a:pt x="143" y="671"/>
                  </a:lnTo>
                  <a:lnTo>
                    <a:pt x="143" y="665"/>
                  </a:lnTo>
                  <a:lnTo>
                    <a:pt x="143" y="663"/>
                  </a:lnTo>
                  <a:lnTo>
                    <a:pt x="143" y="660"/>
                  </a:lnTo>
                  <a:lnTo>
                    <a:pt x="144" y="656"/>
                  </a:lnTo>
                  <a:lnTo>
                    <a:pt x="144" y="653"/>
                  </a:lnTo>
                  <a:lnTo>
                    <a:pt x="146" y="650"/>
                  </a:lnTo>
                  <a:lnTo>
                    <a:pt x="146" y="648"/>
                  </a:lnTo>
                  <a:lnTo>
                    <a:pt x="143" y="648"/>
                  </a:lnTo>
                  <a:lnTo>
                    <a:pt x="140" y="647"/>
                  </a:lnTo>
                  <a:lnTo>
                    <a:pt x="136" y="645"/>
                  </a:lnTo>
                  <a:lnTo>
                    <a:pt x="131" y="643"/>
                  </a:lnTo>
                  <a:lnTo>
                    <a:pt x="128" y="643"/>
                  </a:lnTo>
                  <a:lnTo>
                    <a:pt x="126" y="643"/>
                  </a:lnTo>
                  <a:lnTo>
                    <a:pt x="125" y="645"/>
                  </a:lnTo>
                  <a:lnTo>
                    <a:pt x="123" y="645"/>
                  </a:lnTo>
                  <a:lnTo>
                    <a:pt x="123" y="647"/>
                  </a:lnTo>
                  <a:lnTo>
                    <a:pt x="121" y="648"/>
                  </a:lnTo>
                  <a:lnTo>
                    <a:pt x="120" y="647"/>
                  </a:lnTo>
                  <a:lnTo>
                    <a:pt x="118" y="645"/>
                  </a:lnTo>
                  <a:lnTo>
                    <a:pt x="118" y="643"/>
                  </a:lnTo>
                  <a:lnTo>
                    <a:pt x="118" y="642"/>
                  </a:lnTo>
                  <a:lnTo>
                    <a:pt x="118" y="640"/>
                  </a:lnTo>
                  <a:lnTo>
                    <a:pt x="117" y="638"/>
                  </a:lnTo>
                  <a:lnTo>
                    <a:pt x="113" y="637"/>
                  </a:lnTo>
                  <a:lnTo>
                    <a:pt x="110" y="635"/>
                  </a:lnTo>
                  <a:lnTo>
                    <a:pt x="108" y="633"/>
                  </a:lnTo>
                  <a:lnTo>
                    <a:pt x="102" y="617"/>
                  </a:lnTo>
                  <a:lnTo>
                    <a:pt x="97" y="599"/>
                  </a:lnTo>
                  <a:lnTo>
                    <a:pt x="90" y="582"/>
                  </a:lnTo>
                  <a:lnTo>
                    <a:pt x="89" y="581"/>
                  </a:lnTo>
                  <a:lnTo>
                    <a:pt x="85" y="579"/>
                  </a:lnTo>
                  <a:lnTo>
                    <a:pt x="82" y="577"/>
                  </a:lnTo>
                  <a:lnTo>
                    <a:pt x="79" y="576"/>
                  </a:lnTo>
                  <a:lnTo>
                    <a:pt x="77" y="574"/>
                  </a:lnTo>
                  <a:lnTo>
                    <a:pt x="77" y="573"/>
                  </a:lnTo>
                  <a:lnTo>
                    <a:pt x="77" y="571"/>
                  </a:lnTo>
                  <a:lnTo>
                    <a:pt x="77" y="569"/>
                  </a:lnTo>
                  <a:lnTo>
                    <a:pt x="75" y="568"/>
                  </a:lnTo>
                  <a:lnTo>
                    <a:pt x="74" y="566"/>
                  </a:lnTo>
                  <a:lnTo>
                    <a:pt x="70" y="564"/>
                  </a:lnTo>
                  <a:lnTo>
                    <a:pt x="67" y="564"/>
                  </a:lnTo>
                  <a:lnTo>
                    <a:pt x="64" y="563"/>
                  </a:lnTo>
                  <a:lnTo>
                    <a:pt x="62" y="561"/>
                  </a:lnTo>
                  <a:lnTo>
                    <a:pt x="62" y="559"/>
                  </a:lnTo>
                  <a:lnTo>
                    <a:pt x="61" y="558"/>
                  </a:lnTo>
                  <a:lnTo>
                    <a:pt x="61" y="556"/>
                  </a:lnTo>
                  <a:lnTo>
                    <a:pt x="61" y="554"/>
                  </a:lnTo>
                  <a:lnTo>
                    <a:pt x="59" y="554"/>
                  </a:lnTo>
                  <a:lnTo>
                    <a:pt x="57" y="553"/>
                  </a:lnTo>
                  <a:lnTo>
                    <a:pt x="54" y="553"/>
                  </a:lnTo>
                  <a:lnTo>
                    <a:pt x="54" y="551"/>
                  </a:lnTo>
                  <a:lnTo>
                    <a:pt x="52" y="550"/>
                  </a:lnTo>
                  <a:lnTo>
                    <a:pt x="52" y="548"/>
                  </a:lnTo>
                  <a:lnTo>
                    <a:pt x="54" y="546"/>
                  </a:lnTo>
                  <a:lnTo>
                    <a:pt x="52" y="545"/>
                  </a:lnTo>
                  <a:lnTo>
                    <a:pt x="51" y="541"/>
                  </a:lnTo>
                  <a:lnTo>
                    <a:pt x="47" y="538"/>
                  </a:lnTo>
                  <a:lnTo>
                    <a:pt x="44" y="536"/>
                  </a:lnTo>
                  <a:lnTo>
                    <a:pt x="41" y="533"/>
                  </a:lnTo>
                  <a:lnTo>
                    <a:pt x="36" y="530"/>
                  </a:lnTo>
                  <a:lnTo>
                    <a:pt x="34" y="530"/>
                  </a:lnTo>
                  <a:lnTo>
                    <a:pt x="28" y="528"/>
                  </a:lnTo>
                  <a:lnTo>
                    <a:pt x="18" y="526"/>
                  </a:lnTo>
                  <a:lnTo>
                    <a:pt x="10" y="525"/>
                  </a:lnTo>
                  <a:lnTo>
                    <a:pt x="1" y="522"/>
                  </a:lnTo>
                  <a:lnTo>
                    <a:pt x="0" y="517"/>
                  </a:lnTo>
                  <a:lnTo>
                    <a:pt x="1" y="513"/>
                  </a:lnTo>
                  <a:lnTo>
                    <a:pt x="3" y="512"/>
                  </a:lnTo>
                  <a:lnTo>
                    <a:pt x="6" y="510"/>
                  </a:lnTo>
                  <a:lnTo>
                    <a:pt x="8" y="508"/>
                  </a:lnTo>
                  <a:lnTo>
                    <a:pt x="10" y="507"/>
                  </a:lnTo>
                  <a:lnTo>
                    <a:pt x="10" y="503"/>
                  </a:lnTo>
                  <a:lnTo>
                    <a:pt x="10" y="502"/>
                  </a:lnTo>
                  <a:lnTo>
                    <a:pt x="8" y="499"/>
                  </a:lnTo>
                  <a:lnTo>
                    <a:pt x="8" y="495"/>
                  </a:lnTo>
                  <a:lnTo>
                    <a:pt x="8" y="492"/>
                  </a:lnTo>
                  <a:lnTo>
                    <a:pt x="10" y="490"/>
                  </a:lnTo>
                  <a:lnTo>
                    <a:pt x="18" y="489"/>
                  </a:lnTo>
                  <a:lnTo>
                    <a:pt x="26" y="490"/>
                  </a:lnTo>
                  <a:lnTo>
                    <a:pt x="34" y="492"/>
                  </a:lnTo>
                  <a:lnTo>
                    <a:pt x="44" y="492"/>
                  </a:lnTo>
                  <a:lnTo>
                    <a:pt x="51" y="490"/>
                  </a:lnTo>
                  <a:lnTo>
                    <a:pt x="56" y="484"/>
                  </a:lnTo>
                  <a:lnTo>
                    <a:pt x="57" y="472"/>
                  </a:lnTo>
                  <a:lnTo>
                    <a:pt x="56" y="459"/>
                  </a:lnTo>
                  <a:lnTo>
                    <a:pt x="54" y="446"/>
                  </a:lnTo>
                  <a:lnTo>
                    <a:pt x="52" y="434"/>
                  </a:lnTo>
                  <a:lnTo>
                    <a:pt x="54" y="425"/>
                  </a:lnTo>
                  <a:lnTo>
                    <a:pt x="59" y="415"/>
                  </a:lnTo>
                  <a:lnTo>
                    <a:pt x="62" y="405"/>
                  </a:lnTo>
                  <a:lnTo>
                    <a:pt x="64" y="398"/>
                  </a:lnTo>
                  <a:lnTo>
                    <a:pt x="64" y="395"/>
                  </a:lnTo>
                  <a:lnTo>
                    <a:pt x="62" y="390"/>
                  </a:lnTo>
                  <a:lnTo>
                    <a:pt x="61" y="387"/>
                  </a:lnTo>
                  <a:lnTo>
                    <a:pt x="61" y="383"/>
                  </a:lnTo>
                  <a:lnTo>
                    <a:pt x="62" y="380"/>
                  </a:lnTo>
                  <a:lnTo>
                    <a:pt x="64" y="377"/>
                  </a:lnTo>
                  <a:lnTo>
                    <a:pt x="67" y="372"/>
                  </a:lnTo>
                  <a:lnTo>
                    <a:pt x="70" y="369"/>
                  </a:lnTo>
                  <a:lnTo>
                    <a:pt x="74" y="367"/>
                  </a:lnTo>
                  <a:lnTo>
                    <a:pt x="75" y="365"/>
                  </a:lnTo>
                  <a:lnTo>
                    <a:pt x="77" y="367"/>
                  </a:lnTo>
                  <a:lnTo>
                    <a:pt x="79" y="367"/>
                  </a:lnTo>
                  <a:lnTo>
                    <a:pt x="82" y="369"/>
                  </a:lnTo>
                  <a:lnTo>
                    <a:pt x="84" y="370"/>
                  </a:lnTo>
                  <a:lnTo>
                    <a:pt x="87" y="372"/>
                  </a:lnTo>
                  <a:lnTo>
                    <a:pt x="89" y="374"/>
                  </a:lnTo>
                  <a:lnTo>
                    <a:pt x="92" y="372"/>
                  </a:lnTo>
                  <a:lnTo>
                    <a:pt x="93" y="370"/>
                  </a:lnTo>
                  <a:lnTo>
                    <a:pt x="95" y="367"/>
                  </a:lnTo>
                  <a:lnTo>
                    <a:pt x="92" y="362"/>
                  </a:lnTo>
                  <a:lnTo>
                    <a:pt x="95" y="347"/>
                  </a:lnTo>
                  <a:lnTo>
                    <a:pt x="98" y="332"/>
                  </a:lnTo>
                  <a:lnTo>
                    <a:pt x="98" y="329"/>
                  </a:lnTo>
                  <a:lnTo>
                    <a:pt x="98" y="324"/>
                  </a:lnTo>
                  <a:lnTo>
                    <a:pt x="97" y="321"/>
                  </a:lnTo>
                  <a:lnTo>
                    <a:pt x="98" y="318"/>
                  </a:lnTo>
                  <a:lnTo>
                    <a:pt x="102" y="314"/>
                  </a:lnTo>
                  <a:lnTo>
                    <a:pt x="105" y="313"/>
                  </a:lnTo>
                  <a:lnTo>
                    <a:pt x="108" y="309"/>
                  </a:lnTo>
                  <a:lnTo>
                    <a:pt x="110" y="308"/>
                  </a:lnTo>
                  <a:lnTo>
                    <a:pt x="115" y="296"/>
                  </a:lnTo>
                  <a:lnTo>
                    <a:pt x="120" y="283"/>
                  </a:lnTo>
                  <a:lnTo>
                    <a:pt x="126" y="275"/>
                  </a:lnTo>
                  <a:lnTo>
                    <a:pt x="130" y="273"/>
                  </a:lnTo>
                  <a:lnTo>
                    <a:pt x="133" y="273"/>
                  </a:lnTo>
                  <a:lnTo>
                    <a:pt x="136" y="273"/>
                  </a:lnTo>
                  <a:lnTo>
                    <a:pt x="141" y="273"/>
                  </a:lnTo>
                  <a:lnTo>
                    <a:pt x="144" y="272"/>
                  </a:lnTo>
                  <a:lnTo>
                    <a:pt x="148" y="270"/>
                  </a:lnTo>
                  <a:lnTo>
                    <a:pt x="148" y="268"/>
                  </a:lnTo>
                  <a:lnTo>
                    <a:pt x="149" y="253"/>
                  </a:lnTo>
                  <a:lnTo>
                    <a:pt x="153" y="239"/>
                  </a:lnTo>
                  <a:lnTo>
                    <a:pt x="156" y="229"/>
                  </a:lnTo>
                  <a:lnTo>
                    <a:pt x="159" y="224"/>
                  </a:lnTo>
                  <a:lnTo>
                    <a:pt x="159" y="219"/>
                  </a:lnTo>
                  <a:lnTo>
                    <a:pt x="161" y="207"/>
                  </a:lnTo>
                  <a:lnTo>
                    <a:pt x="161" y="202"/>
                  </a:lnTo>
                  <a:lnTo>
                    <a:pt x="163" y="197"/>
                  </a:lnTo>
                  <a:lnTo>
                    <a:pt x="164" y="193"/>
                  </a:lnTo>
                  <a:lnTo>
                    <a:pt x="163" y="181"/>
                  </a:lnTo>
                  <a:lnTo>
                    <a:pt x="159" y="170"/>
                  </a:lnTo>
                  <a:lnTo>
                    <a:pt x="158" y="156"/>
                  </a:lnTo>
                  <a:lnTo>
                    <a:pt x="158" y="146"/>
                  </a:lnTo>
                  <a:lnTo>
                    <a:pt x="158" y="145"/>
                  </a:lnTo>
                  <a:lnTo>
                    <a:pt x="159" y="145"/>
                  </a:lnTo>
                  <a:lnTo>
                    <a:pt x="161" y="143"/>
                  </a:lnTo>
                  <a:lnTo>
                    <a:pt x="167" y="127"/>
                  </a:lnTo>
                  <a:lnTo>
                    <a:pt x="174" y="107"/>
                  </a:lnTo>
                  <a:lnTo>
                    <a:pt x="179" y="91"/>
                  </a:lnTo>
                  <a:lnTo>
                    <a:pt x="179" y="87"/>
                  </a:lnTo>
                  <a:lnTo>
                    <a:pt x="177" y="84"/>
                  </a:lnTo>
                  <a:lnTo>
                    <a:pt x="176" y="81"/>
                  </a:lnTo>
                  <a:lnTo>
                    <a:pt x="174" y="79"/>
                  </a:lnTo>
                  <a:lnTo>
                    <a:pt x="174" y="74"/>
                  </a:lnTo>
                  <a:lnTo>
                    <a:pt x="176" y="69"/>
                  </a:lnTo>
                  <a:lnTo>
                    <a:pt x="177" y="64"/>
                  </a:lnTo>
                  <a:lnTo>
                    <a:pt x="179" y="61"/>
                  </a:lnTo>
                  <a:lnTo>
                    <a:pt x="179" y="58"/>
                  </a:lnTo>
                  <a:lnTo>
                    <a:pt x="177" y="54"/>
                  </a:lnTo>
                  <a:lnTo>
                    <a:pt x="177" y="51"/>
                  </a:lnTo>
                  <a:lnTo>
                    <a:pt x="177" y="49"/>
                  </a:lnTo>
                  <a:lnTo>
                    <a:pt x="177" y="49"/>
                  </a:lnTo>
                  <a:lnTo>
                    <a:pt x="179" y="49"/>
                  </a:lnTo>
                  <a:lnTo>
                    <a:pt x="179" y="49"/>
                  </a:lnTo>
                  <a:lnTo>
                    <a:pt x="182" y="51"/>
                  </a:lnTo>
                  <a:lnTo>
                    <a:pt x="187" y="51"/>
                  </a:lnTo>
                  <a:lnTo>
                    <a:pt x="190" y="51"/>
                  </a:lnTo>
                  <a:lnTo>
                    <a:pt x="194" y="51"/>
                  </a:lnTo>
                  <a:lnTo>
                    <a:pt x="199" y="51"/>
                  </a:lnTo>
                  <a:lnTo>
                    <a:pt x="200" y="48"/>
                  </a:lnTo>
                  <a:lnTo>
                    <a:pt x="200" y="46"/>
                  </a:lnTo>
                  <a:lnTo>
                    <a:pt x="200" y="43"/>
                  </a:lnTo>
                  <a:lnTo>
                    <a:pt x="200" y="41"/>
                  </a:lnTo>
                  <a:lnTo>
                    <a:pt x="200" y="38"/>
                  </a:lnTo>
                  <a:lnTo>
                    <a:pt x="200" y="36"/>
                  </a:lnTo>
                  <a:lnTo>
                    <a:pt x="202" y="36"/>
                  </a:lnTo>
                  <a:lnTo>
                    <a:pt x="204" y="35"/>
                  </a:lnTo>
                  <a:lnTo>
                    <a:pt x="205" y="35"/>
                  </a:lnTo>
                  <a:lnTo>
                    <a:pt x="209" y="33"/>
                  </a:lnTo>
                  <a:lnTo>
                    <a:pt x="210" y="31"/>
                  </a:lnTo>
                  <a:lnTo>
                    <a:pt x="212" y="30"/>
                  </a:lnTo>
                  <a:lnTo>
                    <a:pt x="214" y="28"/>
                  </a:lnTo>
                  <a:lnTo>
                    <a:pt x="215" y="28"/>
                  </a:lnTo>
                  <a:lnTo>
                    <a:pt x="217" y="28"/>
                  </a:lnTo>
                  <a:lnTo>
                    <a:pt x="218" y="28"/>
                  </a:lnTo>
                  <a:lnTo>
                    <a:pt x="218" y="30"/>
                  </a:lnTo>
                  <a:lnTo>
                    <a:pt x="220" y="30"/>
                  </a:lnTo>
                  <a:lnTo>
                    <a:pt x="223" y="28"/>
                  </a:lnTo>
                  <a:lnTo>
                    <a:pt x="223" y="26"/>
                  </a:lnTo>
                  <a:lnTo>
                    <a:pt x="223" y="26"/>
                  </a:lnTo>
                  <a:lnTo>
                    <a:pt x="225" y="25"/>
                  </a:lnTo>
                  <a:lnTo>
                    <a:pt x="227" y="23"/>
                  </a:lnTo>
                  <a:lnTo>
                    <a:pt x="228" y="23"/>
                  </a:lnTo>
                  <a:lnTo>
                    <a:pt x="230" y="23"/>
                  </a:lnTo>
                  <a:lnTo>
                    <a:pt x="230" y="25"/>
                  </a:lnTo>
                  <a:lnTo>
                    <a:pt x="230" y="26"/>
                  </a:lnTo>
                  <a:lnTo>
                    <a:pt x="230" y="26"/>
                  </a:lnTo>
                  <a:lnTo>
                    <a:pt x="230" y="26"/>
                  </a:lnTo>
                  <a:lnTo>
                    <a:pt x="232" y="25"/>
                  </a:lnTo>
                  <a:lnTo>
                    <a:pt x="232" y="23"/>
                  </a:lnTo>
                  <a:lnTo>
                    <a:pt x="232" y="23"/>
                  </a:lnTo>
                  <a:lnTo>
                    <a:pt x="233" y="23"/>
                  </a:lnTo>
                  <a:lnTo>
                    <a:pt x="235" y="25"/>
                  </a:lnTo>
                  <a:lnTo>
                    <a:pt x="237" y="25"/>
                  </a:lnTo>
                  <a:lnTo>
                    <a:pt x="237" y="23"/>
                  </a:lnTo>
                  <a:lnTo>
                    <a:pt x="240" y="18"/>
                  </a:lnTo>
                  <a:lnTo>
                    <a:pt x="243" y="12"/>
                  </a:lnTo>
                  <a:lnTo>
                    <a:pt x="248" y="5"/>
                  </a:lnTo>
                  <a:lnTo>
                    <a:pt x="251"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Freeform 139"/>
            <p:cNvSpPr>
              <a:spLocks/>
            </p:cNvSpPr>
            <p:nvPr/>
          </p:nvSpPr>
          <p:spPr bwMode="auto">
            <a:xfrm>
              <a:off x="2086184" y="1572739"/>
              <a:ext cx="530123" cy="646154"/>
            </a:xfrm>
            <a:custGeom>
              <a:avLst/>
              <a:gdLst>
                <a:gd name="T0" fmla="*/ 28 w 498"/>
                <a:gd name="T1" fmla="*/ 324 h 607"/>
                <a:gd name="T2" fmla="*/ 31 w 498"/>
                <a:gd name="T3" fmla="*/ 339 h 607"/>
                <a:gd name="T4" fmla="*/ 38 w 498"/>
                <a:gd name="T5" fmla="*/ 344 h 607"/>
                <a:gd name="T6" fmla="*/ 43 w 498"/>
                <a:gd name="T7" fmla="*/ 347 h 607"/>
                <a:gd name="T8" fmla="*/ 46 w 498"/>
                <a:gd name="T9" fmla="*/ 363 h 607"/>
                <a:gd name="T10" fmla="*/ 54 w 498"/>
                <a:gd name="T11" fmla="*/ 372 h 607"/>
                <a:gd name="T12" fmla="*/ 58 w 498"/>
                <a:gd name="T13" fmla="*/ 387 h 607"/>
                <a:gd name="T14" fmla="*/ 58 w 498"/>
                <a:gd name="T15" fmla="*/ 398 h 607"/>
                <a:gd name="T16" fmla="*/ 54 w 498"/>
                <a:gd name="T17" fmla="*/ 423 h 607"/>
                <a:gd name="T18" fmla="*/ 61 w 498"/>
                <a:gd name="T19" fmla="*/ 454 h 607"/>
                <a:gd name="T20" fmla="*/ 82 w 498"/>
                <a:gd name="T21" fmla="*/ 477 h 607"/>
                <a:gd name="T22" fmla="*/ 66 w 498"/>
                <a:gd name="T23" fmla="*/ 480 h 607"/>
                <a:gd name="T24" fmla="*/ 20 w 498"/>
                <a:gd name="T25" fmla="*/ 477 h 607"/>
                <a:gd name="T26" fmla="*/ 5 w 498"/>
                <a:gd name="T27" fmla="*/ 489 h 607"/>
                <a:gd name="T28" fmla="*/ 28 w 498"/>
                <a:gd name="T29" fmla="*/ 526 h 607"/>
                <a:gd name="T30" fmla="*/ 73 w 498"/>
                <a:gd name="T31" fmla="*/ 586 h 607"/>
                <a:gd name="T32" fmla="*/ 81 w 498"/>
                <a:gd name="T33" fmla="*/ 594 h 607"/>
                <a:gd name="T34" fmla="*/ 77 w 498"/>
                <a:gd name="T35" fmla="*/ 604 h 607"/>
                <a:gd name="T36" fmla="*/ 99 w 498"/>
                <a:gd name="T37" fmla="*/ 605 h 607"/>
                <a:gd name="T38" fmla="*/ 123 w 498"/>
                <a:gd name="T39" fmla="*/ 587 h 607"/>
                <a:gd name="T40" fmla="*/ 135 w 498"/>
                <a:gd name="T41" fmla="*/ 595 h 607"/>
                <a:gd name="T42" fmla="*/ 168 w 498"/>
                <a:gd name="T43" fmla="*/ 589 h 607"/>
                <a:gd name="T44" fmla="*/ 197 w 498"/>
                <a:gd name="T45" fmla="*/ 581 h 607"/>
                <a:gd name="T46" fmla="*/ 234 w 498"/>
                <a:gd name="T47" fmla="*/ 576 h 607"/>
                <a:gd name="T48" fmla="*/ 247 w 498"/>
                <a:gd name="T49" fmla="*/ 563 h 607"/>
                <a:gd name="T50" fmla="*/ 257 w 498"/>
                <a:gd name="T51" fmla="*/ 544 h 607"/>
                <a:gd name="T52" fmla="*/ 247 w 498"/>
                <a:gd name="T53" fmla="*/ 536 h 607"/>
                <a:gd name="T54" fmla="*/ 298 w 498"/>
                <a:gd name="T55" fmla="*/ 525 h 607"/>
                <a:gd name="T56" fmla="*/ 319 w 498"/>
                <a:gd name="T57" fmla="*/ 525 h 607"/>
                <a:gd name="T58" fmla="*/ 329 w 498"/>
                <a:gd name="T59" fmla="*/ 515 h 607"/>
                <a:gd name="T60" fmla="*/ 362 w 498"/>
                <a:gd name="T61" fmla="*/ 484 h 607"/>
                <a:gd name="T62" fmla="*/ 372 w 498"/>
                <a:gd name="T63" fmla="*/ 479 h 607"/>
                <a:gd name="T64" fmla="*/ 383 w 498"/>
                <a:gd name="T65" fmla="*/ 467 h 607"/>
                <a:gd name="T66" fmla="*/ 387 w 498"/>
                <a:gd name="T67" fmla="*/ 449 h 607"/>
                <a:gd name="T68" fmla="*/ 401 w 498"/>
                <a:gd name="T69" fmla="*/ 441 h 607"/>
                <a:gd name="T70" fmla="*/ 411 w 498"/>
                <a:gd name="T71" fmla="*/ 438 h 607"/>
                <a:gd name="T72" fmla="*/ 431 w 498"/>
                <a:gd name="T73" fmla="*/ 429 h 607"/>
                <a:gd name="T74" fmla="*/ 447 w 498"/>
                <a:gd name="T75" fmla="*/ 431 h 607"/>
                <a:gd name="T76" fmla="*/ 449 w 498"/>
                <a:gd name="T77" fmla="*/ 410 h 607"/>
                <a:gd name="T78" fmla="*/ 431 w 498"/>
                <a:gd name="T79" fmla="*/ 398 h 607"/>
                <a:gd name="T80" fmla="*/ 433 w 498"/>
                <a:gd name="T81" fmla="*/ 378 h 607"/>
                <a:gd name="T82" fmla="*/ 426 w 498"/>
                <a:gd name="T83" fmla="*/ 375 h 607"/>
                <a:gd name="T84" fmla="*/ 426 w 498"/>
                <a:gd name="T85" fmla="*/ 368 h 607"/>
                <a:gd name="T86" fmla="*/ 423 w 498"/>
                <a:gd name="T87" fmla="*/ 350 h 607"/>
                <a:gd name="T88" fmla="*/ 416 w 498"/>
                <a:gd name="T89" fmla="*/ 340 h 607"/>
                <a:gd name="T90" fmla="*/ 405 w 498"/>
                <a:gd name="T91" fmla="*/ 344 h 607"/>
                <a:gd name="T92" fmla="*/ 393 w 498"/>
                <a:gd name="T93" fmla="*/ 337 h 607"/>
                <a:gd name="T94" fmla="*/ 413 w 498"/>
                <a:gd name="T95" fmla="*/ 299 h 607"/>
                <a:gd name="T96" fmla="*/ 413 w 498"/>
                <a:gd name="T97" fmla="*/ 280 h 607"/>
                <a:gd name="T98" fmla="*/ 429 w 498"/>
                <a:gd name="T99" fmla="*/ 266 h 607"/>
                <a:gd name="T100" fmla="*/ 423 w 498"/>
                <a:gd name="T101" fmla="*/ 260 h 607"/>
                <a:gd name="T102" fmla="*/ 419 w 498"/>
                <a:gd name="T103" fmla="*/ 252 h 607"/>
                <a:gd name="T104" fmla="*/ 431 w 498"/>
                <a:gd name="T105" fmla="*/ 245 h 607"/>
                <a:gd name="T106" fmla="*/ 436 w 498"/>
                <a:gd name="T107" fmla="*/ 237 h 607"/>
                <a:gd name="T108" fmla="*/ 451 w 498"/>
                <a:gd name="T109" fmla="*/ 214 h 607"/>
                <a:gd name="T110" fmla="*/ 462 w 498"/>
                <a:gd name="T111" fmla="*/ 191 h 607"/>
                <a:gd name="T112" fmla="*/ 498 w 498"/>
                <a:gd name="T113" fmla="*/ 191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8" h="607">
                  <a:moveTo>
                    <a:pt x="7" y="322"/>
                  </a:moveTo>
                  <a:lnTo>
                    <a:pt x="15" y="322"/>
                  </a:lnTo>
                  <a:lnTo>
                    <a:pt x="22" y="322"/>
                  </a:lnTo>
                  <a:lnTo>
                    <a:pt x="25" y="322"/>
                  </a:lnTo>
                  <a:lnTo>
                    <a:pt x="28" y="324"/>
                  </a:lnTo>
                  <a:lnTo>
                    <a:pt x="28" y="324"/>
                  </a:lnTo>
                  <a:lnTo>
                    <a:pt x="30" y="326"/>
                  </a:lnTo>
                  <a:lnTo>
                    <a:pt x="28" y="327"/>
                  </a:lnTo>
                  <a:lnTo>
                    <a:pt x="28" y="329"/>
                  </a:lnTo>
                  <a:lnTo>
                    <a:pt x="28" y="332"/>
                  </a:lnTo>
                  <a:lnTo>
                    <a:pt x="30" y="334"/>
                  </a:lnTo>
                  <a:lnTo>
                    <a:pt x="31" y="339"/>
                  </a:lnTo>
                  <a:lnTo>
                    <a:pt x="33" y="339"/>
                  </a:lnTo>
                  <a:lnTo>
                    <a:pt x="35" y="339"/>
                  </a:lnTo>
                  <a:lnTo>
                    <a:pt x="38" y="340"/>
                  </a:lnTo>
                  <a:lnTo>
                    <a:pt x="40" y="340"/>
                  </a:lnTo>
                  <a:lnTo>
                    <a:pt x="40" y="342"/>
                  </a:lnTo>
                  <a:lnTo>
                    <a:pt x="38" y="344"/>
                  </a:lnTo>
                  <a:lnTo>
                    <a:pt x="38" y="344"/>
                  </a:lnTo>
                  <a:lnTo>
                    <a:pt x="40" y="344"/>
                  </a:lnTo>
                  <a:lnTo>
                    <a:pt x="40" y="344"/>
                  </a:lnTo>
                  <a:lnTo>
                    <a:pt x="41" y="344"/>
                  </a:lnTo>
                  <a:lnTo>
                    <a:pt x="41" y="345"/>
                  </a:lnTo>
                  <a:lnTo>
                    <a:pt x="43" y="347"/>
                  </a:lnTo>
                  <a:lnTo>
                    <a:pt x="45" y="350"/>
                  </a:lnTo>
                  <a:lnTo>
                    <a:pt x="46" y="354"/>
                  </a:lnTo>
                  <a:lnTo>
                    <a:pt x="48" y="355"/>
                  </a:lnTo>
                  <a:lnTo>
                    <a:pt x="48" y="357"/>
                  </a:lnTo>
                  <a:lnTo>
                    <a:pt x="48" y="360"/>
                  </a:lnTo>
                  <a:lnTo>
                    <a:pt x="46" y="363"/>
                  </a:lnTo>
                  <a:lnTo>
                    <a:pt x="48" y="367"/>
                  </a:lnTo>
                  <a:lnTo>
                    <a:pt x="48" y="370"/>
                  </a:lnTo>
                  <a:lnTo>
                    <a:pt x="48" y="370"/>
                  </a:lnTo>
                  <a:lnTo>
                    <a:pt x="51" y="370"/>
                  </a:lnTo>
                  <a:lnTo>
                    <a:pt x="53" y="372"/>
                  </a:lnTo>
                  <a:lnTo>
                    <a:pt x="54" y="372"/>
                  </a:lnTo>
                  <a:lnTo>
                    <a:pt x="56" y="373"/>
                  </a:lnTo>
                  <a:lnTo>
                    <a:pt x="56" y="373"/>
                  </a:lnTo>
                  <a:lnTo>
                    <a:pt x="56" y="377"/>
                  </a:lnTo>
                  <a:lnTo>
                    <a:pt x="58" y="380"/>
                  </a:lnTo>
                  <a:lnTo>
                    <a:pt x="58" y="383"/>
                  </a:lnTo>
                  <a:lnTo>
                    <a:pt x="58" y="387"/>
                  </a:lnTo>
                  <a:lnTo>
                    <a:pt x="58" y="388"/>
                  </a:lnTo>
                  <a:lnTo>
                    <a:pt x="58" y="390"/>
                  </a:lnTo>
                  <a:lnTo>
                    <a:pt x="56" y="391"/>
                  </a:lnTo>
                  <a:lnTo>
                    <a:pt x="56" y="393"/>
                  </a:lnTo>
                  <a:lnTo>
                    <a:pt x="56" y="396"/>
                  </a:lnTo>
                  <a:lnTo>
                    <a:pt x="58" y="398"/>
                  </a:lnTo>
                  <a:lnTo>
                    <a:pt x="59" y="401"/>
                  </a:lnTo>
                  <a:lnTo>
                    <a:pt x="58" y="405"/>
                  </a:lnTo>
                  <a:lnTo>
                    <a:pt x="56" y="410"/>
                  </a:lnTo>
                  <a:lnTo>
                    <a:pt x="54" y="414"/>
                  </a:lnTo>
                  <a:lnTo>
                    <a:pt x="53" y="418"/>
                  </a:lnTo>
                  <a:lnTo>
                    <a:pt x="54" y="423"/>
                  </a:lnTo>
                  <a:lnTo>
                    <a:pt x="56" y="428"/>
                  </a:lnTo>
                  <a:lnTo>
                    <a:pt x="56" y="434"/>
                  </a:lnTo>
                  <a:lnTo>
                    <a:pt x="56" y="434"/>
                  </a:lnTo>
                  <a:lnTo>
                    <a:pt x="54" y="436"/>
                  </a:lnTo>
                  <a:lnTo>
                    <a:pt x="54" y="438"/>
                  </a:lnTo>
                  <a:lnTo>
                    <a:pt x="61" y="454"/>
                  </a:lnTo>
                  <a:lnTo>
                    <a:pt x="71" y="467"/>
                  </a:lnTo>
                  <a:lnTo>
                    <a:pt x="73" y="467"/>
                  </a:lnTo>
                  <a:lnTo>
                    <a:pt x="76" y="470"/>
                  </a:lnTo>
                  <a:lnTo>
                    <a:pt x="79" y="472"/>
                  </a:lnTo>
                  <a:lnTo>
                    <a:pt x="81" y="475"/>
                  </a:lnTo>
                  <a:lnTo>
                    <a:pt x="82" y="477"/>
                  </a:lnTo>
                  <a:lnTo>
                    <a:pt x="82" y="480"/>
                  </a:lnTo>
                  <a:lnTo>
                    <a:pt x="79" y="482"/>
                  </a:lnTo>
                  <a:lnTo>
                    <a:pt x="76" y="482"/>
                  </a:lnTo>
                  <a:lnTo>
                    <a:pt x="73" y="482"/>
                  </a:lnTo>
                  <a:lnTo>
                    <a:pt x="69" y="480"/>
                  </a:lnTo>
                  <a:lnTo>
                    <a:pt x="66" y="480"/>
                  </a:lnTo>
                  <a:lnTo>
                    <a:pt x="63" y="479"/>
                  </a:lnTo>
                  <a:lnTo>
                    <a:pt x="56" y="480"/>
                  </a:lnTo>
                  <a:lnTo>
                    <a:pt x="48" y="482"/>
                  </a:lnTo>
                  <a:lnTo>
                    <a:pt x="41" y="482"/>
                  </a:lnTo>
                  <a:lnTo>
                    <a:pt x="31" y="480"/>
                  </a:lnTo>
                  <a:lnTo>
                    <a:pt x="20" y="477"/>
                  </a:lnTo>
                  <a:lnTo>
                    <a:pt x="10" y="479"/>
                  </a:lnTo>
                  <a:lnTo>
                    <a:pt x="10" y="480"/>
                  </a:lnTo>
                  <a:lnTo>
                    <a:pt x="8" y="484"/>
                  </a:lnTo>
                  <a:lnTo>
                    <a:pt x="8" y="485"/>
                  </a:lnTo>
                  <a:lnTo>
                    <a:pt x="7" y="487"/>
                  </a:lnTo>
                  <a:lnTo>
                    <a:pt x="5" y="489"/>
                  </a:lnTo>
                  <a:lnTo>
                    <a:pt x="2" y="492"/>
                  </a:lnTo>
                  <a:lnTo>
                    <a:pt x="0" y="493"/>
                  </a:lnTo>
                  <a:lnTo>
                    <a:pt x="0" y="497"/>
                  </a:lnTo>
                  <a:lnTo>
                    <a:pt x="5" y="505"/>
                  </a:lnTo>
                  <a:lnTo>
                    <a:pt x="15" y="515"/>
                  </a:lnTo>
                  <a:lnTo>
                    <a:pt x="28" y="526"/>
                  </a:lnTo>
                  <a:lnTo>
                    <a:pt x="41" y="536"/>
                  </a:lnTo>
                  <a:lnTo>
                    <a:pt x="53" y="546"/>
                  </a:lnTo>
                  <a:lnTo>
                    <a:pt x="61" y="554"/>
                  </a:lnTo>
                  <a:lnTo>
                    <a:pt x="64" y="563"/>
                  </a:lnTo>
                  <a:lnTo>
                    <a:pt x="68" y="574"/>
                  </a:lnTo>
                  <a:lnTo>
                    <a:pt x="73" y="586"/>
                  </a:lnTo>
                  <a:lnTo>
                    <a:pt x="76" y="590"/>
                  </a:lnTo>
                  <a:lnTo>
                    <a:pt x="77" y="592"/>
                  </a:lnTo>
                  <a:lnTo>
                    <a:pt x="79" y="590"/>
                  </a:lnTo>
                  <a:lnTo>
                    <a:pt x="79" y="590"/>
                  </a:lnTo>
                  <a:lnTo>
                    <a:pt x="81" y="592"/>
                  </a:lnTo>
                  <a:lnTo>
                    <a:pt x="81" y="594"/>
                  </a:lnTo>
                  <a:lnTo>
                    <a:pt x="79" y="597"/>
                  </a:lnTo>
                  <a:lnTo>
                    <a:pt x="77" y="599"/>
                  </a:lnTo>
                  <a:lnTo>
                    <a:pt x="76" y="602"/>
                  </a:lnTo>
                  <a:lnTo>
                    <a:pt x="76" y="604"/>
                  </a:lnTo>
                  <a:lnTo>
                    <a:pt x="76" y="604"/>
                  </a:lnTo>
                  <a:lnTo>
                    <a:pt x="77" y="604"/>
                  </a:lnTo>
                  <a:lnTo>
                    <a:pt x="81" y="605"/>
                  </a:lnTo>
                  <a:lnTo>
                    <a:pt x="84" y="605"/>
                  </a:lnTo>
                  <a:lnTo>
                    <a:pt x="87" y="607"/>
                  </a:lnTo>
                  <a:lnTo>
                    <a:pt x="89" y="607"/>
                  </a:lnTo>
                  <a:lnTo>
                    <a:pt x="89" y="607"/>
                  </a:lnTo>
                  <a:lnTo>
                    <a:pt x="99" y="605"/>
                  </a:lnTo>
                  <a:lnTo>
                    <a:pt x="109" y="600"/>
                  </a:lnTo>
                  <a:lnTo>
                    <a:pt x="117" y="597"/>
                  </a:lnTo>
                  <a:lnTo>
                    <a:pt x="119" y="595"/>
                  </a:lnTo>
                  <a:lnTo>
                    <a:pt x="120" y="594"/>
                  </a:lnTo>
                  <a:lnTo>
                    <a:pt x="122" y="590"/>
                  </a:lnTo>
                  <a:lnTo>
                    <a:pt x="123" y="587"/>
                  </a:lnTo>
                  <a:lnTo>
                    <a:pt x="127" y="586"/>
                  </a:lnTo>
                  <a:lnTo>
                    <a:pt x="128" y="586"/>
                  </a:lnTo>
                  <a:lnTo>
                    <a:pt x="130" y="587"/>
                  </a:lnTo>
                  <a:lnTo>
                    <a:pt x="132" y="590"/>
                  </a:lnTo>
                  <a:lnTo>
                    <a:pt x="133" y="594"/>
                  </a:lnTo>
                  <a:lnTo>
                    <a:pt x="135" y="595"/>
                  </a:lnTo>
                  <a:lnTo>
                    <a:pt x="137" y="599"/>
                  </a:lnTo>
                  <a:lnTo>
                    <a:pt x="138" y="602"/>
                  </a:lnTo>
                  <a:lnTo>
                    <a:pt x="142" y="602"/>
                  </a:lnTo>
                  <a:lnTo>
                    <a:pt x="146" y="600"/>
                  </a:lnTo>
                  <a:lnTo>
                    <a:pt x="156" y="595"/>
                  </a:lnTo>
                  <a:lnTo>
                    <a:pt x="168" y="589"/>
                  </a:lnTo>
                  <a:lnTo>
                    <a:pt x="178" y="584"/>
                  </a:lnTo>
                  <a:lnTo>
                    <a:pt x="188" y="581"/>
                  </a:lnTo>
                  <a:lnTo>
                    <a:pt x="189" y="581"/>
                  </a:lnTo>
                  <a:lnTo>
                    <a:pt x="193" y="582"/>
                  </a:lnTo>
                  <a:lnTo>
                    <a:pt x="194" y="582"/>
                  </a:lnTo>
                  <a:lnTo>
                    <a:pt x="197" y="581"/>
                  </a:lnTo>
                  <a:lnTo>
                    <a:pt x="201" y="581"/>
                  </a:lnTo>
                  <a:lnTo>
                    <a:pt x="204" y="579"/>
                  </a:lnTo>
                  <a:lnTo>
                    <a:pt x="211" y="579"/>
                  </a:lnTo>
                  <a:lnTo>
                    <a:pt x="219" y="579"/>
                  </a:lnTo>
                  <a:lnTo>
                    <a:pt x="229" y="579"/>
                  </a:lnTo>
                  <a:lnTo>
                    <a:pt x="234" y="576"/>
                  </a:lnTo>
                  <a:lnTo>
                    <a:pt x="234" y="574"/>
                  </a:lnTo>
                  <a:lnTo>
                    <a:pt x="234" y="572"/>
                  </a:lnTo>
                  <a:lnTo>
                    <a:pt x="234" y="571"/>
                  </a:lnTo>
                  <a:lnTo>
                    <a:pt x="235" y="569"/>
                  </a:lnTo>
                  <a:lnTo>
                    <a:pt x="242" y="566"/>
                  </a:lnTo>
                  <a:lnTo>
                    <a:pt x="247" y="563"/>
                  </a:lnTo>
                  <a:lnTo>
                    <a:pt x="250" y="558"/>
                  </a:lnTo>
                  <a:lnTo>
                    <a:pt x="253" y="553"/>
                  </a:lnTo>
                  <a:lnTo>
                    <a:pt x="257" y="548"/>
                  </a:lnTo>
                  <a:lnTo>
                    <a:pt x="258" y="548"/>
                  </a:lnTo>
                  <a:lnTo>
                    <a:pt x="258" y="546"/>
                  </a:lnTo>
                  <a:lnTo>
                    <a:pt x="257" y="544"/>
                  </a:lnTo>
                  <a:lnTo>
                    <a:pt x="255" y="543"/>
                  </a:lnTo>
                  <a:lnTo>
                    <a:pt x="252" y="541"/>
                  </a:lnTo>
                  <a:lnTo>
                    <a:pt x="250" y="541"/>
                  </a:lnTo>
                  <a:lnTo>
                    <a:pt x="248" y="540"/>
                  </a:lnTo>
                  <a:lnTo>
                    <a:pt x="247" y="538"/>
                  </a:lnTo>
                  <a:lnTo>
                    <a:pt x="247" y="536"/>
                  </a:lnTo>
                  <a:lnTo>
                    <a:pt x="248" y="533"/>
                  </a:lnTo>
                  <a:lnTo>
                    <a:pt x="258" y="528"/>
                  </a:lnTo>
                  <a:lnTo>
                    <a:pt x="271" y="528"/>
                  </a:lnTo>
                  <a:lnTo>
                    <a:pt x="283" y="528"/>
                  </a:lnTo>
                  <a:lnTo>
                    <a:pt x="294" y="526"/>
                  </a:lnTo>
                  <a:lnTo>
                    <a:pt x="298" y="525"/>
                  </a:lnTo>
                  <a:lnTo>
                    <a:pt x="303" y="523"/>
                  </a:lnTo>
                  <a:lnTo>
                    <a:pt x="306" y="523"/>
                  </a:lnTo>
                  <a:lnTo>
                    <a:pt x="308" y="523"/>
                  </a:lnTo>
                  <a:lnTo>
                    <a:pt x="313" y="523"/>
                  </a:lnTo>
                  <a:lnTo>
                    <a:pt x="316" y="523"/>
                  </a:lnTo>
                  <a:lnTo>
                    <a:pt x="319" y="525"/>
                  </a:lnTo>
                  <a:lnTo>
                    <a:pt x="322" y="523"/>
                  </a:lnTo>
                  <a:lnTo>
                    <a:pt x="324" y="521"/>
                  </a:lnTo>
                  <a:lnTo>
                    <a:pt x="326" y="520"/>
                  </a:lnTo>
                  <a:lnTo>
                    <a:pt x="326" y="516"/>
                  </a:lnTo>
                  <a:lnTo>
                    <a:pt x="327" y="515"/>
                  </a:lnTo>
                  <a:lnTo>
                    <a:pt x="329" y="515"/>
                  </a:lnTo>
                  <a:lnTo>
                    <a:pt x="331" y="515"/>
                  </a:lnTo>
                  <a:lnTo>
                    <a:pt x="334" y="515"/>
                  </a:lnTo>
                  <a:lnTo>
                    <a:pt x="336" y="513"/>
                  </a:lnTo>
                  <a:lnTo>
                    <a:pt x="347" y="500"/>
                  </a:lnTo>
                  <a:lnTo>
                    <a:pt x="360" y="485"/>
                  </a:lnTo>
                  <a:lnTo>
                    <a:pt x="362" y="484"/>
                  </a:lnTo>
                  <a:lnTo>
                    <a:pt x="364" y="482"/>
                  </a:lnTo>
                  <a:lnTo>
                    <a:pt x="365" y="479"/>
                  </a:lnTo>
                  <a:lnTo>
                    <a:pt x="367" y="479"/>
                  </a:lnTo>
                  <a:lnTo>
                    <a:pt x="368" y="480"/>
                  </a:lnTo>
                  <a:lnTo>
                    <a:pt x="370" y="480"/>
                  </a:lnTo>
                  <a:lnTo>
                    <a:pt x="372" y="479"/>
                  </a:lnTo>
                  <a:lnTo>
                    <a:pt x="373" y="477"/>
                  </a:lnTo>
                  <a:lnTo>
                    <a:pt x="373" y="475"/>
                  </a:lnTo>
                  <a:lnTo>
                    <a:pt x="375" y="472"/>
                  </a:lnTo>
                  <a:lnTo>
                    <a:pt x="377" y="470"/>
                  </a:lnTo>
                  <a:lnTo>
                    <a:pt x="378" y="469"/>
                  </a:lnTo>
                  <a:lnTo>
                    <a:pt x="383" y="467"/>
                  </a:lnTo>
                  <a:lnTo>
                    <a:pt x="385" y="465"/>
                  </a:lnTo>
                  <a:lnTo>
                    <a:pt x="387" y="462"/>
                  </a:lnTo>
                  <a:lnTo>
                    <a:pt x="388" y="459"/>
                  </a:lnTo>
                  <a:lnTo>
                    <a:pt x="387" y="456"/>
                  </a:lnTo>
                  <a:lnTo>
                    <a:pt x="387" y="452"/>
                  </a:lnTo>
                  <a:lnTo>
                    <a:pt x="387" y="449"/>
                  </a:lnTo>
                  <a:lnTo>
                    <a:pt x="388" y="446"/>
                  </a:lnTo>
                  <a:lnTo>
                    <a:pt x="390" y="444"/>
                  </a:lnTo>
                  <a:lnTo>
                    <a:pt x="393" y="444"/>
                  </a:lnTo>
                  <a:lnTo>
                    <a:pt x="396" y="444"/>
                  </a:lnTo>
                  <a:lnTo>
                    <a:pt x="400" y="442"/>
                  </a:lnTo>
                  <a:lnTo>
                    <a:pt x="401" y="441"/>
                  </a:lnTo>
                  <a:lnTo>
                    <a:pt x="403" y="439"/>
                  </a:lnTo>
                  <a:lnTo>
                    <a:pt x="403" y="439"/>
                  </a:lnTo>
                  <a:lnTo>
                    <a:pt x="403" y="438"/>
                  </a:lnTo>
                  <a:lnTo>
                    <a:pt x="403" y="438"/>
                  </a:lnTo>
                  <a:lnTo>
                    <a:pt x="405" y="436"/>
                  </a:lnTo>
                  <a:lnTo>
                    <a:pt x="411" y="438"/>
                  </a:lnTo>
                  <a:lnTo>
                    <a:pt x="414" y="436"/>
                  </a:lnTo>
                  <a:lnTo>
                    <a:pt x="418" y="433"/>
                  </a:lnTo>
                  <a:lnTo>
                    <a:pt x="421" y="429"/>
                  </a:lnTo>
                  <a:lnTo>
                    <a:pt x="426" y="428"/>
                  </a:lnTo>
                  <a:lnTo>
                    <a:pt x="428" y="428"/>
                  </a:lnTo>
                  <a:lnTo>
                    <a:pt x="431" y="429"/>
                  </a:lnTo>
                  <a:lnTo>
                    <a:pt x="434" y="429"/>
                  </a:lnTo>
                  <a:lnTo>
                    <a:pt x="438" y="431"/>
                  </a:lnTo>
                  <a:lnTo>
                    <a:pt x="441" y="433"/>
                  </a:lnTo>
                  <a:lnTo>
                    <a:pt x="444" y="433"/>
                  </a:lnTo>
                  <a:lnTo>
                    <a:pt x="446" y="433"/>
                  </a:lnTo>
                  <a:lnTo>
                    <a:pt x="447" y="431"/>
                  </a:lnTo>
                  <a:lnTo>
                    <a:pt x="449" y="428"/>
                  </a:lnTo>
                  <a:lnTo>
                    <a:pt x="449" y="423"/>
                  </a:lnTo>
                  <a:lnTo>
                    <a:pt x="451" y="419"/>
                  </a:lnTo>
                  <a:lnTo>
                    <a:pt x="451" y="418"/>
                  </a:lnTo>
                  <a:lnTo>
                    <a:pt x="451" y="413"/>
                  </a:lnTo>
                  <a:lnTo>
                    <a:pt x="449" y="410"/>
                  </a:lnTo>
                  <a:lnTo>
                    <a:pt x="446" y="408"/>
                  </a:lnTo>
                  <a:lnTo>
                    <a:pt x="442" y="406"/>
                  </a:lnTo>
                  <a:lnTo>
                    <a:pt x="439" y="405"/>
                  </a:lnTo>
                  <a:lnTo>
                    <a:pt x="436" y="405"/>
                  </a:lnTo>
                  <a:lnTo>
                    <a:pt x="433" y="401"/>
                  </a:lnTo>
                  <a:lnTo>
                    <a:pt x="431" y="398"/>
                  </a:lnTo>
                  <a:lnTo>
                    <a:pt x="429" y="395"/>
                  </a:lnTo>
                  <a:lnTo>
                    <a:pt x="429" y="393"/>
                  </a:lnTo>
                  <a:lnTo>
                    <a:pt x="429" y="390"/>
                  </a:lnTo>
                  <a:lnTo>
                    <a:pt x="431" y="385"/>
                  </a:lnTo>
                  <a:lnTo>
                    <a:pt x="433" y="382"/>
                  </a:lnTo>
                  <a:lnTo>
                    <a:pt x="433" y="378"/>
                  </a:lnTo>
                  <a:lnTo>
                    <a:pt x="434" y="375"/>
                  </a:lnTo>
                  <a:lnTo>
                    <a:pt x="433" y="373"/>
                  </a:lnTo>
                  <a:lnTo>
                    <a:pt x="433" y="373"/>
                  </a:lnTo>
                  <a:lnTo>
                    <a:pt x="431" y="373"/>
                  </a:lnTo>
                  <a:lnTo>
                    <a:pt x="428" y="375"/>
                  </a:lnTo>
                  <a:lnTo>
                    <a:pt x="426" y="375"/>
                  </a:lnTo>
                  <a:lnTo>
                    <a:pt x="426" y="377"/>
                  </a:lnTo>
                  <a:lnTo>
                    <a:pt x="426" y="375"/>
                  </a:lnTo>
                  <a:lnTo>
                    <a:pt x="426" y="373"/>
                  </a:lnTo>
                  <a:lnTo>
                    <a:pt x="426" y="372"/>
                  </a:lnTo>
                  <a:lnTo>
                    <a:pt x="426" y="370"/>
                  </a:lnTo>
                  <a:lnTo>
                    <a:pt x="426" y="368"/>
                  </a:lnTo>
                  <a:lnTo>
                    <a:pt x="426" y="365"/>
                  </a:lnTo>
                  <a:lnTo>
                    <a:pt x="423" y="362"/>
                  </a:lnTo>
                  <a:lnTo>
                    <a:pt x="421" y="357"/>
                  </a:lnTo>
                  <a:lnTo>
                    <a:pt x="421" y="354"/>
                  </a:lnTo>
                  <a:lnTo>
                    <a:pt x="421" y="352"/>
                  </a:lnTo>
                  <a:lnTo>
                    <a:pt x="423" y="350"/>
                  </a:lnTo>
                  <a:lnTo>
                    <a:pt x="424" y="349"/>
                  </a:lnTo>
                  <a:lnTo>
                    <a:pt x="424" y="347"/>
                  </a:lnTo>
                  <a:lnTo>
                    <a:pt x="424" y="345"/>
                  </a:lnTo>
                  <a:lnTo>
                    <a:pt x="421" y="344"/>
                  </a:lnTo>
                  <a:lnTo>
                    <a:pt x="419" y="342"/>
                  </a:lnTo>
                  <a:lnTo>
                    <a:pt x="416" y="340"/>
                  </a:lnTo>
                  <a:lnTo>
                    <a:pt x="413" y="340"/>
                  </a:lnTo>
                  <a:lnTo>
                    <a:pt x="413" y="340"/>
                  </a:lnTo>
                  <a:lnTo>
                    <a:pt x="411" y="340"/>
                  </a:lnTo>
                  <a:lnTo>
                    <a:pt x="410" y="340"/>
                  </a:lnTo>
                  <a:lnTo>
                    <a:pt x="408" y="342"/>
                  </a:lnTo>
                  <a:lnTo>
                    <a:pt x="405" y="344"/>
                  </a:lnTo>
                  <a:lnTo>
                    <a:pt x="403" y="345"/>
                  </a:lnTo>
                  <a:lnTo>
                    <a:pt x="400" y="345"/>
                  </a:lnTo>
                  <a:lnTo>
                    <a:pt x="396" y="345"/>
                  </a:lnTo>
                  <a:lnTo>
                    <a:pt x="395" y="344"/>
                  </a:lnTo>
                  <a:lnTo>
                    <a:pt x="393" y="342"/>
                  </a:lnTo>
                  <a:lnTo>
                    <a:pt x="393" y="337"/>
                  </a:lnTo>
                  <a:lnTo>
                    <a:pt x="396" y="327"/>
                  </a:lnTo>
                  <a:lnTo>
                    <a:pt x="405" y="321"/>
                  </a:lnTo>
                  <a:lnTo>
                    <a:pt x="413" y="314"/>
                  </a:lnTo>
                  <a:lnTo>
                    <a:pt x="416" y="308"/>
                  </a:lnTo>
                  <a:lnTo>
                    <a:pt x="414" y="303"/>
                  </a:lnTo>
                  <a:lnTo>
                    <a:pt x="413" y="299"/>
                  </a:lnTo>
                  <a:lnTo>
                    <a:pt x="410" y="296"/>
                  </a:lnTo>
                  <a:lnTo>
                    <a:pt x="406" y="291"/>
                  </a:lnTo>
                  <a:lnTo>
                    <a:pt x="405" y="288"/>
                  </a:lnTo>
                  <a:lnTo>
                    <a:pt x="406" y="285"/>
                  </a:lnTo>
                  <a:lnTo>
                    <a:pt x="410" y="281"/>
                  </a:lnTo>
                  <a:lnTo>
                    <a:pt x="413" y="280"/>
                  </a:lnTo>
                  <a:lnTo>
                    <a:pt x="418" y="276"/>
                  </a:lnTo>
                  <a:lnTo>
                    <a:pt x="421" y="273"/>
                  </a:lnTo>
                  <a:lnTo>
                    <a:pt x="426" y="271"/>
                  </a:lnTo>
                  <a:lnTo>
                    <a:pt x="428" y="270"/>
                  </a:lnTo>
                  <a:lnTo>
                    <a:pt x="429" y="268"/>
                  </a:lnTo>
                  <a:lnTo>
                    <a:pt x="429" y="266"/>
                  </a:lnTo>
                  <a:lnTo>
                    <a:pt x="428" y="265"/>
                  </a:lnTo>
                  <a:lnTo>
                    <a:pt x="426" y="265"/>
                  </a:lnTo>
                  <a:lnTo>
                    <a:pt x="424" y="265"/>
                  </a:lnTo>
                  <a:lnTo>
                    <a:pt x="423" y="265"/>
                  </a:lnTo>
                  <a:lnTo>
                    <a:pt x="423" y="263"/>
                  </a:lnTo>
                  <a:lnTo>
                    <a:pt x="423" y="260"/>
                  </a:lnTo>
                  <a:lnTo>
                    <a:pt x="423" y="257"/>
                  </a:lnTo>
                  <a:lnTo>
                    <a:pt x="423" y="255"/>
                  </a:lnTo>
                  <a:lnTo>
                    <a:pt x="423" y="252"/>
                  </a:lnTo>
                  <a:lnTo>
                    <a:pt x="423" y="252"/>
                  </a:lnTo>
                  <a:lnTo>
                    <a:pt x="421" y="252"/>
                  </a:lnTo>
                  <a:lnTo>
                    <a:pt x="419" y="252"/>
                  </a:lnTo>
                  <a:lnTo>
                    <a:pt x="419" y="250"/>
                  </a:lnTo>
                  <a:lnTo>
                    <a:pt x="419" y="248"/>
                  </a:lnTo>
                  <a:lnTo>
                    <a:pt x="421" y="247"/>
                  </a:lnTo>
                  <a:lnTo>
                    <a:pt x="424" y="245"/>
                  </a:lnTo>
                  <a:lnTo>
                    <a:pt x="428" y="245"/>
                  </a:lnTo>
                  <a:lnTo>
                    <a:pt x="431" y="245"/>
                  </a:lnTo>
                  <a:lnTo>
                    <a:pt x="433" y="243"/>
                  </a:lnTo>
                  <a:lnTo>
                    <a:pt x="436" y="242"/>
                  </a:lnTo>
                  <a:lnTo>
                    <a:pt x="436" y="242"/>
                  </a:lnTo>
                  <a:lnTo>
                    <a:pt x="436" y="240"/>
                  </a:lnTo>
                  <a:lnTo>
                    <a:pt x="436" y="238"/>
                  </a:lnTo>
                  <a:lnTo>
                    <a:pt x="436" y="237"/>
                  </a:lnTo>
                  <a:lnTo>
                    <a:pt x="436" y="235"/>
                  </a:lnTo>
                  <a:lnTo>
                    <a:pt x="436" y="232"/>
                  </a:lnTo>
                  <a:lnTo>
                    <a:pt x="438" y="229"/>
                  </a:lnTo>
                  <a:lnTo>
                    <a:pt x="441" y="225"/>
                  </a:lnTo>
                  <a:lnTo>
                    <a:pt x="447" y="220"/>
                  </a:lnTo>
                  <a:lnTo>
                    <a:pt x="451" y="214"/>
                  </a:lnTo>
                  <a:lnTo>
                    <a:pt x="449" y="207"/>
                  </a:lnTo>
                  <a:lnTo>
                    <a:pt x="447" y="201"/>
                  </a:lnTo>
                  <a:lnTo>
                    <a:pt x="449" y="196"/>
                  </a:lnTo>
                  <a:lnTo>
                    <a:pt x="456" y="191"/>
                  </a:lnTo>
                  <a:lnTo>
                    <a:pt x="459" y="191"/>
                  </a:lnTo>
                  <a:lnTo>
                    <a:pt x="462" y="191"/>
                  </a:lnTo>
                  <a:lnTo>
                    <a:pt x="465" y="192"/>
                  </a:lnTo>
                  <a:lnTo>
                    <a:pt x="469" y="192"/>
                  </a:lnTo>
                  <a:lnTo>
                    <a:pt x="482" y="189"/>
                  </a:lnTo>
                  <a:lnTo>
                    <a:pt x="495" y="191"/>
                  </a:lnTo>
                  <a:lnTo>
                    <a:pt x="497" y="191"/>
                  </a:lnTo>
                  <a:lnTo>
                    <a:pt x="498" y="191"/>
                  </a:lnTo>
                  <a:lnTo>
                    <a:pt x="498" y="191"/>
                  </a:lnTo>
                  <a:lnTo>
                    <a:pt x="498" y="183"/>
                  </a:lnTo>
                  <a:lnTo>
                    <a:pt x="498" y="146"/>
                  </a:lnTo>
                  <a:lnTo>
                    <a:pt x="495"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Freeform 140"/>
            <p:cNvSpPr>
              <a:spLocks/>
            </p:cNvSpPr>
            <p:nvPr/>
          </p:nvSpPr>
          <p:spPr bwMode="auto">
            <a:xfrm>
              <a:off x="1540094" y="1387516"/>
              <a:ext cx="662121" cy="597187"/>
            </a:xfrm>
            <a:custGeom>
              <a:avLst/>
              <a:gdLst>
                <a:gd name="T0" fmla="*/ 586 w 622"/>
                <a:gd name="T1" fmla="*/ 49 h 561"/>
                <a:gd name="T2" fmla="*/ 584 w 622"/>
                <a:gd name="T3" fmla="*/ 74 h 561"/>
                <a:gd name="T4" fmla="*/ 602 w 622"/>
                <a:gd name="T5" fmla="*/ 95 h 561"/>
                <a:gd name="T6" fmla="*/ 604 w 622"/>
                <a:gd name="T7" fmla="*/ 105 h 561"/>
                <a:gd name="T8" fmla="*/ 602 w 622"/>
                <a:gd name="T9" fmla="*/ 110 h 561"/>
                <a:gd name="T10" fmla="*/ 610 w 622"/>
                <a:gd name="T11" fmla="*/ 120 h 561"/>
                <a:gd name="T12" fmla="*/ 620 w 622"/>
                <a:gd name="T13" fmla="*/ 129 h 561"/>
                <a:gd name="T14" fmla="*/ 618 w 622"/>
                <a:gd name="T15" fmla="*/ 138 h 561"/>
                <a:gd name="T16" fmla="*/ 610 w 622"/>
                <a:gd name="T17" fmla="*/ 149 h 561"/>
                <a:gd name="T18" fmla="*/ 605 w 622"/>
                <a:gd name="T19" fmla="*/ 185 h 561"/>
                <a:gd name="T20" fmla="*/ 595 w 622"/>
                <a:gd name="T21" fmla="*/ 292 h 561"/>
                <a:gd name="T22" fmla="*/ 574 w 622"/>
                <a:gd name="T23" fmla="*/ 327 h 561"/>
                <a:gd name="T24" fmla="*/ 538 w 622"/>
                <a:gd name="T25" fmla="*/ 363 h 561"/>
                <a:gd name="T26" fmla="*/ 516 w 622"/>
                <a:gd name="T27" fmla="*/ 389 h 561"/>
                <a:gd name="T28" fmla="*/ 508 w 622"/>
                <a:gd name="T29" fmla="*/ 409 h 561"/>
                <a:gd name="T30" fmla="*/ 507 w 622"/>
                <a:gd name="T31" fmla="*/ 414 h 561"/>
                <a:gd name="T32" fmla="*/ 505 w 622"/>
                <a:gd name="T33" fmla="*/ 416 h 561"/>
                <a:gd name="T34" fmla="*/ 502 w 622"/>
                <a:gd name="T35" fmla="*/ 422 h 561"/>
                <a:gd name="T36" fmla="*/ 493 w 622"/>
                <a:gd name="T37" fmla="*/ 426 h 561"/>
                <a:gd name="T38" fmla="*/ 497 w 622"/>
                <a:gd name="T39" fmla="*/ 450 h 561"/>
                <a:gd name="T40" fmla="*/ 498 w 622"/>
                <a:gd name="T41" fmla="*/ 465 h 561"/>
                <a:gd name="T42" fmla="*/ 492 w 622"/>
                <a:gd name="T43" fmla="*/ 463 h 561"/>
                <a:gd name="T44" fmla="*/ 485 w 622"/>
                <a:gd name="T45" fmla="*/ 465 h 561"/>
                <a:gd name="T46" fmla="*/ 480 w 622"/>
                <a:gd name="T47" fmla="*/ 470 h 561"/>
                <a:gd name="T48" fmla="*/ 469 w 622"/>
                <a:gd name="T49" fmla="*/ 473 h 561"/>
                <a:gd name="T50" fmla="*/ 459 w 622"/>
                <a:gd name="T51" fmla="*/ 478 h 561"/>
                <a:gd name="T52" fmla="*/ 449 w 622"/>
                <a:gd name="T53" fmla="*/ 485 h 561"/>
                <a:gd name="T54" fmla="*/ 444 w 622"/>
                <a:gd name="T55" fmla="*/ 493 h 561"/>
                <a:gd name="T56" fmla="*/ 436 w 622"/>
                <a:gd name="T57" fmla="*/ 496 h 561"/>
                <a:gd name="T58" fmla="*/ 411 w 622"/>
                <a:gd name="T59" fmla="*/ 486 h 561"/>
                <a:gd name="T60" fmla="*/ 345 w 622"/>
                <a:gd name="T61" fmla="*/ 482 h 561"/>
                <a:gd name="T62" fmla="*/ 313 w 622"/>
                <a:gd name="T63" fmla="*/ 495 h 561"/>
                <a:gd name="T64" fmla="*/ 303 w 622"/>
                <a:gd name="T65" fmla="*/ 506 h 561"/>
                <a:gd name="T66" fmla="*/ 276 w 622"/>
                <a:gd name="T67" fmla="*/ 506 h 561"/>
                <a:gd name="T68" fmla="*/ 242 w 622"/>
                <a:gd name="T69" fmla="*/ 495 h 561"/>
                <a:gd name="T70" fmla="*/ 230 w 622"/>
                <a:gd name="T71" fmla="*/ 485 h 561"/>
                <a:gd name="T72" fmla="*/ 207 w 622"/>
                <a:gd name="T73" fmla="*/ 483 h 561"/>
                <a:gd name="T74" fmla="*/ 186 w 622"/>
                <a:gd name="T75" fmla="*/ 491 h 561"/>
                <a:gd name="T76" fmla="*/ 179 w 622"/>
                <a:gd name="T77" fmla="*/ 491 h 561"/>
                <a:gd name="T78" fmla="*/ 174 w 622"/>
                <a:gd name="T79" fmla="*/ 496 h 561"/>
                <a:gd name="T80" fmla="*/ 166 w 622"/>
                <a:gd name="T81" fmla="*/ 496 h 561"/>
                <a:gd name="T82" fmla="*/ 150 w 622"/>
                <a:gd name="T83" fmla="*/ 473 h 561"/>
                <a:gd name="T84" fmla="*/ 128 w 622"/>
                <a:gd name="T85" fmla="*/ 460 h 561"/>
                <a:gd name="T86" fmla="*/ 100 w 622"/>
                <a:gd name="T87" fmla="*/ 452 h 561"/>
                <a:gd name="T88" fmla="*/ 92 w 622"/>
                <a:gd name="T89" fmla="*/ 454 h 561"/>
                <a:gd name="T90" fmla="*/ 87 w 622"/>
                <a:gd name="T91" fmla="*/ 459 h 561"/>
                <a:gd name="T92" fmla="*/ 58 w 622"/>
                <a:gd name="T93" fmla="*/ 457 h 561"/>
                <a:gd name="T94" fmla="*/ 41 w 622"/>
                <a:gd name="T95" fmla="*/ 465 h 561"/>
                <a:gd name="T96" fmla="*/ 35 w 622"/>
                <a:gd name="T97" fmla="*/ 470 h 561"/>
                <a:gd name="T98" fmla="*/ 31 w 622"/>
                <a:gd name="T99" fmla="*/ 470 h 561"/>
                <a:gd name="T100" fmla="*/ 22 w 622"/>
                <a:gd name="T101" fmla="*/ 505 h 561"/>
                <a:gd name="T102" fmla="*/ 10 w 622"/>
                <a:gd name="T103" fmla="*/ 513 h 561"/>
                <a:gd name="T104" fmla="*/ 3 w 622"/>
                <a:gd name="T105" fmla="*/ 526 h 561"/>
                <a:gd name="T106" fmla="*/ 3 w 622"/>
                <a:gd name="T107" fmla="*/ 544 h 561"/>
                <a:gd name="T108" fmla="*/ 2 w 622"/>
                <a:gd name="T109" fmla="*/ 552 h 561"/>
                <a:gd name="T110" fmla="*/ 3 w 622"/>
                <a:gd name="T111" fmla="*/ 559 h 561"/>
                <a:gd name="T112" fmla="*/ 0 w 622"/>
                <a:gd name="T113" fmla="*/ 561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2" h="561">
                  <a:moveTo>
                    <a:pt x="577" y="0"/>
                  </a:moveTo>
                  <a:lnTo>
                    <a:pt x="582" y="24"/>
                  </a:lnTo>
                  <a:lnTo>
                    <a:pt x="586" y="49"/>
                  </a:lnTo>
                  <a:lnTo>
                    <a:pt x="586" y="57"/>
                  </a:lnTo>
                  <a:lnTo>
                    <a:pt x="586" y="65"/>
                  </a:lnTo>
                  <a:lnTo>
                    <a:pt x="584" y="74"/>
                  </a:lnTo>
                  <a:lnTo>
                    <a:pt x="589" y="80"/>
                  </a:lnTo>
                  <a:lnTo>
                    <a:pt x="595" y="87"/>
                  </a:lnTo>
                  <a:lnTo>
                    <a:pt x="602" y="95"/>
                  </a:lnTo>
                  <a:lnTo>
                    <a:pt x="605" y="102"/>
                  </a:lnTo>
                  <a:lnTo>
                    <a:pt x="604" y="103"/>
                  </a:lnTo>
                  <a:lnTo>
                    <a:pt x="604" y="105"/>
                  </a:lnTo>
                  <a:lnTo>
                    <a:pt x="602" y="106"/>
                  </a:lnTo>
                  <a:lnTo>
                    <a:pt x="600" y="108"/>
                  </a:lnTo>
                  <a:lnTo>
                    <a:pt x="602" y="110"/>
                  </a:lnTo>
                  <a:lnTo>
                    <a:pt x="604" y="113"/>
                  </a:lnTo>
                  <a:lnTo>
                    <a:pt x="607" y="116"/>
                  </a:lnTo>
                  <a:lnTo>
                    <a:pt x="610" y="120"/>
                  </a:lnTo>
                  <a:lnTo>
                    <a:pt x="615" y="123"/>
                  </a:lnTo>
                  <a:lnTo>
                    <a:pt x="618" y="126"/>
                  </a:lnTo>
                  <a:lnTo>
                    <a:pt x="620" y="129"/>
                  </a:lnTo>
                  <a:lnTo>
                    <a:pt x="622" y="131"/>
                  </a:lnTo>
                  <a:lnTo>
                    <a:pt x="622" y="134"/>
                  </a:lnTo>
                  <a:lnTo>
                    <a:pt x="618" y="138"/>
                  </a:lnTo>
                  <a:lnTo>
                    <a:pt x="617" y="143"/>
                  </a:lnTo>
                  <a:lnTo>
                    <a:pt x="613" y="146"/>
                  </a:lnTo>
                  <a:lnTo>
                    <a:pt x="610" y="149"/>
                  </a:lnTo>
                  <a:lnTo>
                    <a:pt x="609" y="153"/>
                  </a:lnTo>
                  <a:lnTo>
                    <a:pt x="607" y="169"/>
                  </a:lnTo>
                  <a:lnTo>
                    <a:pt x="605" y="185"/>
                  </a:lnTo>
                  <a:lnTo>
                    <a:pt x="597" y="266"/>
                  </a:lnTo>
                  <a:lnTo>
                    <a:pt x="597" y="279"/>
                  </a:lnTo>
                  <a:lnTo>
                    <a:pt x="595" y="292"/>
                  </a:lnTo>
                  <a:lnTo>
                    <a:pt x="594" y="304"/>
                  </a:lnTo>
                  <a:lnTo>
                    <a:pt x="587" y="314"/>
                  </a:lnTo>
                  <a:lnTo>
                    <a:pt x="574" y="327"/>
                  </a:lnTo>
                  <a:lnTo>
                    <a:pt x="561" y="340"/>
                  </a:lnTo>
                  <a:lnTo>
                    <a:pt x="548" y="353"/>
                  </a:lnTo>
                  <a:lnTo>
                    <a:pt x="538" y="363"/>
                  </a:lnTo>
                  <a:lnTo>
                    <a:pt x="531" y="370"/>
                  </a:lnTo>
                  <a:lnTo>
                    <a:pt x="525" y="380"/>
                  </a:lnTo>
                  <a:lnTo>
                    <a:pt x="516" y="389"/>
                  </a:lnTo>
                  <a:lnTo>
                    <a:pt x="510" y="399"/>
                  </a:lnTo>
                  <a:lnTo>
                    <a:pt x="507" y="408"/>
                  </a:lnTo>
                  <a:lnTo>
                    <a:pt x="508" y="409"/>
                  </a:lnTo>
                  <a:lnTo>
                    <a:pt x="508" y="411"/>
                  </a:lnTo>
                  <a:lnTo>
                    <a:pt x="508" y="412"/>
                  </a:lnTo>
                  <a:lnTo>
                    <a:pt x="507" y="414"/>
                  </a:lnTo>
                  <a:lnTo>
                    <a:pt x="507" y="416"/>
                  </a:lnTo>
                  <a:lnTo>
                    <a:pt x="505" y="416"/>
                  </a:lnTo>
                  <a:lnTo>
                    <a:pt x="505" y="416"/>
                  </a:lnTo>
                  <a:lnTo>
                    <a:pt x="503" y="417"/>
                  </a:lnTo>
                  <a:lnTo>
                    <a:pt x="503" y="421"/>
                  </a:lnTo>
                  <a:lnTo>
                    <a:pt x="502" y="422"/>
                  </a:lnTo>
                  <a:lnTo>
                    <a:pt x="498" y="424"/>
                  </a:lnTo>
                  <a:lnTo>
                    <a:pt x="495" y="426"/>
                  </a:lnTo>
                  <a:lnTo>
                    <a:pt x="493" y="426"/>
                  </a:lnTo>
                  <a:lnTo>
                    <a:pt x="492" y="431"/>
                  </a:lnTo>
                  <a:lnTo>
                    <a:pt x="493" y="440"/>
                  </a:lnTo>
                  <a:lnTo>
                    <a:pt x="497" y="450"/>
                  </a:lnTo>
                  <a:lnTo>
                    <a:pt x="498" y="459"/>
                  </a:lnTo>
                  <a:lnTo>
                    <a:pt x="500" y="463"/>
                  </a:lnTo>
                  <a:lnTo>
                    <a:pt x="498" y="465"/>
                  </a:lnTo>
                  <a:lnTo>
                    <a:pt x="497" y="465"/>
                  </a:lnTo>
                  <a:lnTo>
                    <a:pt x="495" y="463"/>
                  </a:lnTo>
                  <a:lnTo>
                    <a:pt x="492" y="463"/>
                  </a:lnTo>
                  <a:lnTo>
                    <a:pt x="489" y="465"/>
                  </a:lnTo>
                  <a:lnTo>
                    <a:pt x="487" y="465"/>
                  </a:lnTo>
                  <a:lnTo>
                    <a:pt x="485" y="465"/>
                  </a:lnTo>
                  <a:lnTo>
                    <a:pt x="485" y="467"/>
                  </a:lnTo>
                  <a:lnTo>
                    <a:pt x="484" y="468"/>
                  </a:lnTo>
                  <a:lnTo>
                    <a:pt x="480" y="470"/>
                  </a:lnTo>
                  <a:lnTo>
                    <a:pt x="477" y="472"/>
                  </a:lnTo>
                  <a:lnTo>
                    <a:pt x="474" y="473"/>
                  </a:lnTo>
                  <a:lnTo>
                    <a:pt x="469" y="473"/>
                  </a:lnTo>
                  <a:lnTo>
                    <a:pt x="465" y="473"/>
                  </a:lnTo>
                  <a:lnTo>
                    <a:pt x="462" y="475"/>
                  </a:lnTo>
                  <a:lnTo>
                    <a:pt x="459" y="478"/>
                  </a:lnTo>
                  <a:lnTo>
                    <a:pt x="456" y="480"/>
                  </a:lnTo>
                  <a:lnTo>
                    <a:pt x="452" y="483"/>
                  </a:lnTo>
                  <a:lnTo>
                    <a:pt x="449" y="485"/>
                  </a:lnTo>
                  <a:lnTo>
                    <a:pt x="447" y="486"/>
                  </a:lnTo>
                  <a:lnTo>
                    <a:pt x="446" y="490"/>
                  </a:lnTo>
                  <a:lnTo>
                    <a:pt x="444" y="493"/>
                  </a:lnTo>
                  <a:lnTo>
                    <a:pt x="444" y="495"/>
                  </a:lnTo>
                  <a:lnTo>
                    <a:pt x="441" y="498"/>
                  </a:lnTo>
                  <a:lnTo>
                    <a:pt x="436" y="496"/>
                  </a:lnTo>
                  <a:lnTo>
                    <a:pt x="426" y="493"/>
                  </a:lnTo>
                  <a:lnTo>
                    <a:pt x="418" y="490"/>
                  </a:lnTo>
                  <a:lnTo>
                    <a:pt x="411" y="486"/>
                  </a:lnTo>
                  <a:lnTo>
                    <a:pt x="387" y="480"/>
                  </a:lnTo>
                  <a:lnTo>
                    <a:pt x="360" y="480"/>
                  </a:lnTo>
                  <a:lnTo>
                    <a:pt x="345" y="482"/>
                  </a:lnTo>
                  <a:lnTo>
                    <a:pt x="329" y="485"/>
                  </a:lnTo>
                  <a:lnTo>
                    <a:pt x="316" y="491"/>
                  </a:lnTo>
                  <a:lnTo>
                    <a:pt x="313" y="495"/>
                  </a:lnTo>
                  <a:lnTo>
                    <a:pt x="309" y="500"/>
                  </a:lnTo>
                  <a:lnTo>
                    <a:pt x="306" y="503"/>
                  </a:lnTo>
                  <a:lnTo>
                    <a:pt x="303" y="506"/>
                  </a:lnTo>
                  <a:lnTo>
                    <a:pt x="299" y="508"/>
                  </a:lnTo>
                  <a:lnTo>
                    <a:pt x="290" y="510"/>
                  </a:lnTo>
                  <a:lnTo>
                    <a:pt x="276" y="506"/>
                  </a:lnTo>
                  <a:lnTo>
                    <a:pt x="263" y="503"/>
                  </a:lnTo>
                  <a:lnTo>
                    <a:pt x="250" y="498"/>
                  </a:lnTo>
                  <a:lnTo>
                    <a:pt x="242" y="495"/>
                  </a:lnTo>
                  <a:lnTo>
                    <a:pt x="237" y="493"/>
                  </a:lnTo>
                  <a:lnTo>
                    <a:pt x="234" y="488"/>
                  </a:lnTo>
                  <a:lnTo>
                    <a:pt x="230" y="485"/>
                  </a:lnTo>
                  <a:lnTo>
                    <a:pt x="225" y="483"/>
                  </a:lnTo>
                  <a:lnTo>
                    <a:pt x="216" y="480"/>
                  </a:lnTo>
                  <a:lnTo>
                    <a:pt x="207" y="483"/>
                  </a:lnTo>
                  <a:lnTo>
                    <a:pt x="199" y="488"/>
                  </a:lnTo>
                  <a:lnTo>
                    <a:pt x="189" y="491"/>
                  </a:lnTo>
                  <a:lnTo>
                    <a:pt x="186" y="491"/>
                  </a:lnTo>
                  <a:lnTo>
                    <a:pt x="184" y="491"/>
                  </a:lnTo>
                  <a:lnTo>
                    <a:pt x="181" y="490"/>
                  </a:lnTo>
                  <a:lnTo>
                    <a:pt x="179" y="491"/>
                  </a:lnTo>
                  <a:lnTo>
                    <a:pt x="178" y="493"/>
                  </a:lnTo>
                  <a:lnTo>
                    <a:pt x="176" y="495"/>
                  </a:lnTo>
                  <a:lnTo>
                    <a:pt x="174" y="496"/>
                  </a:lnTo>
                  <a:lnTo>
                    <a:pt x="173" y="498"/>
                  </a:lnTo>
                  <a:lnTo>
                    <a:pt x="170" y="498"/>
                  </a:lnTo>
                  <a:lnTo>
                    <a:pt x="166" y="496"/>
                  </a:lnTo>
                  <a:lnTo>
                    <a:pt x="161" y="491"/>
                  </a:lnTo>
                  <a:lnTo>
                    <a:pt x="156" y="483"/>
                  </a:lnTo>
                  <a:lnTo>
                    <a:pt x="150" y="473"/>
                  </a:lnTo>
                  <a:lnTo>
                    <a:pt x="143" y="467"/>
                  </a:lnTo>
                  <a:lnTo>
                    <a:pt x="138" y="465"/>
                  </a:lnTo>
                  <a:lnTo>
                    <a:pt x="128" y="460"/>
                  </a:lnTo>
                  <a:lnTo>
                    <a:pt x="117" y="457"/>
                  </a:lnTo>
                  <a:lnTo>
                    <a:pt x="107" y="454"/>
                  </a:lnTo>
                  <a:lnTo>
                    <a:pt x="100" y="452"/>
                  </a:lnTo>
                  <a:lnTo>
                    <a:pt x="97" y="450"/>
                  </a:lnTo>
                  <a:lnTo>
                    <a:pt x="96" y="452"/>
                  </a:lnTo>
                  <a:lnTo>
                    <a:pt x="92" y="454"/>
                  </a:lnTo>
                  <a:lnTo>
                    <a:pt x="91" y="455"/>
                  </a:lnTo>
                  <a:lnTo>
                    <a:pt x="89" y="457"/>
                  </a:lnTo>
                  <a:lnTo>
                    <a:pt x="87" y="459"/>
                  </a:lnTo>
                  <a:lnTo>
                    <a:pt x="79" y="459"/>
                  </a:lnTo>
                  <a:lnTo>
                    <a:pt x="69" y="459"/>
                  </a:lnTo>
                  <a:lnTo>
                    <a:pt x="58" y="457"/>
                  </a:lnTo>
                  <a:lnTo>
                    <a:pt x="46" y="460"/>
                  </a:lnTo>
                  <a:lnTo>
                    <a:pt x="45" y="463"/>
                  </a:lnTo>
                  <a:lnTo>
                    <a:pt x="41" y="465"/>
                  </a:lnTo>
                  <a:lnTo>
                    <a:pt x="38" y="468"/>
                  </a:lnTo>
                  <a:lnTo>
                    <a:pt x="36" y="470"/>
                  </a:lnTo>
                  <a:lnTo>
                    <a:pt x="35" y="470"/>
                  </a:lnTo>
                  <a:lnTo>
                    <a:pt x="33" y="470"/>
                  </a:lnTo>
                  <a:lnTo>
                    <a:pt x="31" y="470"/>
                  </a:lnTo>
                  <a:lnTo>
                    <a:pt x="31" y="470"/>
                  </a:lnTo>
                  <a:lnTo>
                    <a:pt x="28" y="478"/>
                  </a:lnTo>
                  <a:lnTo>
                    <a:pt x="27" y="491"/>
                  </a:lnTo>
                  <a:lnTo>
                    <a:pt x="22" y="505"/>
                  </a:lnTo>
                  <a:lnTo>
                    <a:pt x="18" y="508"/>
                  </a:lnTo>
                  <a:lnTo>
                    <a:pt x="15" y="510"/>
                  </a:lnTo>
                  <a:lnTo>
                    <a:pt x="10" y="513"/>
                  </a:lnTo>
                  <a:lnTo>
                    <a:pt x="7" y="514"/>
                  </a:lnTo>
                  <a:lnTo>
                    <a:pt x="3" y="518"/>
                  </a:lnTo>
                  <a:lnTo>
                    <a:pt x="3" y="526"/>
                  </a:lnTo>
                  <a:lnTo>
                    <a:pt x="3" y="539"/>
                  </a:lnTo>
                  <a:lnTo>
                    <a:pt x="3" y="542"/>
                  </a:lnTo>
                  <a:lnTo>
                    <a:pt x="3" y="544"/>
                  </a:lnTo>
                  <a:lnTo>
                    <a:pt x="3" y="546"/>
                  </a:lnTo>
                  <a:lnTo>
                    <a:pt x="0" y="549"/>
                  </a:lnTo>
                  <a:lnTo>
                    <a:pt x="2" y="552"/>
                  </a:lnTo>
                  <a:lnTo>
                    <a:pt x="2" y="554"/>
                  </a:lnTo>
                  <a:lnTo>
                    <a:pt x="3" y="556"/>
                  </a:lnTo>
                  <a:lnTo>
                    <a:pt x="3" y="559"/>
                  </a:lnTo>
                  <a:lnTo>
                    <a:pt x="3" y="559"/>
                  </a:lnTo>
                  <a:lnTo>
                    <a:pt x="2" y="561"/>
                  </a:lnTo>
                  <a:lnTo>
                    <a:pt x="0" y="561"/>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Freeform 141"/>
            <p:cNvSpPr>
              <a:spLocks/>
            </p:cNvSpPr>
            <p:nvPr/>
          </p:nvSpPr>
          <p:spPr bwMode="auto">
            <a:xfrm>
              <a:off x="1172840" y="1249130"/>
              <a:ext cx="829248" cy="340641"/>
            </a:xfrm>
            <a:custGeom>
              <a:avLst/>
              <a:gdLst>
                <a:gd name="T0" fmla="*/ 71 w 779"/>
                <a:gd name="T1" fmla="*/ 60 h 320"/>
                <a:gd name="T2" fmla="*/ 214 w 779"/>
                <a:gd name="T3" fmla="*/ 177 h 320"/>
                <a:gd name="T4" fmla="*/ 232 w 779"/>
                <a:gd name="T5" fmla="*/ 190 h 320"/>
                <a:gd name="T6" fmla="*/ 253 w 779"/>
                <a:gd name="T7" fmla="*/ 207 h 320"/>
                <a:gd name="T8" fmla="*/ 258 w 779"/>
                <a:gd name="T9" fmla="*/ 213 h 320"/>
                <a:gd name="T10" fmla="*/ 258 w 779"/>
                <a:gd name="T11" fmla="*/ 218 h 320"/>
                <a:gd name="T12" fmla="*/ 256 w 779"/>
                <a:gd name="T13" fmla="*/ 225 h 320"/>
                <a:gd name="T14" fmla="*/ 258 w 779"/>
                <a:gd name="T15" fmla="*/ 230 h 320"/>
                <a:gd name="T16" fmla="*/ 261 w 779"/>
                <a:gd name="T17" fmla="*/ 230 h 320"/>
                <a:gd name="T18" fmla="*/ 265 w 779"/>
                <a:gd name="T19" fmla="*/ 230 h 320"/>
                <a:gd name="T20" fmla="*/ 265 w 779"/>
                <a:gd name="T21" fmla="*/ 233 h 320"/>
                <a:gd name="T22" fmla="*/ 268 w 779"/>
                <a:gd name="T23" fmla="*/ 235 h 320"/>
                <a:gd name="T24" fmla="*/ 275 w 779"/>
                <a:gd name="T25" fmla="*/ 236 h 320"/>
                <a:gd name="T26" fmla="*/ 279 w 779"/>
                <a:gd name="T27" fmla="*/ 240 h 320"/>
                <a:gd name="T28" fmla="*/ 279 w 779"/>
                <a:gd name="T29" fmla="*/ 243 h 320"/>
                <a:gd name="T30" fmla="*/ 279 w 779"/>
                <a:gd name="T31" fmla="*/ 245 h 320"/>
                <a:gd name="T32" fmla="*/ 284 w 779"/>
                <a:gd name="T33" fmla="*/ 251 h 320"/>
                <a:gd name="T34" fmla="*/ 291 w 779"/>
                <a:gd name="T35" fmla="*/ 256 h 320"/>
                <a:gd name="T36" fmla="*/ 296 w 779"/>
                <a:gd name="T37" fmla="*/ 256 h 320"/>
                <a:gd name="T38" fmla="*/ 301 w 779"/>
                <a:gd name="T39" fmla="*/ 255 h 320"/>
                <a:gd name="T40" fmla="*/ 304 w 779"/>
                <a:gd name="T41" fmla="*/ 253 h 320"/>
                <a:gd name="T42" fmla="*/ 309 w 779"/>
                <a:gd name="T43" fmla="*/ 259 h 320"/>
                <a:gd name="T44" fmla="*/ 314 w 779"/>
                <a:gd name="T45" fmla="*/ 266 h 320"/>
                <a:gd name="T46" fmla="*/ 334 w 779"/>
                <a:gd name="T47" fmla="*/ 271 h 320"/>
                <a:gd name="T48" fmla="*/ 352 w 779"/>
                <a:gd name="T49" fmla="*/ 279 h 320"/>
                <a:gd name="T50" fmla="*/ 352 w 779"/>
                <a:gd name="T51" fmla="*/ 284 h 320"/>
                <a:gd name="T52" fmla="*/ 350 w 779"/>
                <a:gd name="T53" fmla="*/ 291 h 320"/>
                <a:gd name="T54" fmla="*/ 350 w 779"/>
                <a:gd name="T55" fmla="*/ 296 h 320"/>
                <a:gd name="T56" fmla="*/ 352 w 779"/>
                <a:gd name="T57" fmla="*/ 301 h 320"/>
                <a:gd name="T58" fmla="*/ 348 w 779"/>
                <a:gd name="T59" fmla="*/ 306 h 320"/>
                <a:gd name="T60" fmla="*/ 345 w 779"/>
                <a:gd name="T61" fmla="*/ 309 h 320"/>
                <a:gd name="T62" fmla="*/ 344 w 779"/>
                <a:gd name="T63" fmla="*/ 314 h 320"/>
                <a:gd name="T64" fmla="*/ 353 w 779"/>
                <a:gd name="T65" fmla="*/ 320 h 320"/>
                <a:gd name="T66" fmla="*/ 376 w 779"/>
                <a:gd name="T67" fmla="*/ 319 h 320"/>
                <a:gd name="T68" fmla="*/ 401 w 779"/>
                <a:gd name="T69" fmla="*/ 312 h 320"/>
                <a:gd name="T70" fmla="*/ 439 w 779"/>
                <a:gd name="T71" fmla="*/ 307 h 320"/>
                <a:gd name="T72" fmla="*/ 473 w 779"/>
                <a:gd name="T73" fmla="*/ 301 h 320"/>
                <a:gd name="T74" fmla="*/ 487 w 779"/>
                <a:gd name="T75" fmla="*/ 289 h 320"/>
                <a:gd name="T76" fmla="*/ 524 w 779"/>
                <a:gd name="T77" fmla="*/ 258 h 320"/>
                <a:gd name="T78" fmla="*/ 589 w 779"/>
                <a:gd name="T79" fmla="*/ 212 h 320"/>
                <a:gd name="T80" fmla="*/ 654 w 779"/>
                <a:gd name="T81" fmla="*/ 174 h 320"/>
                <a:gd name="T82" fmla="*/ 779 w 779"/>
                <a:gd name="T83" fmla="*/ 10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9" h="320">
                  <a:moveTo>
                    <a:pt x="0" y="0"/>
                  </a:moveTo>
                  <a:lnTo>
                    <a:pt x="71" y="60"/>
                  </a:lnTo>
                  <a:lnTo>
                    <a:pt x="141" y="120"/>
                  </a:lnTo>
                  <a:lnTo>
                    <a:pt x="214" y="177"/>
                  </a:lnTo>
                  <a:lnTo>
                    <a:pt x="220" y="182"/>
                  </a:lnTo>
                  <a:lnTo>
                    <a:pt x="232" y="190"/>
                  </a:lnTo>
                  <a:lnTo>
                    <a:pt x="243" y="199"/>
                  </a:lnTo>
                  <a:lnTo>
                    <a:pt x="253" y="207"/>
                  </a:lnTo>
                  <a:lnTo>
                    <a:pt x="258" y="212"/>
                  </a:lnTo>
                  <a:lnTo>
                    <a:pt x="258" y="213"/>
                  </a:lnTo>
                  <a:lnTo>
                    <a:pt x="258" y="215"/>
                  </a:lnTo>
                  <a:lnTo>
                    <a:pt x="258" y="218"/>
                  </a:lnTo>
                  <a:lnTo>
                    <a:pt x="256" y="223"/>
                  </a:lnTo>
                  <a:lnTo>
                    <a:pt x="256" y="225"/>
                  </a:lnTo>
                  <a:lnTo>
                    <a:pt x="256" y="228"/>
                  </a:lnTo>
                  <a:lnTo>
                    <a:pt x="258" y="230"/>
                  </a:lnTo>
                  <a:lnTo>
                    <a:pt x="260" y="230"/>
                  </a:lnTo>
                  <a:lnTo>
                    <a:pt x="261" y="230"/>
                  </a:lnTo>
                  <a:lnTo>
                    <a:pt x="263" y="230"/>
                  </a:lnTo>
                  <a:lnTo>
                    <a:pt x="265" y="230"/>
                  </a:lnTo>
                  <a:lnTo>
                    <a:pt x="265" y="232"/>
                  </a:lnTo>
                  <a:lnTo>
                    <a:pt x="265" y="233"/>
                  </a:lnTo>
                  <a:lnTo>
                    <a:pt x="266" y="235"/>
                  </a:lnTo>
                  <a:lnTo>
                    <a:pt x="268" y="235"/>
                  </a:lnTo>
                  <a:lnTo>
                    <a:pt x="271" y="236"/>
                  </a:lnTo>
                  <a:lnTo>
                    <a:pt x="275" y="236"/>
                  </a:lnTo>
                  <a:lnTo>
                    <a:pt x="278" y="238"/>
                  </a:lnTo>
                  <a:lnTo>
                    <a:pt x="279" y="240"/>
                  </a:lnTo>
                  <a:lnTo>
                    <a:pt x="279" y="241"/>
                  </a:lnTo>
                  <a:lnTo>
                    <a:pt x="279" y="243"/>
                  </a:lnTo>
                  <a:lnTo>
                    <a:pt x="279" y="243"/>
                  </a:lnTo>
                  <a:lnTo>
                    <a:pt x="279" y="245"/>
                  </a:lnTo>
                  <a:lnTo>
                    <a:pt x="281" y="248"/>
                  </a:lnTo>
                  <a:lnTo>
                    <a:pt x="284" y="251"/>
                  </a:lnTo>
                  <a:lnTo>
                    <a:pt x="288" y="253"/>
                  </a:lnTo>
                  <a:lnTo>
                    <a:pt x="291" y="256"/>
                  </a:lnTo>
                  <a:lnTo>
                    <a:pt x="293" y="258"/>
                  </a:lnTo>
                  <a:lnTo>
                    <a:pt x="296" y="256"/>
                  </a:lnTo>
                  <a:lnTo>
                    <a:pt x="298" y="256"/>
                  </a:lnTo>
                  <a:lnTo>
                    <a:pt x="301" y="255"/>
                  </a:lnTo>
                  <a:lnTo>
                    <a:pt x="302" y="253"/>
                  </a:lnTo>
                  <a:lnTo>
                    <a:pt x="304" y="253"/>
                  </a:lnTo>
                  <a:lnTo>
                    <a:pt x="307" y="256"/>
                  </a:lnTo>
                  <a:lnTo>
                    <a:pt x="309" y="259"/>
                  </a:lnTo>
                  <a:lnTo>
                    <a:pt x="311" y="263"/>
                  </a:lnTo>
                  <a:lnTo>
                    <a:pt x="314" y="266"/>
                  </a:lnTo>
                  <a:lnTo>
                    <a:pt x="322" y="269"/>
                  </a:lnTo>
                  <a:lnTo>
                    <a:pt x="334" y="271"/>
                  </a:lnTo>
                  <a:lnTo>
                    <a:pt x="345" y="274"/>
                  </a:lnTo>
                  <a:lnTo>
                    <a:pt x="352" y="279"/>
                  </a:lnTo>
                  <a:lnTo>
                    <a:pt x="352" y="281"/>
                  </a:lnTo>
                  <a:lnTo>
                    <a:pt x="352" y="284"/>
                  </a:lnTo>
                  <a:lnTo>
                    <a:pt x="350" y="287"/>
                  </a:lnTo>
                  <a:lnTo>
                    <a:pt x="350" y="291"/>
                  </a:lnTo>
                  <a:lnTo>
                    <a:pt x="350" y="292"/>
                  </a:lnTo>
                  <a:lnTo>
                    <a:pt x="350" y="296"/>
                  </a:lnTo>
                  <a:lnTo>
                    <a:pt x="352" y="297"/>
                  </a:lnTo>
                  <a:lnTo>
                    <a:pt x="352" y="301"/>
                  </a:lnTo>
                  <a:lnTo>
                    <a:pt x="350" y="304"/>
                  </a:lnTo>
                  <a:lnTo>
                    <a:pt x="348" y="306"/>
                  </a:lnTo>
                  <a:lnTo>
                    <a:pt x="347" y="307"/>
                  </a:lnTo>
                  <a:lnTo>
                    <a:pt x="345" y="309"/>
                  </a:lnTo>
                  <a:lnTo>
                    <a:pt x="344" y="310"/>
                  </a:lnTo>
                  <a:lnTo>
                    <a:pt x="344" y="314"/>
                  </a:lnTo>
                  <a:lnTo>
                    <a:pt x="347" y="315"/>
                  </a:lnTo>
                  <a:lnTo>
                    <a:pt x="353" y="320"/>
                  </a:lnTo>
                  <a:lnTo>
                    <a:pt x="363" y="320"/>
                  </a:lnTo>
                  <a:lnTo>
                    <a:pt x="376" y="319"/>
                  </a:lnTo>
                  <a:lnTo>
                    <a:pt x="391" y="315"/>
                  </a:lnTo>
                  <a:lnTo>
                    <a:pt x="401" y="312"/>
                  </a:lnTo>
                  <a:lnTo>
                    <a:pt x="419" y="310"/>
                  </a:lnTo>
                  <a:lnTo>
                    <a:pt x="439" y="307"/>
                  </a:lnTo>
                  <a:lnTo>
                    <a:pt x="459" y="304"/>
                  </a:lnTo>
                  <a:lnTo>
                    <a:pt x="473" y="301"/>
                  </a:lnTo>
                  <a:lnTo>
                    <a:pt x="480" y="296"/>
                  </a:lnTo>
                  <a:lnTo>
                    <a:pt x="487" y="289"/>
                  </a:lnTo>
                  <a:lnTo>
                    <a:pt x="493" y="284"/>
                  </a:lnTo>
                  <a:lnTo>
                    <a:pt x="524" y="258"/>
                  </a:lnTo>
                  <a:lnTo>
                    <a:pt x="557" y="232"/>
                  </a:lnTo>
                  <a:lnTo>
                    <a:pt x="589" y="212"/>
                  </a:lnTo>
                  <a:lnTo>
                    <a:pt x="621" y="194"/>
                  </a:lnTo>
                  <a:lnTo>
                    <a:pt x="654" y="174"/>
                  </a:lnTo>
                  <a:lnTo>
                    <a:pt x="717" y="138"/>
                  </a:lnTo>
                  <a:lnTo>
                    <a:pt x="779" y="102"/>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142"/>
            <p:cNvSpPr>
              <a:spLocks/>
            </p:cNvSpPr>
            <p:nvPr/>
          </p:nvSpPr>
          <p:spPr bwMode="auto">
            <a:xfrm>
              <a:off x="1881800" y="1002165"/>
              <a:ext cx="783474" cy="568445"/>
            </a:xfrm>
            <a:custGeom>
              <a:avLst/>
              <a:gdLst>
                <a:gd name="T0" fmla="*/ 735 w 736"/>
                <a:gd name="T1" fmla="*/ 503 h 534"/>
                <a:gd name="T2" fmla="*/ 736 w 736"/>
                <a:gd name="T3" fmla="*/ 510 h 534"/>
                <a:gd name="T4" fmla="*/ 722 w 736"/>
                <a:gd name="T5" fmla="*/ 511 h 534"/>
                <a:gd name="T6" fmla="*/ 690 w 736"/>
                <a:gd name="T7" fmla="*/ 511 h 534"/>
                <a:gd name="T8" fmla="*/ 687 w 736"/>
                <a:gd name="T9" fmla="*/ 511 h 534"/>
                <a:gd name="T10" fmla="*/ 687 w 736"/>
                <a:gd name="T11" fmla="*/ 519 h 534"/>
                <a:gd name="T12" fmla="*/ 689 w 736"/>
                <a:gd name="T13" fmla="*/ 529 h 534"/>
                <a:gd name="T14" fmla="*/ 684 w 736"/>
                <a:gd name="T15" fmla="*/ 534 h 534"/>
                <a:gd name="T16" fmla="*/ 672 w 736"/>
                <a:gd name="T17" fmla="*/ 529 h 534"/>
                <a:gd name="T18" fmla="*/ 659 w 736"/>
                <a:gd name="T19" fmla="*/ 521 h 534"/>
                <a:gd name="T20" fmla="*/ 376 w 736"/>
                <a:gd name="T21" fmla="*/ 373 h 534"/>
                <a:gd name="T22" fmla="*/ 335 w 736"/>
                <a:gd name="T23" fmla="*/ 350 h 534"/>
                <a:gd name="T24" fmla="*/ 304 w 736"/>
                <a:gd name="T25" fmla="*/ 337 h 534"/>
                <a:gd name="T26" fmla="*/ 273 w 736"/>
                <a:gd name="T27" fmla="*/ 352 h 534"/>
                <a:gd name="T28" fmla="*/ 238 w 736"/>
                <a:gd name="T29" fmla="*/ 371 h 534"/>
                <a:gd name="T30" fmla="*/ 228 w 736"/>
                <a:gd name="T31" fmla="*/ 376 h 534"/>
                <a:gd name="T32" fmla="*/ 218 w 736"/>
                <a:gd name="T33" fmla="*/ 380 h 534"/>
                <a:gd name="T34" fmla="*/ 197 w 736"/>
                <a:gd name="T35" fmla="*/ 362 h 534"/>
                <a:gd name="T36" fmla="*/ 169 w 736"/>
                <a:gd name="T37" fmla="*/ 347 h 534"/>
                <a:gd name="T38" fmla="*/ 123 w 736"/>
                <a:gd name="T39" fmla="*/ 337 h 534"/>
                <a:gd name="T40" fmla="*/ 105 w 736"/>
                <a:gd name="T41" fmla="*/ 314 h 534"/>
                <a:gd name="T42" fmla="*/ 92 w 736"/>
                <a:gd name="T43" fmla="*/ 292 h 534"/>
                <a:gd name="T44" fmla="*/ 62 w 736"/>
                <a:gd name="T45" fmla="*/ 283 h 534"/>
                <a:gd name="T46" fmla="*/ 49 w 736"/>
                <a:gd name="T47" fmla="*/ 283 h 534"/>
                <a:gd name="T48" fmla="*/ 41 w 736"/>
                <a:gd name="T49" fmla="*/ 284 h 534"/>
                <a:gd name="T50" fmla="*/ 34 w 736"/>
                <a:gd name="T51" fmla="*/ 276 h 534"/>
                <a:gd name="T52" fmla="*/ 33 w 736"/>
                <a:gd name="T53" fmla="*/ 269 h 534"/>
                <a:gd name="T54" fmla="*/ 26 w 736"/>
                <a:gd name="T55" fmla="*/ 268 h 534"/>
                <a:gd name="T56" fmla="*/ 26 w 736"/>
                <a:gd name="T57" fmla="*/ 251 h 534"/>
                <a:gd name="T58" fmla="*/ 26 w 736"/>
                <a:gd name="T59" fmla="*/ 243 h 534"/>
                <a:gd name="T60" fmla="*/ 5 w 736"/>
                <a:gd name="T61" fmla="*/ 210 h 534"/>
                <a:gd name="T62" fmla="*/ 1 w 736"/>
                <a:gd name="T63" fmla="*/ 194 h 534"/>
                <a:gd name="T64" fmla="*/ 13 w 736"/>
                <a:gd name="T65" fmla="*/ 189 h 534"/>
                <a:gd name="T66" fmla="*/ 23 w 736"/>
                <a:gd name="T67" fmla="*/ 184 h 534"/>
                <a:gd name="T68" fmla="*/ 24 w 736"/>
                <a:gd name="T69" fmla="*/ 176 h 534"/>
                <a:gd name="T70" fmla="*/ 26 w 736"/>
                <a:gd name="T71" fmla="*/ 167 h 534"/>
                <a:gd name="T72" fmla="*/ 24 w 736"/>
                <a:gd name="T73" fmla="*/ 164 h 534"/>
                <a:gd name="T74" fmla="*/ 23 w 736"/>
                <a:gd name="T75" fmla="*/ 161 h 534"/>
                <a:gd name="T76" fmla="*/ 21 w 736"/>
                <a:gd name="T77" fmla="*/ 144 h 534"/>
                <a:gd name="T78" fmla="*/ 29 w 736"/>
                <a:gd name="T79" fmla="*/ 126 h 534"/>
                <a:gd name="T80" fmla="*/ 28 w 736"/>
                <a:gd name="T81" fmla="*/ 108 h 534"/>
                <a:gd name="T82" fmla="*/ 26 w 736"/>
                <a:gd name="T83" fmla="*/ 84 h 534"/>
                <a:gd name="T84" fmla="*/ 23 w 736"/>
                <a:gd name="T85" fmla="*/ 26 h 534"/>
                <a:gd name="T86" fmla="*/ 16 w 736"/>
                <a:gd name="T87" fmla="*/ 16 h 534"/>
                <a:gd name="T88" fmla="*/ 10 w 736"/>
                <a:gd name="T89" fmla="*/ 6 h 534"/>
                <a:gd name="T90" fmla="*/ 15 w 736"/>
                <a:gd name="T91" fmla="*/ 1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6" h="534">
                  <a:moveTo>
                    <a:pt x="733" y="411"/>
                  </a:moveTo>
                  <a:lnTo>
                    <a:pt x="735" y="487"/>
                  </a:lnTo>
                  <a:lnTo>
                    <a:pt x="735" y="503"/>
                  </a:lnTo>
                  <a:lnTo>
                    <a:pt x="735" y="505"/>
                  </a:lnTo>
                  <a:lnTo>
                    <a:pt x="736" y="506"/>
                  </a:lnTo>
                  <a:lnTo>
                    <a:pt x="736" y="510"/>
                  </a:lnTo>
                  <a:lnTo>
                    <a:pt x="736" y="511"/>
                  </a:lnTo>
                  <a:lnTo>
                    <a:pt x="731" y="511"/>
                  </a:lnTo>
                  <a:lnTo>
                    <a:pt x="722" y="511"/>
                  </a:lnTo>
                  <a:lnTo>
                    <a:pt x="708" y="511"/>
                  </a:lnTo>
                  <a:lnTo>
                    <a:pt x="697" y="511"/>
                  </a:lnTo>
                  <a:lnTo>
                    <a:pt x="690" y="511"/>
                  </a:lnTo>
                  <a:lnTo>
                    <a:pt x="690" y="511"/>
                  </a:lnTo>
                  <a:lnTo>
                    <a:pt x="689" y="511"/>
                  </a:lnTo>
                  <a:lnTo>
                    <a:pt x="687" y="511"/>
                  </a:lnTo>
                  <a:lnTo>
                    <a:pt x="687" y="513"/>
                  </a:lnTo>
                  <a:lnTo>
                    <a:pt x="687" y="516"/>
                  </a:lnTo>
                  <a:lnTo>
                    <a:pt x="687" y="519"/>
                  </a:lnTo>
                  <a:lnTo>
                    <a:pt x="687" y="523"/>
                  </a:lnTo>
                  <a:lnTo>
                    <a:pt x="689" y="526"/>
                  </a:lnTo>
                  <a:lnTo>
                    <a:pt x="689" y="529"/>
                  </a:lnTo>
                  <a:lnTo>
                    <a:pt x="687" y="531"/>
                  </a:lnTo>
                  <a:lnTo>
                    <a:pt x="687" y="534"/>
                  </a:lnTo>
                  <a:lnTo>
                    <a:pt x="684" y="534"/>
                  </a:lnTo>
                  <a:lnTo>
                    <a:pt x="680" y="534"/>
                  </a:lnTo>
                  <a:lnTo>
                    <a:pt x="676" y="531"/>
                  </a:lnTo>
                  <a:lnTo>
                    <a:pt x="672" y="529"/>
                  </a:lnTo>
                  <a:lnTo>
                    <a:pt x="667" y="526"/>
                  </a:lnTo>
                  <a:lnTo>
                    <a:pt x="662" y="523"/>
                  </a:lnTo>
                  <a:lnTo>
                    <a:pt x="659" y="521"/>
                  </a:lnTo>
                  <a:lnTo>
                    <a:pt x="587" y="482"/>
                  </a:lnTo>
                  <a:lnTo>
                    <a:pt x="385" y="376"/>
                  </a:lnTo>
                  <a:lnTo>
                    <a:pt x="376" y="373"/>
                  </a:lnTo>
                  <a:lnTo>
                    <a:pt x="365" y="366"/>
                  </a:lnTo>
                  <a:lnTo>
                    <a:pt x="350" y="358"/>
                  </a:lnTo>
                  <a:lnTo>
                    <a:pt x="335" y="350"/>
                  </a:lnTo>
                  <a:lnTo>
                    <a:pt x="320" y="343"/>
                  </a:lnTo>
                  <a:lnTo>
                    <a:pt x="311" y="339"/>
                  </a:lnTo>
                  <a:lnTo>
                    <a:pt x="304" y="337"/>
                  </a:lnTo>
                  <a:lnTo>
                    <a:pt x="297" y="339"/>
                  </a:lnTo>
                  <a:lnTo>
                    <a:pt x="286" y="345"/>
                  </a:lnTo>
                  <a:lnTo>
                    <a:pt x="273" y="352"/>
                  </a:lnTo>
                  <a:lnTo>
                    <a:pt x="258" y="360"/>
                  </a:lnTo>
                  <a:lnTo>
                    <a:pt x="246" y="366"/>
                  </a:lnTo>
                  <a:lnTo>
                    <a:pt x="238" y="371"/>
                  </a:lnTo>
                  <a:lnTo>
                    <a:pt x="237" y="371"/>
                  </a:lnTo>
                  <a:lnTo>
                    <a:pt x="233" y="375"/>
                  </a:lnTo>
                  <a:lnTo>
                    <a:pt x="228" y="376"/>
                  </a:lnTo>
                  <a:lnTo>
                    <a:pt x="225" y="378"/>
                  </a:lnTo>
                  <a:lnTo>
                    <a:pt x="222" y="380"/>
                  </a:lnTo>
                  <a:lnTo>
                    <a:pt x="218" y="380"/>
                  </a:lnTo>
                  <a:lnTo>
                    <a:pt x="214" y="376"/>
                  </a:lnTo>
                  <a:lnTo>
                    <a:pt x="205" y="370"/>
                  </a:lnTo>
                  <a:lnTo>
                    <a:pt x="197" y="362"/>
                  </a:lnTo>
                  <a:lnTo>
                    <a:pt x="189" y="355"/>
                  </a:lnTo>
                  <a:lnTo>
                    <a:pt x="181" y="350"/>
                  </a:lnTo>
                  <a:lnTo>
                    <a:pt x="169" y="347"/>
                  </a:lnTo>
                  <a:lnTo>
                    <a:pt x="154" y="343"/>
                  </a:lnTo>
                  <a:lnTo>
                    <a:pt x="136" y="340"/>
                  </a:lnTo>
                  <a:lnTo>
                    <a:pt x="123" y="337"/>
                  </a:lnTo>
                  <a:lnTo>
                    <a:pt x="113" y="334"/>
                  </a:lnTo>
                  <a:lnTo>
                    <a:pt x="108" y="325"/>
                  </a:lnTo>
                  <a:lnTo>
                    <a:pt x="105" y="314"/>
                  </a:lnTo>
                  <a:lnTo>
                    <a:pt x="102" y="304"/>
                  </a:lnTo>
                  <a:lnTo>
                    <a:pt x="95" y="294"/>
                  </a:lnTo>
                  <a:lnTo>
                    <a:pt x="92" y="292"/>
                  </a:lnTo>
                  <a:lnTo>
                    <a:pt x="82" y="289"/>
                  </a:lnTo>
                  <a:lnTo>
                    <a:pt x="71" y="286"/>
                  </a:lnTo>
                  <a:lnTo>
                    <a:pt x="62" y="283"/>
                  </a:lnTo>
                  <a:lnTo>
                    <a:pt x="56" y="281"/>
                  </a:lnTo>
                  <a:lnTo>
                    <a:pt x="52" y="281"/>
                  </a:lnTo>
                  <a:lnTo>
                    <a:pt x="49" y="283"/>
                  </a:lnTo>
                  <a:lnTo>
                    <a:pt x="46" y="283"/>
                  </a:lnTo>
                  <a:lnTo>
                    <a:pt x="43" y="284"/>
                  </a:lnTo>
                  <a:lnTo>
                    <a:pt x="41" y="284"/>
                  </a:lnTo>
                  <a:lnTo>
                    <a:pt x="38" y="283"/>
                  </a:lnTo>
                  <a:lnTo>
                    <a:pt x="34" y="279"/>
                  </a:lnTo>
                  <a:lnTo>
                    <a:pt x="34" y="276"/>
                  </a:lnTo>
                  <a:lnTo>
                    <a:pt x="34" y="274"/>
                  </a:lnTo>
                  <a:lnTo>
                    <a:pt x="33" y="271"/>
                  </a:lnTo>
                  <a:lnTo>
                    <a:pt x="33" y="269"/>
                  </a:lnTo>
                  <a:lnTo>
                    <a:pt x="29" y="269"/>
                  </a:lnTo>
                  <a:lnTo>
                    <a:pt x="28" y="268"/>
                  </a:lnTo>
                  <a:lnTo>
                    <a:pt x="26" y="268"/>
                  </a:lnTo>
                  <a:lnTo>
                    <a:pt x="26" y="264"/>
                  </a:lnTo>
                  <a:lnTo>
                    <a:pt x="26" y="263"/>
                  </a:lnTo>
                  <a:lnTo>
                    <a:pt x="26" y="251"/>
                  </a:lnTo>
                  <a:lnTo>
                    <a:pt x="26" y="246"/>
                  </a:lnTo>
                  <a:lnTo>
                    <a:pt x="26" y="245"/>
                  </a:lnTo>
                  <a:lnTo>
                    <a:pt x="26" y="243"/>
                  </a:lnTo>
                  <a:lnTo>
                    <a:pt x="21" y="233"/>
                  </a:lnTo>
                  <a:lnTo>
                    <a:pt x="13" y="222"/>
                  </a:lnTo>
                  <a:lnTo>
                    <a:pt x="5" y="210"/>
                  </a:lnTo>
                  <a:lnTo>
                    <a:pt x="0" y="200"/>
                  </a:lnTo>
                  <a:lnTo>
                    <a:pt x="0" y="197"/>
                  </a:lnTo>
                  <a:lnTo>
                    <a:pt x="1" y="194"/>
                  </a:lnTo>
                  <a:lnTo>
                    <a:pt x="5" y="192"/>
                  </a:lnTo>
                  <a:lnTo>
                    <a:pt x="8" y="190"/>
                  </a:lnTo>
                  <a:lnTo>
                    <a:pt x="13" y="189"/>
                  </a:lnTo>
                  <a:lnTo>
                    <a:pt x="16" y="187"/>
                  </a:lnTo>
                  <a:lnTo>
                    <a:pt x="20" y="186"/>
                  </a:lnTo>
                  <a:lnTo>
                    <a:pt x="23" y="184"/>
                  </a:lnTo>
                  <a:lnTo>
                    <a:pt x="23" y="181"/>
                  </a:lnTo>
                  <a:lnTo>
                    <a:pt x="24" y="179"/>
                  </a:lnTo>
                  <a:lnTo>
                    <a:pt x="24" y="176"/>
                  </a:lnTo>
                  <a:lnTo>
                    <a:pt x="24" y="172"/>
                  </a:lnTo>
                  <a:lnTo>
                    <a:pt x="26" y="171"/>
                  </a:lnTo>
                  <a:lnTo>
                    <a:pt x="26" y="167"/>
                  </a:lnTo>
                  <a:lnTo>
                    <a:pt x="26" y="166"/>
                  </a:lnTo>
                  <a:lnTo>
                    <a:pt x="26" y="166"/>
                  </a:lnTo>
                  <a:lnTo>
                    <a:pt x="24" y="164"/>
                  </a:lnTo>
                  <a:lnTo>
                    <a:pt x="23" y="164"/>
                  </a:lnTo>
                  <a:lnTo>
                    <a:pt x="23" y="162"/>
                  </a:lnTo>
                  <a:lnTo>
                    <a:pt x="23" y="161"/>
                  </a:lnTo>
                  <a:lnTo>
                    <a:pt x="21" y="159"/>
                  </a:lnTo>
                  <a:lnTo>
                    <a:pt x="21" y="158"/>
                  </a:lnTo>
                  <a:lnTo>
                    <a:pt x="21" y="144"/>
                  </a:lnTo>
                  <a:lnTo>
                    <a:pt x="23" y="138"/>
                  </a:lnTo>
                  <a:lnTo>
                    <a:pt x="26" y="131"/>
                  </a:lnTo>
                  <a:lnTo>
                    <a:pt x="29" y="126"/>
                  </a:lnTo>
                  <a:lnTo>
                    <a:pt x="31" y="118"/>
                  </a:lnTo>
                  <a:lnTo>
                    <a:pt x="31" y="113"/>
                  </a:lnTo>
                  <a:lnTo>
                    <a:pt x="28" y="108"/>
                  </a:lnTo>
                  <a:lnTo>
                    <a:pt x="26" y="103"/>
                  </a:lnTo>
                  <a:lnTo>
                    <a:pt x="24" y="98"/>
                  </a:lnTo>
                  <a:lnTo>
                    <a:pt x="26" y="84"/>
                  </a:lnTo>
                  <a:lnTo>
                    <a:pt x="29" y="69"/>
                  </a:lnTo>
                  <a:lnTo>
                    <a:pt x="29" y="47"/>
                  </a:lnTo>
                  <a:lnTo>
                    <a:pt x="23" y="26"/>
                  </a:lnTo>
                  <a:lnTo>
                    <a:pt x="21" y="24"/>
                  </a:lnTo>
                  <a:lnTo>
                    <a:pt x="18" y="21"/>
                  </a:lnTo>
                  <a:lnTo>
                    <a:pt x="16" y="16"/>
                  </a:lnTo>
                  <a:lnTo>
                    <a:pt x="13" y="13"/>
                  </a:lnTo>
                  <a:lnTo>
                    <a:pt x="11" y="9"/>
                  </a:lnTo>
                  <a:lnTo>
                    <a:pt x="10" y="6"/>
                  </a:lnTo>
                  <a:lnTo>
                    <a:pt x="11" y="5"/>
                  </a:lnTo>
                  <a:lnTo>
                    <a:pt x="13" y="3"/>
                  </a:lnTo>
                  <a:lnTo>
                    <a:pt x="15" y="1"/>
                  </a:lnTo>
                  <a:lnTo>
                    <a:pt x="18" y="1"/>
                  </a:lnTo>
                  <a:lnTo>
                    <a:pt x="20"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143"/>
            <p:cNvSpPr>
              <a:spLocks/>
            </p:cNvSpPr>
            <p:nvPr/>
          </p:nvSpPr>
          <p:spPr bwMode="auto">
            <a:xfrm>
              <a:off x="2634404" y="932973"/>
              <a:ext cx="628057" cy="506703"/>
            </a:xfrm>
            <a:custGeom>
              <a:avLst/>
              <a:gdLst>
                <a:gd name="T0" fmla="*/ 8 w 590"/>
                <a:gd name="T1" fmla="*/ 9 h 476"/>
                <a:gd name="T2" fmla="*/ 6 w 590"/>
                <a:gd name="T3" fmla="*/ 20 h 476"/>
                <a:gd name="T4" fmla="*/ 11 w 590"/>
                <a:gd name="T5" fmla="*/ 32 h 476"/>
                <a:gd name="T6" fmla="*/ 11 w 590"/>
                <a:gd name="T7" fmla="*/ 50 h 476"/>
                <a:gd name="T8" fmla="*/ 1 w 590"/>
                <a:gd name="T9" fmla="*/ 68 h 476"/>
                <a:gd name="T10" fmla="*/ 1 w 590"/>
                <a:gd name="T11" fmla="*/ 78 h 476"/>
                <a:gd name="T12" fmla="*/ 6 w 590"/>
                <a:gd name="T13" fmla="*/ 86 h 476"/>
                <a:gd name="T14" fmla="*/ 10 w 590"/>
                <a:gd name="T15" fmla="*/ 104 h 476"/>
                <a:gd name="T16" fmla="*/ 13 w 590"/>
                <a:gd name="T17" fmla="*/ 112 h 476"/>
                <a:gd name="T18" fmla="*/ 18 w 590"/>
                <a:gd name="T19" fmla="*/ 144 h 476"/>
                <a:gd name="T20" fmla="*/ 18 w 590"/>
                <a:gd name="T21" fmla="*/ 200 h 476"/>
                <a:gd name="T22" fmla="*/ 26 w 590"/>
                <a:gd name="T23" fmla="*/ 448 h 476"/>
                <a:gd name="T24" fmla="*/ 26 w 590"/>
                <a:gd name="T25" fmla="*/ 463 h 476"/>
                <a:gd name="T26" fmla="*/ 26 w 590"/>
                <a:gd name="T27" fmla="*/ 476 h 476"/>
                <a:gd name="T28" fmla="*/ 43 w 590"/>
                <a:gd name="T29" fmla="*/ 476 h 476"/>
                <a:gd name="T30" fmla="*/ 61 w 590"/>
                <a:gd name="T31" fmla="*/ 476 h 476"/>
                <a:gd name="T32" fmla="*/ 283 w 590"/>
                <a:gd name="T33" fmla="*/ 473 h 476"/>
                <a:gd name="T34" fmla="*/ 301 w 590"/>
                <a:gd name="T35" fmla="*/ 473 h 476"/>
                <a:gd name="T36" fmla="*/ 322 w 590"/>
                <a:gd name="T37" fmla="*/ 473 h 476"/>
                <a:gd name="T38" fmla="*/ 327 w 590"/>
                <a:gd name="T39" fmla="*/ 471 h 476"/>
                <a:gd name="T40" fmla="*/ 329 w 590"/>
                <a:gd name="T41" fmla="*/ 466 h 476"/>
                <a:gd name="T42" fmla="*/ 330 w 590"/>
                <a:gd name="T43" fmla="*/ 461 h 476"/>
                <a:gd name="T44" fmla="*/ 335 w 590"/>
                <a:gd name="T45" fmla="*/ 459 h 476"/>
                <a:gd name="T46" fmla="*/ 337 w 590"/>
                <a:gd name="T47" fmla="*/ 463 h 476"/>
                <a:gd name="T48" fmla="*/ 335 w 590"/>
                <a:gd name="T49" fmla="*/ 468 h 476"/>
                <a:gd name="T50" fmla="*/ 334 w 590"/>
                <a:gd name="T51" fmla="*/ 471 h 476"/>
                <a:gd name="T52" fmla="*/ 340 w 590"/>
                <a:gd name="T53" fmla="*/ 473 h 476"/>
                <a:gd name="T54" fmla="*/ 365 w 590"/>
                <a:gd name="T55" fmla="*/ 471 h 476"/>
                <a:gd name="T56" fmla="*/ 380 w 590"/>
                <a:gd name="T57" fmla="*/ 471 h 476"/>
                <a:gd name="T58" fmla="*/ 421 w 590"/>
                <a:gd name="T59" fmla="*/ 471 h 476"/>
                <a:gd name="T60" fmla="*/ 482 w 590"/>
                <a:gd name="T61" fmla="*/ 471 h 476"/>
                <a:gd name="T62" fmla="*/ 541 w 590"/>
                <a:gd name="T63" fmla="*/ 471 h 476"/>
                <a:gd name="T64" fmla="*/ 582 w 590"/>
                <a:gd name="T65" fmla="*/ 47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0" h="476">
                  <a:moveTo>
                    <a:pt x="16" y="0"/>
                  </a:moveTo>
                  <a:lnTo>
                    <a:pt x="8" y="9"/>
                  </a:lnTo>
                  <a:lnTo>
                    <a:pt x="5" y="15"/>
                  </a:lnTo>
                  <a:lnTo>
                    <a:pt x="6" y="20"/>
                  </a:lnTo>
                  <a:lnTo>
                    <a:pt x="8" y="25"/>
                  </a:lnTo>
                  <a:lnTo>
                    <a:pt x="11" y="32"/>
                  </a:lnTo>
                  <a:lnTo>
                    <a:pt x="13" y="42"/>
                  </a:lnTo>
                  <a:lnTo>
                    <a:pt x="11" y="50"/>
                  </a:lnTo>
                  <a:lnTo>
                    <a:pt x="6" y="60"/>
                  </a:lnTo>
                  <a:lnTo>
                    <a:pt x="1" y="68"/>
                  </a:lnTo>
                  <a:lnTo>
                    <a:pt x="0" y="73"/>
                  </a:lnTo>
                  <a:lnTo>
                    <a:pt x="1" y="78"/>
                  </a:lnTo>
                  <a:lnTo>
                    <a:pt x="5" y="83"/>
                  </a:lnTo>
                  <a:lnTo>
                    <a:pt x="6" y="86"/>
                  </a:lnTo>
                  <a:lnTo>
                    <a:pt x="8" y="96"/>
                  </a:lnTo>
                  <a:lnTo>
                    <a:pt x="10" y="104"/>
                  </a:lnTo>
                  <a:lnTo>
                    <a:pt x="11" y="109"/>
                  </a:lnTo>
                  <a:lnTo>
                    <a:pt x="13" y="112"/>
                  </a:lnTo>
                  <a:lnTo>
                    <a:pt x="15" y="117"/>
                  </a:lnTo>
                  <a:lnTo>
                    <a:pt x="18" y="144"/>
                  </a:lnTo>
                  <a:lnTo>
                    <a:pt x="18" y="173"/>
                  </a:lnTo>
                  <a:lnTo>
                    <a:pt x="18" y="200"/>
                  </a:lnTo>
                  <a:lnTo>
                    <a:pt x="23" y="369"/>
                  </a:lnTo>
                  <a:lnTo>
                    <a:pt x="26" y="448"/>
                  </a:lnTo>
                  <a:lnTo>
                    <a:pt x="26" y="453"/>
                  </a:lnTo>
                  <a:lnTo>
                    <a:pt x="26" y="463"/>
                  </a:lnTo>
                  <a:lnTo>
                    <a:pt x="26" y="473"/>
                  </a:lnTo>
                  <a:lnTo>
                    <a:pt x="26" y="476"/>
                  </a:lnTo>
                  <a:lnTo>
                    <a:pt x="31" y="476"/>
                  </a:lnTo>
                  <a:lnTo>
                    <a:pt x="43" y="476"/>
                  </a:lnTo>
                  <a:lnTo>
                    <a:pt x="54" y="476"/>
                  </a:lnTo>
                  <a:lnTo>
                    <a:pt x="61" y="476"/>
                  </a:lnTo>
                  <a:lnTo>
                    <a:pt x="171" y="474"/>
                  </a:lnTo>
                  <a:lnTo>
                    <a:pt x="283" y="473"/>
                  </a:lnTo>
                  <a:lnTo>
                    <a:pt x="289" y="473"/>
                  </a:lnTo>
                  <a:lnTo>
                    <a:pt x="301" y="473"/>
                  </a:lnTo>
                  <a:lnTo>
                    <a:pt x="312" y="473"/>
                  </a:lnTo>
                  <a:lnTo>
                    <a:pt x="322" y="473"/>
                  </a:lnTo>
                  <a:lnTo>
                    <a:pt x="327" y="473"/>
                  </a:lnTo>
                  <a:lnTo>
                    <a:pt x="327" y="471"/>
                  </a:lnTo>
                  <a:lnTo>
                    <a:pt x="329" y="468"/>
                  </a:lnTo>
                  <a:lnTo>
                    <a:pt x="329" y="466"/>
                  </a:lnTo>
                  <a:lnTo>
                    <a:pt x="330" y="463"/>
                  </a:lnTo>
                  <a:lnTo>
                    <a:pt x="330" y="461"/>
                  </a:lnTo>
                  <a:lnTo>
                    <a:pt x="332" y="459"/>
                  </a:lnTo>
                  <a:lnTo>
                    <a:pt x="335" y="459"/>
                  </a:lnTo>
                  <a:lnTo>
                    <a:pt x="337" y="461"/>
                  </a:lnTo>
                  <a:lnTo>
                    <a:pt x="337" y="463"/>
                  </a:lnTo>
                  <a:lnTo>
                    <a:pt x="337" y="464"/>
                  </a:lnTo>
                  <a:lnTo>
                    <a:pt x="335" y="468"/>
                  </a:lnTo>
                  <a:lnTo>
                    <a:pt x="335" y="469"/>
                  </a:lnTo>
                  <a:lnTo>
                    <a:pt x="334" y="471"/>
                  </a:lnTo>
                  <a:lnTo>
                    <a:pt x="334" y="473"/>
                  </a:lnTo>
                  <a:lnTo>
                    <a:pt x="340" y="473"/>
                  </a:lnTo>
                  <a:lnTo>
                    <a:pt x="352" y="473"/>
                  </a:lnTo>
                  <a:lnTo>
                    <a:pt x="365" y="471"/>
                  </a:lnTo>
                  <a:lnTo>
                    <a:pt x="371" y="471"/>
                  </a:lnTo>
                  <a:lnTo>
                    <a:pt x="380" y="471"/>
                  </a:lnTo>
                  <a:lnTo>
                    <a:pt x="398" y="471"/>
                  </a:lnTo>
                  <a:lnTo>
                    <a:pt x="421" y="471"/>
                  </a:lnTo>
                  <a:lnTo>
                    <a:pt x="450" y="471"/>
                  </a:lnTo>
                  <a:lnTo>
                    <a:pt x="482" y="471"/>
                  </a:lnTo>
                  <a:lnTo>
                    <a:pt x="511" y="471"/>
                  </a:lnTo>
                  <a:lnTo>
                    <a:pt x="541" y="471"/>
                  </a:lnTo>
                  <a:lnTo>
                    <a:pt x="564" y="471"/>
                  </a:lnTo>
                  <a:lnTo>
                    <a:pt x="582" y="471"/>
                  </a:lnTo>
                  <a:lnTo>
                    <a:pt x="590" y="471"/>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144"/>
            <p:cNvSpPr>
              <a:spLocks/>
            </p:cNvSpPr>
            <p:nvPr/>
          </p:nvSpPr>
          <p:spPr bwMode="auto">
            <a:xfrm>
              <a:off x="3147495" y="3136495"/>
              <a:ext cx="60677" cy="268255"/>
            </a:xfrm>
            <a:custGeom>
              <a:avLst/>
              <a:gdLst>
                <a:gd name="T0" fmla="*/ 31 w 57"/>
                <a:gd name="T1" fmla="*/ 243 h 252"/>
                <a:gd name="T2" fmla="*/ 31 w 57"/>
                <a:gd name="T3" fmla="*/ 242 h 252"/>
                <a:gd name="T4" fmla="*/ 27 w 57"/>
                <a:gd name="T5" fmla="*/ 219 h 252"/>
                <a:gd name="T6" fmla="*/ 23 w 57"/>
                <a:gd name="T7" fmla="*/ 209 h 252"/>
                <a:gd name="T8" fmla="*/ 14 w 57"/>
                <a:gd name="T9" fmla="*/ 202 h 252"/>
                <a:gd name="T10" fmla="*/ 16 w 57"/>
                <a:gd name="T11" fmla="*/ 174 h 252"/>
                <a:gd name="T12" fmla="*/ 13 w 57"/>
                <a:gd name="T13" fmla="*/ 169 h 252"/>
                <a:gd name="T14" fmla="*/ 9 w 57"/>
                <a:gd name="T15" fmla="*/ 161 h 252"/>
                <a:gd name="T16" fmla="*/ 9 w 57"/>
                <a:gd name="T17" fmla="*/ 153 h 252"/>
                <a:gd name="T18" fmla="*/ 8 w 57"/>
                <a:gd name="T19" fmla="*/ 146 h 252"/>
                <a:gd name="T20" fmla="*/ 3 w 57"/>
                <a:gd name="T21" fmla="*/ 145 h 252"/>
                <a:gd name="T22" fmla="*/ 3 w 57"/>
                <a:gd name="T23" fmla="*/ 138 h 252"/>
                <a:gd name="T24" fmla="*/ 6 w 57"/>
                <a:gd name="T25" fmla="*/ 130 h 252"/>
                <a:gd name="T26" fmla="*/ 11 w 57"/>
                <a:gd name="T27" fmla="*/ 120 h 252"/>
                <a:gd name="T28" fmla="*/ 16 w 57"/>
                <a:gd name="T29" fmla="*/ 115 h 252"/>
                <a:gd name="T30" fmla="*/ 18 w 57"/>
                <a:gd name="T31" fmla="*/ 105 h 252"/>
                <a:gd name="T32" fmla="*/ 14 w 57"/>
                <a:gd name="T33" fmla="*/ 92 h 252"/>
                <a:gd name="T34" fmla="*/ 13 w 57"/>
                <a:gd name="T35" fmla="*/ 59 h 252"/>
                <a:gd name="T36" fmla="*/ 14 w 57"/>
                <a:gd name="T37" fmla="*/ 51 h 252"/>
                <a:gd name="T38" fmla="*/ 18 w 57"/>
                <a:gd name="T39" fmla="*/ 49 h 252"/>
                <a:gd name="T40" fmla="*/ 1 w 57"/>
                <a:gd name="T41" fmla="*/ 23 h 252"/>
                <a:gd name="T42" fmla="*/ 3 w 57"/>
                <a:gd name="T43" fmla="*/ 10 h 252"/>
                <a:gd name="T44" fmla="*/ 3 w 57"/>
                <a:gd name="T45" fmla="*/ 3 h 252"/>
                <a:gd name="T46" fmla="*/ 9 w 57"/>
                <a:gd name="T47" fmla="*/ 2 h 252"/>
                <a:gd name="T48" fmla="*/ 27 w 57"/>
                <a:gd name="T49" fmla="*/ 23 h 252"/>
                <a:gd name="T50" fmla="*/ 32 w 57"/>
                <a:gd name="T51" fmla="*/ 41 h 252"/>
                <a:gd name="T52" fmla="*/ 32 w 57"/>
                <a:gd name="T53" fmla="*/ 56 h 252"/>
                <a:gd name="T54" fmla="*/ 37 w 57"/>
                <a:gd name="T55" fmla="*/ 64 h 252"/>
                <a:gd name="T56" fmla="*/ 34 w 57"/>
                <a:gd name="T57" fmla="*/ 72 h 252"/>
                <a:gd name="T58" fmla="*/ 32 w 57"/>
                <a:gd name="T59" fmla="*/ 79 h 252"/>
                <a:gd name="T60" fmla="*/ 41 w 57"/>
                <a:gd name="T61" fmla="*/ 95 h 252"/>
                <a:gd name="T62" fmla="*/ 46 w 57"/>
                <a:gd name="T63" fmla="*/ 97 h 252"/>
                <a:gd name="T64" fmla="*/ 49 w 57"/>
                <a:gd name="T65" fmla="*/ 104 h 252"/>
                <a:gd name="T66" fmla="*/ 44 w 57"/>
                <a:gd name="T67" fmla="*/ 128 h 252"/>
                <a:gd name="T68" fmla="*/ 36 w 57"/>
                <a:gd name="T69" fmla="*/ 138 h 252"/>
                <a:gd name="T70" fmla="*/ 34 w 57"/>
                <a:gd name="T71" fmla="*/ 151 h 252"/>
                <a:gd name="T72" fmla="*/ 39 w 57"/>
                <a:gd name="T73" fmla="*/ 161 h 252"/>
                <a:gd name="T74" fmla="*/ 37 w 57"/>
                <a:gd name="T75" fmla="*/ 171 h 252"/>
                <a:gd name="T76" fmla="*/ 37 w 57"/>
                <a:gd name="T77" fmla="*/ 179 h 252"/>
                <a:gd name="T78" fmla="*/ 39 w 57"/>
                <a:gd name="T79" fmla="*/ 188 h 252"/>
                <a:gd name="T80" fmla="*/ 37 w 57"/>
                <a:gd name="T81" fmla="*/ 197 h 252"/>
                <a:gd name="T82" fmla="*/ 41 w 57"/>
                <a:gd name="T83" fmla="*/ 202 h 252"/>
                <a:gd name="T84" fmla="*/ 39 w 57"/>
                <a:gd name="T85" fmla="*/ 211 h 252"/>
                <a:gd name="T86" fmla="*/ 42 w 57"/>
                <a:gd name="T87" fmla="*/ 217 h 252"/>
                <a:gd name="T88" fmla="*/ 49 w 57"/>
                <a:gd name="T89" fmla="*/ 217 h 252"/>
                <a:gd name="T90" fmla="*/ 54 w 57"/>
                <a:gd name="T91" fmla="*/ 232 h 252"/>
                <a:gd name="T92" fmla="*/ 57 w 57"/>
                <a:gd name="T93" fmla="*/ 252 h 252"/>
                <a:gd name="T94" fmla="*/ 47 w 57"/>
                <a:gd name="T95" fmla="*/ 239 h 252"/>
                <a:gd name="T96" fmla="*/ 42 w 57"/>
                <a:gd name="T97" fmla="*/ 237 h 252"/>
                <a:gd name="T98" fmla="*/ 41 w 57"/>
                <a:gd name="T99" fmla="*/ 232 h 252"/>
                <a:gd name="T100" fmla="*/ 37 w 57"/>
                <a:gd name="T101" fmla="*/ 232 h 252"/>
                <a:gd name="T102" fmla="*/ 37 w 57"/>
                <a:gd name="T103" fmla="*/ 239 h 252"/>
                <a:gd name="T104" fmla="*/ 32 w 57"/>
                <a:gd name="T105" fmla="*/ 243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 h="252">
                  <a:moveTo>
                    <a:pt x="32" y="243"/>
                  </a:moveTo>
                  <a:lnTo>
                    <a:pt x="31" y="243"/>
                  </a:lnTo>
                  <a:lnTo>
                    <a:pt x="31" y="243"/>
                  </a:lnTo>
                  <a:lnTo>
                    <a:pt x="31" y="243"/>
                  </a:lnTo>
                  <a:lnTo>
                    <a:pt x="31" y="242"/>
                  </a:lnTo>
                  <a:lnTo>
                    <a:pt x="31" y="242"/>
                  </a:lnTo>
                  <a:lnTo>
                    <a:pt x="24" y="232"/>
                  </a:lnTo>
                  <a:lnTo>
                    <a:pt x="24" y="225"/>
                  </a:lnTo>
                  <a:lnTo>
                    <a:pt x="27" y="219"/>
                  </a:lnTo>
                  <a:lnTo>
                    <a:pt x="27" y="214"/>
                  </a:lnTo>
                  <a:lnTo>
                    <a:pt x="24" y="209"/>
                  </a:lnTo>
                  <a:lnTo>
                    <a:pt x="23" y="209"/>
                  </a:lnTo>
                  <a:lnTo>
                    <a:pt x="21" y="209"/>
                  </a:lnTo>
                  <a:lnTo>
                    <a:pt x="19" y="209"/>
                  </a:lnTo>
                  <a:lnTo>
                    <a:pt x="14" y="202"/>
                  </a:lnTo>
                  <a:lnTo>
                    <a:pt x="14" y="192"/>
                  </a:lnTo>
                  <a:lnTo>
                    <a:pt x="16" y="183"/>
                  </a:lnTo>
                  <a:lnTo>
                    <a:pt x="16" y="174"/>
                  </a:lnTo>
                  <a:lnTo>
                    <a:pt x="16" y="174"/>
                  </a:lnTo>
                  <a:lnTo>
                    <a:pt x="14" y="173"/>
                  </a:lnTo>
                  <a:lnTo>
                    <a:pt x="13" y="169"/>
                  </a:lnTo>
                  <a:lnTo>
                    <a:pt x="11" y="166"/>
                  </a:lnTo>
                  <a:lnTo>
                    <a:pt x="9" y="164"/>
                  </a:lnTo>
                  <a:lnTo>
                    <a:pt x="9" y="161"/>
                  </a:lnTo>
                  <a:lnTo>
                    <a:pt x="9" y="158"/>
                  </a:lnTo>
                  <a:lnTo>
                    <a:pt x="9" y="156"/>
                  </a:lnTo>
                  <a:lnTo>
                    <a:pt x="9" y="153"/>
                  </a:lnTo>
                  <a:lnTo>
                    <a:pt x="9" y="151"/>
                  </a:lnTo>
                  <a:lnTo>
                    <a:pt x="9" y="148"/>
                  </a:lnTo>
                  <a:lnTo>
                    <a:pt x="8" y="146"/>
                  </a:lnTo>
                  <a:lnTo>
                    <a:pt x="6" y="146"/>
                  </a:lnTo>
                  <a:lnTo>
                    <a:pt x="4" y="146"/>
                  </a:lnTo>
                  <a:lnTo>
                    <a:pt x="3" y="145"/>
                  </a:lnTo>
                  <a:lnTo>
                    <a:pt x="3" y="143"/>
                  </a:lnTo>
                  <a:lnTo>
                    <a:pt x="1" y="141"/>
                  </a:lnTo>
                  <a:lnTo>
                    <a:pt x="3" y="138"/>
                  </a:lnTo>
                  <a:lnTo>
                    <a:pt x="3" y="137"/>
                  </a:lnTo>
                  <a:lnTo>
                    <a:pt x="4" y="133"/>
                  </a:lnTo>
                  <a:lnTo>
                    <a:pt x="6" y="130"/>
                  </a:lnTo>
                  <a:lnTo>
                    <a:pt x="8" y="125"/>
                  </a:lnTo>
                  <a:lnTo>
                    <a:pt x="9" y="122"/>
                  </a:lnTo>
                  <a:lnTo>
                    <a:pt x="11" y="120"/>
                  </a:lnTo>
                  <a:lnTo>
                    <a:pt x="11" y="118"/>
                  </a:lnTo>
                  <a:lnTo>
                    <a:pt x="13" y="117"/>
                  </a:lnTo>
                  <a:lnTo>
                    <a:pt x="16" y="115"/>
                  </a:lnTo>
                  <a:lnTo>
                    <a:pt x="18" y="113"/>
                  </a:lnTo>
                  <a:lnTo>
                    <a:pt x="18" y="110"/>
                  </a:lnTo>
                  <a:lnTo>
                    <a:pt x="18" y="105"/>
                  </a:lnTo>
                  <a:lnTo>
                    <a:pt x="16" y="100"/>
                  </a:lnTo>
                  <a:lnTo>
                    <a:pt x="14" y="95"/>
                  </a:lnTo>
                  <a:lnTo>
                    <a:pt x="14" y="92"/>
                  </a:lnTo>
                  <a:lnTo>
                    <a:pt x="13" y="77"/>
                  </a:lnTo>
                  <a:lnTo>
                    <a:pt x="13" y="62"/>
                  </a:lnTo>
                  <a:lnTo>
                    <a:pt x="13" y="59"/>
                  </a:lnTo>
                  <a:lnTo>
                    <a:pt x="13" y="56"/>
                  </a:lnTo>
                  <a:lnTo>
                    <a:pt x="14" y="53"/>
                  </a:lnTo>
                  <a:lnTo>
                    <a:pt x="14" y="51"/>
                  </a:lnTo>
                  <a:lnTo>
                    <a:pt x="16" y="49"/>
                  </a:lnTo>
                  <a:lnTo>
                    <a:pt x="18" y="49"/>
                  </a:lnTo>
                  <a:lnTo>
                    <a:pt x="18" y="49"/>
                  </a:lnTo>
                  <a:lnTo>
                    <a:pt x="13" y="41"/>
                  </a:lnTo>
                  <a:lnTo>
                    <a:pt x="6" y="31"/>
                  </a:lnTo>
                  <a:lnTo>
                    <a:pt x="1" y="23"/>
                  </a:lnTo>
                  <a:lnTo>
                    <a:pt x="0" y="13"/>
                  </a:lnTo>
                  <a:lnTo>
                    <a:pt x="1" y="11"/>
                  </a:lnTo>
                  <a:lnTo>
                    <a:pt x="3" y="10"/>
                  </a:lnTo>
                  <a:lnTo>
                    <a:pt x="3" y="8"/>
                  </a:lnTo>
                  <a:lnTo>
                    <a:pt x="3" y="5"/>
                  </a:lnTo>
                  <a:lnTo>
                    <a:pt x="3" y="3"/>
                  </a:lnTo>
                  <a:lnTo>
                    <a:pt x="4" y="2"/>
                  </a:lnTo>
                  <a:lnTo>
                    <a:pt x="6" y="0"/>
                  </a:lnTo>
                  <a:lnTo>
                    <a:pt x="9" y="2"/>
                  </a:lnTo>
                  <a:lnTo>
                    <a:pt x="16" y="8"/>
                  </a:lnTo>
                  <a:lnTo>
                    <a:pt x="23" y="15"/>
                  </a:lnTo>
                  <a:lnTo>
                    <a:pt x="27" y="23"/>
                  </a:lnTo>
                  <a:lnTo>
                    <a:pt x="31" y="28"/>
                  </a:lnTo>
                  <a:lnTo>
                    <a:pt x="32" y="33"/>
                  </a:lnTo>
                  <a:lnTo>
                    <a:pt x="32" y="41"/>
                  </a:lnTo>
                  <a:lnTo>
                    <a:pt x="32" y="48"/>
                  </a:lnTo>
                  <a:lnTo>
                    <a:pt x="32" y="53"/>
                  </a:lnTo>
                  <a:lnTo>
                    <a:pt x="32" y="56"/>
                  </a:lnTo>
                  <a:lnTo>
                    <a:pt x="34" y="59"/>
                  </a:lnTo>
                  <a:lnTo>
                    <a:pt x="36" y="62"/>
                  </a:lnTo>
                  <a:lnTo>
                    <a:pt x="37" y="64"/>
                  </a:lnTo>
                  <a:lnTo>
                    <a:pt x="37" y="67"/>
                  </a:lnTo>
                  <a:lnTo>
                    <a:pt x="36" y="69"/>
                  </a:lnTo>
                  <a:lnTo>
                    <a:pt x="34" y="72"/>
                  </a:lnTo>
                  <a:lnTo>
                    <a:pt x="32" y="76"/>
                  </a:lnTo>
                  <a:lnTo>
                    <a:pt x="32" y="77"/>
                  </a:lnTo>
                  <a:lnTo>
                    <a:pt x="32" y="79"/>
                  </a:lnTo>
                  <a:lnTo>
                    <a:pt x="36" y="86"/>
                  </a:lnTo>
                  <a:lnTo>
                    <a:pt x="37" y="90"/>
                  </a:lnTo>
                  <a:lnTo>
                    <a:pt x="41" y="95"/>
                  </a:lnTo>
                  <a:lnTo>
                    <a:pt x="42" y="95"/>
                  </a:lnTo>
                  <a:lnTo>
                    <a:pt x="44" y="97"/>
                  </a:lnTo>
                  <a:lnTo>
                    <a:pt x="46" y="97"/>
                  </a:lnTo>
                  <a:lnTo>
                    <a:pt x="47" y="97"/>
                  </a:lnTo>
                  <a:lnTo>
                    <a:pt x="47" y="100"/>
                  </a:lnTo>
                  <a:lnTo>
                    <a:pt x="49" y="104"/>
                  </a:lnTo>
                  <a:lnTo>
                    <a:pt x="50" y="107"/>
                  </a:lnTo>
                  <a:lnTo>
                    <a:pt x="50" y="118"/>
                  </a:lnTo>
                  <a:lnTo>
                    <a:pt x="44" y="128"/>
                  </a:lnTo>
                  <a:lnTo>
                    <a:pt x="37" y="137"/>
                  </a:lnTo>
                  <a:lnTo>
                    <a:pt x="36" y="138"/>
                  </a:lnTo>
                  <a:lnTo>
                    <a:pt x="36" y="138"/>
                  </a:lnTo>
                  <a:lnTo>
                    <a:pt x="36" y="143"/>
                  </a:lnTo>
                  <a:lnTo>
                    <a:pt x="34" y="146"/>
                  </a:lnTo>
                  <a:lnTo>
                    <a:pt x="34" y="151"/>
                  </a:lnTo>
                  <a:lnTo>
                    <a:pt x="36" y="155"/>
                  </a:lnTo>
                  <a:lnTo>
                    <a:pt x="37" y="158"/>
                  </a:lnTo>
                  <a:lnTo>
                    <a:pt x="39" y="161"/>
                  </a:lnTo>
                  <a:lnTo>
                    <a:pt x="41" y="164"/>
                  </a:lnTo>
                  <a:lnTo>
                    <a:pt x="39" y="168"/>
                  </a:lnTo>
                  <a:lnTo>
                    <a:pt x="37" y="171"/>
                  </a:lnTo>
                  <a:lnTo>
                    <a:pt x="36" y="174"/>
                  </a:lnTo>
                  <a:lnTo>
                    <a:pt x="36" y="178"/>
                  </a:lnTo>
                  <a:lnTo>
                    <a:pt x="37" y="179"/>
                  </a:lnTo>
                  <a:lnTo>
                    <a:pt x="39" y="181"/>
                  </a:lnTo>
                  <a:lnTo>
                    <a:pt x="39" y="184"/>
                  </a:lnTo>
                  <a:lnTo>
                    <a:pt x="39" y="188"/>
                  </a:lnTo>
                  <a:lnTo>
                    <a:pt x="37" y="192"/>
                  </a:lnTo>
                  <a:lnTo>
                    <a:pt x="37" y="196"/>
                  </a:lnTo>
                  <a:lnTo>
                    <a:pt x="37" y="197"/>
                  </a:lnTo>
                  <a:lnTo>
                    <a:pt x="39" y="199"/>
                  </a:lnTo>
                  <a:lnTo>
                    <a:pt x="39" y="201"/>
                  </a:lnTo>
                  <a:lnTo>
                    <a:pt x="41" y="202"/>
                  </a:lnTo>
                  <a:lnTo>
                    <a:pt x="41" y="206"/>
                  </a:lnTo>
                  <a:lnTo>
                    <a:pt x="41" y="207"/>
                  </a:lnTo>
                  <a:lnTo>
                    <a:pt x="39" y="211"/>
                  </a:lnTo>
                  <a:lnTo>
                    <a:pt x="39" y="214"/>
                  </a:lnTo>
                  <a:lnTo>
                    <a:pt x="41" y="215"/>
                  </a:lnTo>
                  <a:lnTo>
                    <a:pt x="42" y="217"/>
                  </a:lnTo>
                  <a:lnTo>
                    <a:pt x="44" y="217"/>
                  </a:lnTo>
                  <a:lnTo>
                    <a:pt x="47" y="215"/>
                  </a:lnTo>
                  <a:lnTo>
                    <a:pt x="49" y="217"/>
                  </a:lnTo>
                  <a:lnTo>
                    <a:pt x="50" y="217"/>
                  </a:lnTo>
                  <a:lnTo>
                    <a:pt x="52" y="224"/>
                  </a:lnTo>
                  <a:lnTo>
                    <a:pt x="54" y="232"/>
                  </a:lnTo>
                  <a:lnTo>
                    <a:pt x="57" y="240"/>
                  </a:lnTo>
                  <a:lnTo>
                    <a:pt x="57" y="248"/>
                  </a:lnTo>
                  <a:lnTo>
                    <a:pt x="57" y="252"/>
                  </a:lnTo>
                  <a:lnTo>
                    <a:pt x="52" y="245"/>
                  </a:lnTo>
                  <a:lnTo>
                    <a:pt x="47" y="239"/>
                  </a:lnTo>
                  <a:lnTo>
                    <a:pt x="47" y="239"/>
                  </a:lnTo>
                  <a:lnTo>
                    <a:pt x="44" y="239"/>
                  </a:lnTo>
                  <a:lnTo>
                    <a:pt x="42" y="239"/>
                  </a:lnTo>
                  <a:lnTo>
                    <a:pt x="42" y="237"/>
                  </a:lnTo>
                  <a:lnTo>
                    <a:pt x="42" y="234"/>
                  </a:lnTo>
                  <a:lnTo>
                    <a:pt x="42" y="232"/>
                  </a:lnTo>
                  <a:lnTo>
                    <a:pt x="41" y="232"/>
                  </a:lnTo>
                  <a:lnTo>
                    <a:pt x="41" y="230"/>
                  </a:lnTo>
                  <a:lnTo>
                    <a:pt x="39" y="230"/>
                  </a:lnTo>
                  <a:lnTo>
                    <a:pt x="37" y="232"/>
                  </a:lnTo>
                  <a:lnTo>
                    <a:pt x="37" y="234"/>
                  </a:lnTo>
                  <a:lnTo>
                    <a:pt x="37" y="237"/>
                  </a:lnTo>
                  <a:lnTo>
                    <a:pt x="37" y="239"/>
                  </a:lnTo>
                  <a:lnTo>
                    <a:pt x="37" y="240"/>
                  </a:lnTo>
                  <a:lnTo>
                    <a:pt x="36" y="242"/>
                  </a:lnTo>
                  <a:lnTo>
                    <a:pt x="32" y="243"/>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145"/>
            <p:cNvSpPr>
              <a:spLocks/>
            </p:cNvSpPr>
            <p:nvPr/>
          </p:nvSpPr>
          <p:spPr bwMode="auto">
            <a:xfrm>
              <a:off x="3257138" y="2367924"/>
              <a:ext cx="48967" cy="122418"/>
            </a:xfrm>
            <a:custGeom>
              <a:avLst/>
              <a:gdLst>
                <a:gd name="T0" fmla="*/ 7 w 46"/>
                <a:gd name="T1" fmla="*/ 1 h 115"/>
                <a:gd name="T2" fmla="*/ 8 w 46"/>
                <a:gd name="T3" fmla="*/ 3 h 115"/>
                <a:gd name="T4" fmla="*/ 10 w 46"/>
                <a:gd name="T5" fmla="*/ 6 h 115"/>
                <a:gd name="T6" fmla="*/ 10 w 46"/>
                <a:gd name="T7" fmla="*/ 5 h 115"/>
                <a:gd name="T8" fmla="*/ 10 w 46"/>
                <a:gd name="T9" fmla="*/ 3 h 115"/>
                <a:gd name="T10" fmla="*/ 13 w 46"/>
                <a:gd name="T11" fmla="*/ 0 h 115"/>
                <a:gd name="T12" fmla="*/ 17 w 46"/>
                <a:gd name="T13" fmla="*/ 0 h 115"/>
                <a:gd name="T14" fmla="*/ 18 w 46"/>
                <a:gd name="T15" fmla="*/ 5 h 115"/>
                <a:gd name="T16" fmla="*/ 20 w 46"/>
                <a:gd name="T17" fmla="*/ 10 h 115"/>
                <a:gd name="T18" fmla="*/ 20 w 46"/>
                <a:gd name="T19" fmla="*/ 18 h 115"/>
                <a:gd name="T20" fmla="*/ 21 w 46"/>
                <a:gd name="T21" fmla="*/ 24 h 115"/>
                <a:gd name="T22" fmla="*/ 20 w 46"/>
                <a:gd name="T23" fmla="*/ 29 h 115"/>
                <a:gd name="T24" fmla="*/ 18 w 46"/>
                <a:gd name="T25" fmla="*/ 34 h 115"/>
                <a:gd name="T26" fmla="*/ 20 w 46"/>
                <a:gd name="T27" fmla="*/ 39 h 115"/>
                <a:gd name="T28" fmla="*/ 21 w 46"/>
                <a:gd name="T29" fmla="*/ 46 h 115"/>
                <a:gd name="T30" fmla="*/ 21 w 46"/>
                <a:gd name="T31" fmla="*/ 54 h 115"/>
                <a:gd name="T32" fmla="*/ 20 w 46"/>
                <a:gd name="T33" fmla="*/ 64 h 115"/>
                <a:gd name="T34" fmla="*/ 21 w 46"/>
                <a:gd name="T35" fmla="*/ 69 h 115"/>
                <a:gd name="T36" fmla="*/ 25 w 46"/>
                <a:gd name="T37" fmla="*/ 75 h 115"/>
                <a:gd name="T38" fmla="*/ 30 w 46"/>
                <a:gd name="T39" fmla="*/ 82 h 115"/>
                <a:gd name="T40" fmla="*/ 35 w 46"/>
                <a:gd name="T41" fmla="*/ 89 h 115"/>
                <a:gd name="T42" fmla="*/ 38 w 46"/>
                <a:gd name="T43" fmla="*/ 90 h 115"/>
                <a:gd name="T44" fmla="*/ 43 w 46"/>
                <a:gd name="T45" fmla="*/ 90 h 115"/>
                <a:gd name="T46" fmla="*/ 44 w 46"/>
                <a:gd name="T47" fmla="*/ 94 h 115"/>
                <a:gd name="T48" fmla="*/ 44 w 46"/>
                <a:gd name="T49" fmla="*/ 103 h 115"/>
                <a:gd name="T50" fmla="*/ 44 w 46"/>
                <a:gd name="T51" fmla="*/ 112 h 115"/>
                <a:gd name="T52" fmla="*/ 40 w 46"/>
                <a:gd name="T53" fmla="*/ 115 h 115"/>
                <a:gd name="T54" fmla="*/ 31 w 46"/>
                <a:gd name="T55" fmla="*/ 100 h 115"/>
                <a:gd name="T56" fmla="*/ 21 w 46"/>
                <a:gd name="T57" fmla="*/ 85 h 115"/>
                <a:gd name="T58" fmla="*/ 20 w 46"/>
                <a:gd name="T59" fmla="*/ 85 h 115"/>
                <a:gd name="T60" fmla="*/ 17 w 46"/>
                <a:gd name="T61" fmla="*/ 85 h 115"/>
                <a:gd name="T62" fmla="*/ 17 w 46"/>
                <a:gd name="T63" fmla="*/ 80 h 115"/>
                <a:gd name="T64" fmla="*/ 17 w 46"/>
                <a:gd name="T65" fmla="*/ 75 h 115"/>
                <a:gd name="T66" fmla="*/ 15 w 46"/>
                <a:gd name="T67" fmla="*/ 72 h 115"/>
                <a:gd name="T68" fmla="*/ 12 w 46"/>
                <a:gd name="T69" fmla="*/ 71 h 115"/>
                <a:gd name="T70" fmla="*/ 7 w 46"/>
                <a:gd name="T71" fmla="*/ 69 h 115"/>
                <a:gd name="T72" fmla="*/ 7 w 46"/>
                <a:gd name="T73" fmla="*/ 64 h 115"/>
                <a:gd name="T74" fmla="*/ 7 w 46"/>
                <a:gd name="T75" fmla="*/ 59 h 115"/>
                <a:gd name="T76" fmla="*/ 5 w 46"/>
                <a:gd name="T77" fmla="*/ 57 h 115"/>
                <a:gd name="T78" fmla="*/ 5 w 46"/>
                <a:gd name="T79" fmla="*/ 59 h 115"/>
                <a:gd name="T80" fmla="*/ 3 w 46"/>
                <a:gd name="T81" fmla="*/ 59 h 115"/>
                <a:gd name="T82" fmla="*/ 2 w 46"/>
                <a:gd name="T83" fmla="*/ 54 h 115"/>
                <a:gd name="T84" fmla="*/ 0 w 46"/>
                <a:gd name="T85" fmla="*/ 49 h 115"/>
                <a:gd name="T86" fmla="*/ 2 w 46"/>
                <a:gd name="T87" fmla="*/ 41 h 115"/>
                <a:gd name="T88" fmla="*/ 2 w 46"/>
                <a:gd name="T89" fmla="*/ 33 h 115"/>
                <a:gd name="T90" fmla="*/ 3 w 46"/>
                <a:gd name="T91" fmla="*/ 29 h 115"/>
                <a:gd name="T92" fmla="*/ 5 w 46"/>
                <a:gd name="T93" fmla="*/ 26 h 115"/>
                <a:gd name="T94" fmla="*/ 5 w 46"/>
                <a:gd name="T95" fmla="*/ 1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 h="115">
                  <a:moveTo>
                    <a:pt x="7" y="3"/>
                  </a:moveTo>
                  <a:lnTo>
                    <a:pt x="7" y="1"/>
                  </a:lnTo>
                  <a:lnTo>
                    <a:pt x="8" y="1"/>
                  </a:lnTo>
                  <a:lnTo>
                    <a:pt x="8" y="3"/>
                  </a:lnTo>
                  <a:lnTo>
                    <a:pt x="10" y="5"/>
                  </a:lnTo>
                  <a:lnTo>
                    <a:pt x="10" y="6"/>
                  </a:lnTo>
                  <a:lnTo>
                    <a:pt x="10" y="6"/>
                  </a:lnTo>
                  <a:lnTo>
                    <a:pt x="10" y="5"/>
                  </a:lnTo>
                  <a:lnTo>
                    <a:pt x="10" y="5"/>
                  </a:lnTo>
                  <a:lnTo>
                    <a:pt x="10" y="3"/>
                  </a:lnTo>
                  <a:lnTo>
                    <a:pt x="10" y="1"/>
                  </a:lnTo>
                  <a:lnTo>
                    <a:pt x="13" y="0"/>
                  </a:lnTo>
                  <a:lnTo>
                    <a:pt x="15" y="0"/>
                  </a:lnTo>
                  <a:lnTo>
                    <a:pt x="17" y="0"/>
                  </a:lnTo>
                  <a:lnTo>
                    <a:pt x="18" y="1"/>
                  </a:lnTo>
                  <a:lnTo>
                    <a:pt x="18" y="5"/>
                  </a:lnTo>
                  <a:lnTo>
                    <a:pt x="18" y="8"/>
                  </a:lnTo>
                  <a:lnTo>
                    <a:pt x="20" y="10"/>
                  </a:lnTo>
                  <a:lnTo>
                    <a:pt x="20" y="13"/>
                  </a:lnTo>
                  <a:lnTo>
                    <a:pt x="20" y="18"/>
                  </a:lnTo>
                  <a:lnTo>
                    <a:pt x="20" y="21"/>
                  </a:lnTo>
                  <a:lnTo>
                    <a:pt x="21" y="24"/>
                  </a:lnTo>
                  <a:lnTo>
                    <a:pt x="21" y="28"/>
                  </a:lnTo>
                  <a:lnTo>
                    <a:pt x="20" y="29"/>
                  </a:lnTo>
                  <a:lnTo>
                    <a:pt x="20" y="31"/>
                  </a:lnTo>
                  <a:lnTo>
                    <a:pt x="18" y="34"/>
                  </a:lnTo>
                  <a:lnTo>
                    <a:pt x="18" y="36"/>
                  </a:lnTo>
                  <a:lnTo>
                    <a:pt x="20" y="39"/>
                  </a:lnTo>
                  <a:lnTo>
                    <a:pt x="21" y="43"/>
                  </a:lnTo>
                  <a:lnTo>
                    <a:pt x="21" y="46"/>
                  </a:lnTo>
                  <a:lnTo>
                    <a:pt x="21" y="49"/>
                  </a:lnTo>
                  <a:lnTo>
                    <a:pt x="21" y="54"/>
                  </a:lnTo>
                  <a:lnTo>
                    <a:pt x="20" y="59"/>
                  </a:lnTo>
                  <a:lnTo>
                    <a:pt x="20" y="64"/>
                  </a:lnTo>
                  <a:lnTo>
                    <a:pt x="20" y="67"/>
                  </a:lnTo>
                  <a:lnTo>
                    <a:pt x="21" y="69"/>
                  </a:lnTo>
                  <a:lnTo>
                    <a:pt x="23" y="72"/>
                  </a:lnTo>
                  <a:lnTo>
                    <a:pt x="25" y="75"/>
                  </a:lnTo>
                  <a:lnTo>
                    <a:pt x="28" y="79"/>
                  </a:lnTo>
                  <a:lnTo>
                    <a:pt x="30" y="82"/>
                  </a:lnTo>
                  <a:lnTo>
                    <a:pt x="33" y="87"/>
                  </a:lnTo>
                  <a:lnTo>
                    <a:pt x="35" y="89"/>
                  </a:lnTo>
                  <a:lnTo>
                    <a:pt x="36" y="90"/>
                  </a:lnTo>
                  <a:lnTo>
                    <a:pt x="38" y="90"/>
                  </a:lnTo>
                  <a:lnTo>
                    <a:pt x="41" y="90"/>
                  </a:lnTo>
                  <a:lnTo>
                    <a:pt x="43" y="90"/>
                  </a:lnTo>
                  <a:lnTo>
                    <a:pt x="44" y="90"/>
                  </a:lnTo>
                  <a:lnTo>
                    <a:pt x="44" y="94"/>
                  </a:lnTo>
                  <a:lnTo>
                    <a:pt x="46" y="98"/>
                  </a:lnTo>
                  <a:lnTo>
                    <a:pt x="44" y="103"/>
                  </a:lnTo>
                  <a:lnTo>
                    <a:pt x="44" y="108"/>
                  </a:lnTo>
                  <a:lnTo>
                    <a:pt x="44" y="112"/>
                  </a:lnTo>
                  <a:lnTo>
                    <a:pt x="43" y="115"/>
                  </a:lnTo>
                  <a:lnTo>
                    <a:pt x="40" y="115"/>
                  </a:lnTo>
                  <a:lnTo>
                    <a:pt x="35" y="108"/>
                  </a:lnTo>
                  <a:lnTo>
                    <a:pt x="31" y="100"/>
                  </a:lnTo>
                  <a:lnTo>
                    <a:pt x="26" y="92"/>
                  </a:lnTo>
                  <a:lnTo>
                    <a:pt x="21" y="85"/>
                  </a:lnTo>
                  <a:lnTo>
                    <a:pt x="21" y="85"/>
                  </a:lnTo>
                  <a:lnTo>
                    <a:pt x="20" y="85"/>
                  </a:lnTo>
                  <a:lnTo>
                    <a:pt x="17" y="85"/>
                  </a:lnTo>
                  <a:lnTo>
                    <a:pt x="17" y="85"/>
                  </a:lnTo>
                  <a:lnTo>
                    <a:pt x="15" y="84"/>
                  </a:lnTo>
                  <a:lnTo>
                    <a:pt x="17" y="80"/>
                  </a:lnTo>
                  <a:lnTo>
                    <a:pt x="17" y="79"/>
                  </a:lnTo>
                  <a:lnTo>
                    <a:pt x="17" y="75"/>
                  </a:lnTo>
                  <a:lnTo>
                    <a:pt x="17" y="74"/>
                  </a:lnTo>
                  <a:lnTo>
                    <a:pt x="15" y="72"/>
                  </a:lnTo>
                  <a:lnTo>
                    <a:pt x="13" y="72"/>
                  </a:lnTo>
                  <a:lnTo>
                    <a:pt x="12" y="71"/>
                  </a:lnTo>
                  <a:lnTo>
                    <a:pt x="8" y="69"/>
                  </a:lnTo>
                  <a:lnTo>
                    <a:pt x="7" y="69"/>
                  </a:lnTo>
                  <a:lnTo>
                    <a:pt x="7" y="67"/>
                  </a:lnTo>
                  <a:lnTo>
                    <a:pt x="7" y="64"/>
                  </a:lnTo>
                  <a:lnTo>
                    <a:pt x="7" y="61"/>
                  </a:lnTo>
                  <a:lnTo>
                    <a:pt x="7" y="59"/>
                  </a:lnTo>
                  <a:lnTo>
                    <a:pt x="7" y="57"/>
                  </a:lnTo>
                  <a:lnTo>
                    <a:pt x="5" y="57"/>
                  </a:lnTo>
                  <a:lnTo>
                    <a:pt x="5" y="59"/>
                  </a:lnTo>
                  <a:lnTo>
                    <a:pt x="5" y="59"/>
                  </a:lnTo>
                  <a:lnTo>
                    <a:pt x="5" y="61"/>
                  </a:lnTo>
                  <a:lnTo>
                    <a:pt x="3" y="59"/>
                  </a:lnTo>
                  <a:lnTo>
                    <a:pt x="3" y="56"/>
                  </a:lnTo>
                  <a:lnTo>
                    <a:pt x="2" y="54"/>
                  </a:lnTo>
                  <a:lnTo>
                    <a:pt x="2" y="51"/>
                  </a:lnTo>
                  <a:lnTo>
                    <a:pt x="0" y="49"/>
                  </a:lnTo>
                  <a:lnTo>
                    <a:pt x="0" y="44"/>
                  </a:lnTo>
                  <a:lnTo>
                    <a:pt x="2" y="41"/>
                  </a:lnTo>
                  <a:lnTo>
                    <a:pt x="2" y="36"/>
                  </a:lnTo>
                  <a:lnTo>
                    <a:pt x="2" y="33"/>
                  </a:lnTo>
                  <a:lnTo>
                    <a:pt x="3" y="31"/>
                  </a:lnTo>
                  <a:lnTo>
                    <a:pt x="3" y="29"/>
                  </a:lnTo>
                  <a:lnTo>
                    <a:pt x="5" y="28"/>
                  </a:lnTo>
                  <a:lnTo>
                    <a:pt x="5" y="26"/>
                  </a:lnTo>
                  <a:lnTo>
                    <a:pt x="3" y="20"/>
                  </a:lnTo>
                  <a:lnTo>
                    <a:pt x="5" y="11"/>
                  </a:lnTo>
                  <a:lnTo>
                    <a:pt x="7" y="3"/>
                  </a:lnTo>
                  <a:close/>
                </a:path>
              </a:pathLst>
            </a:custGeom>
            <a:solidFill>
              <a:srgbClr val="D4FFF6"/>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7" name="Freeform 146"/>
            <p:cNvSpPr>
              <a:spLocks/>
            </p:cNvSpPr>
            <p:nvPr/>
          </p:nvSpPr>
          <p:spPr bwMode="auto">
            <a:xfrm>
              <a:off x="2966528" y="2502051"/>
              <a:ext cx="54290" cy="64935"/>
            </a:xfrm>
            <a:custGeom>
              <a:avLst/>
              <a:gdLst>
                <a:gd name="T0" fmla="*/ 5 w 51"/>
                <a:gd name="T1" fmla="*/ 50 h 61"/>
                <a:gd name="T2" fmla="*/ 7 w 51"/>
                <a:gd name="T3" fmla="*/ 51 h 61"/>
                <a:gd name="T4" fmla="*/ 7 w 51"/>
                <a:gd name="T5" fmla="*/ 55 h 61"/>
                <a:gd name="T6" fmla="*/ 7 w 51"/>
                <a:gd name="T7" fmla="*/ 58 h 61"/>
                <a:gd name="T8" fmla="*/ 7 w 51"/>
                <a:gd name="T9" fmla="*/ 60 h 61"/>
                <a:gd name="T10" fmla="*/ 8 w 51"/>
                <a:gd name="T11" fmla="*/ 61 h 61"/>
                <a:gd name="T12" fmla="*/ 10 w 51"/>
                <a:gd name="T13" fmla="*/ 60 h 61"/>
                <a:gd name="T14" fmla="*/ 12 w 51"/>
                <a:gd name="T15" fmla="*/ 58 h 61"/>
                <a:gd name="T16" fmla="*/ 15 w 51"/>
                <a:gd name="T17" fmla="*/ 55 h 61"/>
                <a:gd name="T18" fmla="*/ 18 w 51"/>
                <a:gd name="T19" fmla="*/ 51 h 61"/>
                <a:gd name="T20" fmla="*/ 22 w 51"/>
                <a:gd name="T21" fmla="*/ 47 h 61"/>
                <a:gd name="T22" fmla="*/ 25 w 51"/>
                <a:gd name="T23" fmla="*/ 43 h 61"/>
                <a:gd name="T24" fmla="*/ 26 w 51"/>
                <a:gd name="T25" fmla="*/ 38 h 61"/>
                <a:gd name="T26" fmla="*/ 28 w 51"/>
                <a:gd name="T27" fmla="*/ 35 h 61"/>
                <a:gd name="T28" fmla="*/ 30 w 51"/>
                <a:gd name="T29" fmla="*/ 33 h 61"/>
                <a:gd name="T30" fmla="*/ 33 w 51"/>
                <a:gd name="T31" fmla="*/ 32 h 61"/>
                <a:gd name="T32" fmla="*/ 36 w 51"/>
                <a:gd name="T33" fmla="*/ 32 h 61"/>
                <a:gd name="T34" fmla="*/ 40 w 51"/>
                <a:gd name="T35" fmla="*/ 32 h 61"/>
                <a:gd name="T36" fmla="*/ 41 w 51"/>
                <a:gd name="T37" fmla="*/ 30 h 61"/>
                <a:gd name="T38" fmla="*/ 49 w 51"/>
                <a:gd name="T39" fmla="*/ 22 h 61"/>
                <a:gd name="T40" fmla="*/ 51 w 51"/>
                <a:gd name="T41" fmla="*/ 12 h 61"/>
                <a:gd name="T42" fmla="*/ 49 w 51"/>
                <a:gd name="T43" fmla="*/ 0 h 61"/>
                <a:gd name="T44" fmla="*/ 45 w 51"/>
                <a:gd name="T45" fmla="*/ 0 h 61"/>
                <a:gd name="T46" fmla="*/ 41 w 51"/>
                <a:gd name="T47" fmla="*/ 7 h 61"/>
                <a:gd name="T48" fmla="*/ 31 w 51"/>
                <a:gd name="T49" fmla="*/ 14 h 61"/>
                <a:gd name="T50" fmla="*/ 22 w 51"/>
                <a:gd name="T51" fmla="*/ 22 h 61"/>
                <a:gd name="T52" fmla="*/ 10 w 51"/>
                <a:gd name="T53" fmla="*/ 32 h 61"/>
                <a:gd name="T54" fmla="*/ 3 w 51"/>
                <a:gd name="T55" fmla="*/ 40 h 61"/>
                <a:gd name="T56" fmla="*/ 0 w 51"/>
                <a:gd name="T57" fmla="*/ 48 h 61"/>
                <a:gd name="T58" fmla="*/ 2 w 51"/>
                <a:gd name="T59" fmla="*/ 50 h 61"/>
                <a:gd name="T60" fmla="*/ 3 w 51"/>
                <a:gd name="T61" fmla="*/ 50 h 61"/>
                <a:gd name="T62" fmla="*/ 3 w 51"/>
                <a:gd name="T63" fmla="*/ 48 h 61"/>
                <a:gd name="T64" fmla="*/ 5 w 51"/>
                <a:gd name="T65" fmla="*/ 5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61">
                  <a:moveTo>
                    <a:pt x="5" y="50"/>
                  </a:moveTo>
                  <a:lnTo>
                    <a:pt x="7" y="51"/>
                  </a:lnTo>
                  <a:lnTo>
                    <a:pt x="7" y="55"/>
                  </a:lnTo>
                  <a:lnTo>
                    <a:pt x="7" y="58"/>
                  </a:lnTo>
                  <a:lnTo>
                    <a:pt x="7" y="60"/>
                  </a:lnTo>
                  <a:lnTo>
                    <a:pt x="8" y="61"/>
                  </a:lnTo>
                  <a:lnTo>
                    <a:pt x="10" y="60"/>
                  </a:lnTo>
                  <a:lnTo>
                    <a:pt x="12" y="58"/>
                  </a:lnTo>
                  <a:lnTo>
                    <a:pt x="15" y="55"/>
                  </a:lnTo>
                  <a:lnTo>
                    <a:pt x="18" y="51"/>
                  </a:lnTo>
                  <a:lnTo>
                    <a:pt x="22" y="47"/>
                  </a:lnTo>
                  <a:lnTo>
                    <a:pt x="25" y="43"/>
                  </a:lnTo>
                  <a:lnTo>
                    <a:pt x="26" y="38"/>
                  </a:lnTo>
                  <a:lnTo>
                    <a:pt x="28" y="35"/>
                  </a:lnTo>
                  <a:lnTo>
                    <a:pt x="30" y="33"/>
                  </a:lnTo>
                  <a:lnTo>
                    <a:pt x="33" y="32"/>
                  </a:lnTo>
                  <a:lnTo>
                    <a:pt x="36" y="32"/>
                  </a:lnTo>
                  <a:lnTo>
                    <a:pt x="40" y="32"/>
                  </a:lnTo>
                  <a:lnTo>
                    <a:pt x="41" y="30"/>
                  </a:lnTo>
                  <a:lnTo>
                    <a:pt x="49" y="22"/>
                  </a:lnTo>
                  <a:lnTo>
                    <a:pt x="51" y="12"/>
                  </a:lnTo>
                  <a:lnTo>
                    <a:pt x="49" y="0"/>
                  </a:lnTo>
                  <a:lnTo>
                    <a:pt x="45" y="0"/>
                  </a:lnTo>
                  <a:lnTo>
                    <a:pt x="41" y="7"/>
                  </a:lnTo>
                  <a:lnTo>
                    <a:pt x="31" y="14"/>
                  </a:lnTo>
                  <a:lnTo>
                    <a:pt x="22" y="22"/>
                  </a:lnTo>
                  <a:lnTo>
                    <a:pt x="10" y="32"/>
                  </a:lnTo>
                  <a:lnTo>
                    <a:pt x="3" y="40"/>
                  </a:lnTo>
                  <a:lnTo>
                    <a:pt x="0" y="48"/>
                  </a:lnTo>
                  <a:lnTo>
                    <a:pt x="2" y="50"/>
                  </a:lnTo>
                  <a:lnTo>
                    <a:pt x="3" y="50"/>
                  </a:lnTo>
                  <a:lnTo>
                    <a:pt x="3" y="48"/>
                  </a:lnTo>
                  <a:lnTo>
                    <a:pt x="5" y="50"/>
                  </a:lnTo>
                  <a:close/>
                </a:path>
              </a:pathLst>
            </a:custGeom>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47"/>
            <p:cNvSpPr>
              <a:spLocks/>
            </p:cNvSpPr>
            <p:nvPr/>
          </p:nvSpPr>
          <p:spPr bwMode="auto">
            <a:xfrm>
              <a:off x="3033593" y="2595727"/>
              <a:ext cx="172449" cy="188418"/>
            </a:xfrm>
            <a:custGeom>
              <a:avLst/>
              <a:gdLst>
                <a:gd name="T0" fmla="*/ 126 w 162"/>
                <a:gd name="T1" fmla="*/ 28 h 177"/>
                <a:gd name="T2" fmla="*/ 133 w 162"/>
                <a:gd name="T3" fmla="*/ 41 h 177"/>
                <a:gd name="T4" fmla="*/ 139 w 162"/>
                <a:gd name="T5" fmla="*/ 36 h 177"/>
                <a:gd name="T6" fmla="*/ 156 w 162"/>
                <a:gd name="T7" fmla="*/ 29 h 177"/>
                <a:gd name="T8" fmla="*/ 161 w 162"/>
                <a:gd name="T9" fmla="*/ 39 h 177"/>
                <a:gd name="T10" fmla="*/ 144 w 162"/>
                <a:gd name="T11" fmla="*/ 49 h 177"/>
                <a:gd name="T12" fmla="*/ 126 w 162"/>
                <a:gd name="T13" fmla="*/ 52 h 177"/>
                <a:gd name="T14" fmla="*/ 130 w 162"/>
                <a:gd name="T15" fmla="*/ 69 h 177"/>
                <a:gd name="T16" fmla="*/ 115 w 162"/>
                <a:gd name="T17" fmla="*/ 85 h 177"/>
                <a:gd name="T18" fmla="*/ 118 w 162"/>
                <a:gd name="T19" fmla="*/ 93 h 177"/>
                <a:gd name="T20" fmla="*/ 113 w 162"/>
                <a:gd name="T21" fmla="*/ 97 h 177"/>
                <a:gd name="T22" fmla="*/ 118 w 162"/>
                <a:gd name="T23" fmla="*/ 102 h 177"/>
                <a:gd name="T24" fmla="*/ 105 w 162"/>
                <a:gd name="T25" fmla="*/ 102 h 177"/>
                <a:gd name="T26" fmla="*/ 105 w 162"/>
                <a:gd name="T27" fmla="*/ 110 h 177"/>
                <a:gd name="T28" fmla="*/ 102 w 162"/>
                <a:gd name="T29" fmla="*/ 115 h 177"/>
                <a:gd name="T30" fmla="*/ 90 w 162"/>
                <a:gd name="T31" fmla="*/ 116 h 177"/>
                <a:gd name="T32" fmla="*/ 92 w 162"/>
                <a:gd name="T33" fmla="*/ 120 h 177"/>
                <a:gd name="T34" fmla="*/ 95 w 162"/>
                <a:gd name="T35" fmla="*/ 128 h 177"/>
                <a:gd name="T36" fmla="*/ 85 w 162"/>
                <a:gd name="T37" fmla="*/ 128 h 177"/>
                <a:gd name="T38" fmla="*/ 80 w 162"/>
                <a:gd name="T39" fmla="*/ 133 h 177"/>
                <a:gd name="T40" fmla="*/ 108 w 162"/>
                <a:gd name="T41" fmla="*/ 131 h 177"/>
                <a:gd name="T42" fmla="*/ 90 w 162"/>
                <a:gd name="T43" fmla="*/ 154 h 177"/>
                <a:gd name="T44" fmla="*/ 75 w 162"/>
                <a:gd name="T45" fmla="*/ 149 h 177"/>
                <a:gd name="T46" fmla="*/ 64 w 162"/>
                <a:gd name="T47" fmla="*/ 164 h 177"/>
                <a:gd name="T48" fmla="*/ 65 w 162"/>
                <a:gd name="T49" fmla="*/ 167 h 177"/>
                <a:gd name="T50" fmla="*/ 57 w 162"/>
                <a:gd name="T51" fmla="*/ 174 h 177"/>
                <a:gd name="T52" fmla="*/ 62 w 162"/>
                <a:gd name="T53" fmla="*/ 164 h 177"/>
                <a:gd name="T54" fmla="*/ 59 w 162"/>
                <a:gd name="T55" fmla="*/ 154 h 177"/>
                <a:gd name="T56" fmla="*/ 52 w 162"/>
                <a:gd name="T57" fmla="*/ 149 h 177"/>
                <a:gd name="T58" fmla="*/ 44 w 162"/>
                <a:gd name="T59" fmla="*/ 154 h 177"/>
                <a:gd name="T60" fmla="*/ 36 w 162"/>
                <a:gd name="T61" fmla="*/ 144 h 177"/>
                <a:gd name="T62" fmla="*/ 29 w 162"/>
                <a:gd name="T63" fmla="*/ 143 h 177"/>
                <a:gd name="T64" fmla="*/ 28 w 162"/>
                <a:gd name="T65" fmla="*/ 153 h 177"/>
                <a:gd name="T66" fmla="*/ 18 w 162"/>
                <a:gd name="T67" fmla="*/ 158 h 177"/>
                <a:gd name="T68" fmla="*/ 13 w 162"/>
                <a:gd name="T69" fmla="*/ 159 h 177"/>
                <a:gd name="T70" fmla="*/ 11 w 162"/>
                <a:gd name="T71" fmla="*/ 166 h 177"/>
                <a:gd name="T72" fmla="*/ 8 w 162"/>
                <a:gd name="T73" fmla="*/ 159 h 177"/>
                <a:gd name="T74" fmla="*/ 6 w 162"/>
                <a:gd name="T75" fmla="*/ 153 h 177"/>
                <a:gd name="T76" fmla="*/ 5 w 162"/>
                <a:gd name="T77" fmla="*/ 143 h 177"/>
                <a:gd name="T78" fmla="*/ 5 w 162"/>
                <a:gd name="T79" fmla="*/ 126 h 177"/>
                <a:gd name="T80" fmla="*/ 8 w 162"/>
                <a:gd name="T81" fmla="*/ 107 h 177"/>
                <a:gd name="T82" fmla="*/ 11 w 162"/>
                <a:gd name="T83" fmla="*/ 93 h 177"/>
                <a:gd name="T84" fmla="*/ 11 w 162"/>
                <a:gd name="T85" fmla="*/ 49 h 177"/>
                <a:gd name="T86" fmla="*/ 16 w 162"/>
                <a:gd name="T87" fmla="*/ 29 h 177"/>
                <a:gd name="T88" fmla="*/ 37 w 162"/>
                <a:gd name="T89" fmla="*/ 23 h 177"/>
                <a:gd name="T90" fmla="*/ 41 w 162"/>
                <a:gd name="T91" fmla="*/ 21 h 177"/>
                <a:gd name="T92" fmla="*/ 46 w 162"/>
                <a:gd name="T93" fmla="*/ 21 h 177"/>
                <a:gd name="T94" fmla="*/ 49 w 162"/>
                <a:gd name="T95" fmla="*/ 14 h 177"/>
                <a:gd name="T96" fmla="*/ 54 w 162"/>
                <a:gd name="T97" fmla="*/ 13 h 177"/>
                <a:gd name="T98" fmla="*/ 52 w 162"/>
                <a:gd name="T99" fmla="*/ 18 h 177"/>
                <a:gd name="T100" fmla="*/ 64 w 162"/>
                <a:gd name="T101" fmla="*/ 18 h 177"/>
                <a:gd name="T102" fmla="*/ 74 w 162"/>
                <a:gd name="T103" fmla="*/ 13 h 177"/>
                <a:gd name="T104" fmla="*/ 77 w 162"/>
                <a:gd name="T105" fmla="*/ 11 h 177"/>
                <a:gd name="T106" fmla="*/ 79 w 162"/>
                <a:gd name="T107" fmla="*/ 3 h 177"/>
                <a:gd name="T108" fmla="*/ 85 w 162"/>
                <a:gd name="T109" fmla="*/ 5 h 177"/>
                <a:gd name="T110" fmla="*/ 92 w 162"/>
                <a:gd name="T111" fmla="*/ 8 h 177"/>
                <a:gd name="T112" fmla="*/ 95 w 162"/>
                <a:gd name="T113" fmla="*/ 14 h 177"/>
                <a:gd name="T114" fmla="*/ 105 w 162"/>
                <a:gd name="T115" fmla="*/ 13 h 177"/>
                <a:gd name="T116" fmla="*/ 110 w 162"/>
                <a:gd name="T117" fmla="*/ 16 h 177"/>
                <a:gd name="T118" fmla="*/ 120 w 162"/>
                <a:gd name="T119" fmla="*/ 11 h 177"/>
                <a:gd name="T120" fmla="*/ 120 w 162"/>
                <a:gd name="T121" fmla="*/ 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177">
                  <a:moveTo>
                    <a:pt x="120" y="24"/>
                  </a:moveTo>
                  <a:lnTo>
                    <a:pt x="120" y="24"/>
                  </a:lnTo>
                  <a:lnTo>
                    <a:pt x="121" y="26"/>
                  </a:lnTo>
                  <a:lnTo>
                    <a:pt x="121" y="28"/>
                  </a:lnTo>
                  <a:lnTo>
                    <a:pt x="123" y="29"/>
                  </a:lnTo>
                  <a:lnTo>
                    <a:pt x="123" y="29"/>
                  </a:lnTo>
                  <a:lnTo>
                    <a:pt x="123" y="28"/>
                  </a:lnTo>
                  <a:lnTo>
                    <a:pt x="125" y="28"/>
                  </a:lnTo>
                  <a:lnTo>
                    <a:pt x="126" y="28"/>
                  </a:lnTo>
                  <a:lnTo>
                    <a:pt x="126" y="28"/>
                  </a:lnTo>
                  <a:lnTo>
                    <a:pt x="126" y="29"/>
                  </a:lnTo>
                  <a:lnTo>
                    <a:pt x="125" y="29"/>
                  </a:lnTo>
                  <a:lnTo>
                    <a:pt x="125" y="31"/>
                  </a:lnTo>
                  <a:lnTo>
                    <a:pt x="125" y="33"/>
                  </a:lnTo>
                  <a:lnTo>
                    <a:pt x="126" y="34"/>
                  </a:lnTo>
                  <a:lnTo>
                    <a:pt x="128" y="34"/>
                  </a:lnTo>
                  <a:lnTo>
                    <a:pt x="131" y="36"/>
                  </a:lnTo>
                  <a:lnTo>
                    <a:pt x="133" y="37"/>
                  </a:lnTo>
                  <a:lnTo>
                    <a:pt x="133" y="39"/>
                  </a:lnTo>
                  <a:lnTo>
                    <a:pt x="133" y="41"/>
                  </a:lnTo>
                  <a:lnTo>
                    <a:pt x="133" y="42"/>
                  </a:lnTo>
                  <a:lnTo>
                    <a:pt x="134" y="44"/>
                  </a:lnTo>
                  <a:lnTo>
                    <a:pt x="134" y="44"/>
                  </a:lnTo>
                  <a:lnTo>
                    <a:pt x="136" y="44"/>
                  </a:lnTo>
                  <a:lnTo>
                    <a:pt x="136" y="42"/>
                  </a:lnTo>
                  <a:lnTo>
                    <a:pt x="136" y="42"/>
                  </a:lnTo>
                  <a:lnTo>
                    <a:pt x="138" y="41"/>
                  </a:lnTo>
                  <a:lnTo>
                    <a:pt x="138" y="39"/>
                  </a:lnTo>
                  <a:lnTo>
                    <a:pt x="139" y="37"/>
                  </a:lnTo>
                  <a:lnTo>
                    <a:pt x="139" y="36"/>
                  </a:lnTo>
                  <a:lnTo>
                    <a:pt x="139" y="36"/>
                  </a:lnTo>
                  <a:lnTo>
                    <a:pt x="138" y="36"/>
                  </a:lnTo>
                  <a:lnTo>
                    <a:pt x="136" y="34"/>
                  </a:lnTo>
                  <a:lnTo>
                    <a:pt x="138" y="34"/>
                  </a:lnTo>
                  <a:lnTo>
                    <a:pt x="139" y="34"/>
                  </a:lnTo>
                  <a:lnTo>
                    <a:pt x="141" y="33"/>
                  </a:lnTo>
                  <a:lnTo>
                    <a:pt x="144" y="31"/>
                  </a:lnTo>
                  <a:lnTo>
                    <a:pt x="149" y="31"/>
                  </a:lnTo>
                  <a:lnTo>
                    <a:pt x="153" y="29"/>
                  </a:lnTo>
                  <a:lnTo>
                    <a:pt x="156" y="29"/>
                  </a:lnTo>
                  <a:lnTo>
                    <a:pt x="157" y="29"/>
                  </a:lnTo>
                  <a:lnTo>
                    <a:pt x="157" y="29"/>
                  </a:lnTo>
                  <a:lnTo>
                    <a:pt x="157" y="29"/>
                  </a:lnTo>
                  <a:lnTo>
                    <a:pt x="157" y="31"/>
                  </a:lnTo>
                  <a:lnTo>
                    <a:pt x="157" y="33"/>
                  </a:lnTo>
                  <a:lnTo>
                    <a:pt x="157" y="34"/>
                  </a:lnTo>
                  <a:lnTo>
                    <a:pt x="161" y="36"/>
                  </a:lnTo>
                  <a:lnTo>
                    <a:pt x="162" y="37"/>
                  </a:lnTo>
                  <a:lnTo>
                    <a:pt x="162" y="39"/>
                  </a:lnTo>
                  <a:lnTo>
                    <a:pt x="161" y="39"/>
                  </a:lnTo>
                  <a:lnTo>
                    <a:pt x="159" y="41"/>
                  </a:lnTo>
                  <a:lnTo>
                    <a:pt x="154" y="41"/>
                  </a:lnTo>
                  <a:lnTo>
                    <a:pt x="151" y="41"/>
                  </a:lnTo>
                  <a:lnTo>
                    <a:pt x="146" y="41"/>
                  </a:lnTo>
                  <a:lnTo>
                    <a:pt x="144" y="41"/>
                  </a:lnTo>
                  <a:lnTo>
                    <a:pt x="143" y="42"/>
                  </a:lnTo>
                  <a:lnTo>
                    <a:pt x="143" y="44"/>
                  </a:lnTo>
                  <a:lnTo>
                    <a:pt x="144" y="46"/>
                  </a:lnTo>
                  <a:lnTo>
                    <a:pt x="144" y="47"/>
                  </a:lnTo>
                  <a:lnTo>
                    <a:pt x="144" y="49"/>
                  </a:lnTo>
                  <a:lnTo>
                    <a:pt x="143" y="49"/>
                  </a:lnTo>
                  <a:lnTo>
                    <a:pt x="139" y="49"/>
                  </a:lnTo>
                  <a:lnTo>
                    <a:pt x="136" y="47"/>
                  </a:lnTo>
                  <a:lnTo>
                    <a:pt x="133" y="47"/>
                  </a:lnTo>
                  <a:lnTo>
                    <a:pt x="131" y="46"/>
                  </a:lnTo>
                  <a:lnTo>
                    <a:pt x="130" y="46"/>
                  </a:lnTo>
                  <a:lnTo>
                    <a:pt x="128" y="47"/>
                  </a:lnTo>
                  <a:lnTo>
                    <a:pt x="128" y="49"/>
                  </a:lnTo>
                  <a:lnTo>
                    <a:pt x="128" y="51"/>
                  </a:lnTo>
                  <a:lnTo>
                    <a:pt x="126" y="52"/>
                  </a:lnTo>
                  <a:lnTo>
                    <a:pt x="125" y="52"/>
                  </a:lnTo>
                  <a:lnTo>
                    <a:pt x="123" y="52"/>
                  </a:lnTo>
                  <a:lnTo>
                    <a:pt x="123" y="52"/>
                  </a:lnTo>
                  <a:lnTo>
                    <a:pt x="123" y="56"/>
                  </a:lnTo>
                  <a:lnTo>
                    <a:pt x="121" y="59"/>
                  </a:lnTo>
                  <a:lnTo>
                    <a:pt x="123" y="62"/>
                  </a:lnTo>
                  <a:lnTo>
                    <a:pt x="125" y="65"/>
                  </a:lnTo>
                  <a:lnTo>
                    <a:pt x="128" y="67"/>
                  </a:lnTo>
                  <a:lnTo>
                    <a:pt x="130" y="69"/>
                  </a:lnTo>
                  <a:lnTo>
                    <a:pt x="130" y="69"/>
                  </a:lnTo>
                  <a:lnTo>
                    <a:pt x="128" y="72"/>
                  </a:lnTo>
                  <a:lnTo>
                    <a:pt x="126" y="74"/>
                  </a:lnTo>
                  <a:lnTo>
                    <a:pt x="125" y="75"/>
                  </a:lnTo>
                  <a:lnTo>
                    <a:pt x="125" y="75"/>
                  </a:lnTo>
                  <a:lnTo>
                    <a:pt x="123" y="75"/>
                  </a:lnTo>
                  <a:lnTo>
                    <a:pt x="123" y="77"/>
                  </a:lnTo>
                  <a:lnTo>
                    <a:pt x="121" y="80"/>
                  </a:lnTo>
                  <a:lnTo>
                    <a:pt x="120" y="82"/>
                  </a:lnTo>
                  <a:lnTo>
                    <a:pt x="116" y="84"/>
                  </a:lnTo>
                  <a:lnTo>
                    <a:pt x="115" y="85"/>
                  </a:lnTo>
                  <a:lnTo>
                    <a:pt x="113" y="88"/>
                  </a:lnTo>
                  <a:lnTo>
                    <a:pt x="113" y="88"/>
                  </a:lnTo>
                  <a:lnTo>
                    <a:pt x="115" y="90"/>
                  </a:lnTo>
                  <a:lnTo>
                    <a:pt x="118" y="92"/>
                  </a:lnTo>
                  <a:lnTo>
                    <a:pt x="120" y="92"/>
                  </a:lnTo>
                  <a:lnTo>
                    <a:pt x="120" y="93"/>
                  </a:lnTo>
                  <a:lnTo>
                    <a:pt x="118" y="95"/>
                  </a:lnTo>
                  <a:lnTo>
                    <a:pt x="118" y="95"/>
                  </a:lnTo>
                  <a:lnTo>
                    <a:pt x="118" y="93"/>
                  </a:lnTo>
                  <a:lnTo>
                    <a:pt x="118" y="93"/>
                  </a:lnTo>
                  <a:lnTo>
                    <a:pt x="118" y="93"/>
                  </a:lnTo>
                  <a:lnTo>
                    <a:pt x="115" y="92"/>
                  </a:lnTo>
                  <a:lnTo>
                    <a:pt x="113" y="92"/>
                  </a:lnTo>
                  <a:lnTo>
                    <a:pt x="110" y="92"/>
                  </a:lnTo>
                  <a:lnTo>
                    <a:pt x="110" y="92"/>
                  </a:lnTo>
                  <a:lnTo>
                    <a:pt x="110" y="93"/>
                  </a:lnTo>
                  <a:lnTo>
                    <a:pt x="111" y="95"/>
                  </a:lnTo>
                  <a:lnTo>
                    <a:pt x="111" y="95"/>
                  </a:lnTo>
                  <a:lnTo>
                    <a:pt x="111" y="95"/>
                  </a:lnTo>
                  <a:lnTo>
                    <a:pt x="113" y="97"/>
                  </a:lnTo>
                  <a:lnTo>
                    <a:pt x="111" y="97"/>
                  </a:lnTo>
                  <a:lnTo>
                    <a:pt x="110" y="95"/>
                  </a:lnTo>
                  <a:lnTo>
                    <a:pt x="108" y="95"/>
                  </a:lnTo>
                  <a:lnTo>
                    <a:pt x="108" y="97"/>
                  </a:lnTo>
                  <a:lnTo>
                    <a:pt x="110" y="98"/>
                  </a:lnTo>
                  <a:lnTo>
                    <a:pt x="111" y="100"/>
                  </a:lnTo>
                  <a:lnTo>
                    <a:pt x="113" y="100"/>
                  </a:lnTo>
                  <a:lnTo>
                    <a:pt x="115" y="100"/>
                  </a:lnTo>
                  <a:lnTo>
                    <a:pt x="116" y="100"/>
                  </a:lnTo>
                  <a:lnTo>
                    <a:pt x="118" y="102"/>
                  </a:lnTo>
                  <a:lnTo>
                    <a:pt x="118" y="102"/>
                  </a:lnTo>
                  <a:lnTo>
                    <a:pt x="115" y="103"/>
                  </a:lnTo>
                  <a:lnTo>
                    <a:pt x="111" y="102"/>
                  </a:lnTo>
                  <a:lnTo>
                    <a:pt x="108" y="100"/>
                  </a:lnTo>
                  <a:lnTo>
                    <a:pt x="105" y="100"/>
                  </a:lnTo>
                  <a:lnTo>
                    <a:pt x="102" y="100"/>
                  </a:lnTo>
                  <a:lnTo>
                    <a:pt x="102" y="100"/>
                  </a:lnTo>
                  <a:lnTo>
                    <a:pt x="103" y="102"/>
                  </a:lnTo>
                  <a:lnTo>
                    <a:pt x="103" y="102"/>
                  </a:lnTo>
                  <a:lnTo>
                    <a:pt x="105" y="102"/>
                  </a:lnTo>
                  <a:lnTo>
                    <a:pt x="103" y="102"/>
                  </a:lnTo>
                  <a:lnTo>
                    <a:pt x="102" y="103"/>
                  </a:lnTo>
                  <a:lnTo>
                    <a:pt x="102" y="103"/>
                  </a:lnTo>
                  <a:lnTo>
                    <a:pt x="100" y="103"/>
                  </a:lnTo>
                  <a:lnTo>
                    <a:pt x="100" y="105"/>
                  </a:lnTo>
                  <a:lnTo>
                    <a:pt x="102" y="105"/>
                  </a:lnTo>
                  <a:lnTo>
                    <a:pt x="102" y="105"/>
                  </a:lnTo>
                  <a:lnTo>
                    <a:pt x="103" y="107"/>
                  </a:lnTo>
                  <a:lnTo>
                    <a:pt x="105" y="108"/>
                  </a:lnTo>
                  <a:lnTo>
                    <a:pt x="105" y="110"/>
                  </a:lnTo>
                  <a:lnTo>
                    <a:pt x="103" y="110"/>
                  </a:lnTo>
                  <a:lnTo>
                    <a:pt x="102" y="110"/>
                  </a:lnTo>
                  <a:lnTo>
                    <a:pt x="100" y="110"/>
                  </a:lnTo>
                  <a:lnTo>
                    <a:pt x="97" y="110"/>
                  </a:lnTo>
                  <a:lnTo>
                    <a:pt x="97" y="110"/>
                  </a:lnTo>
                  <a:lnTo>
                    <a:pt x="97" y="112"/>
                  </a:lnTo>
                  <a:lnTo>
                    <a:pt x="98" y="112"/>
                  </a:lnTo>
                  <a:lnTo>
                    <a:pt x="102" y="113"/>
                  </a:lnTo>
                  <a:lnTo>
                    <a:pt x="102" y="115"/>
                  </a:lnTo>
                  <a:lnTo>
                    <a:pt x="102" y="115"/>
                  </a:lnTo>
                  <a:lnTo>
                    <a:pt x="100" y="115"/>
                  </a:lnTo>
                  <a:lnTo>
                    <a:pt x="98" y="115"/>
                  </a:lnTo>
                  <a:lnTo>
                    <a:pt x="98" y="115"/>
                  </a:lnTo>
                  <a:lnTo>
                    <a:pt x="97" y="115"/>
                  </a:lnTo>
                  <a:lnTo>
                    <a:pt x="97" y="116"/>
                  </a:lnTo>
                  <a:lnTo>
                    <a:pt x="95" y="118"/>
                  </a:lnTo>
                  <a:lnTo>
                    <a:pt x="93" y="118"/>
                  </a:lnTo>
                  <a:lnTo>
                    <a:pt x="93" y="118"/>
                  </a:lnTo>
                  <a:lnTo>
                    <a:pt x="92" y="118"/>
                  </a:lnTo>
                  <a:lnTo>
                    <a:pt x="90" y="116"/>
                  </a:lnTo>
                  <a:lnTo>
                    <a:pt x="87" y="116"/>
                  </a:lnTo>
                  <a:lnTo>
                    <a:pt x="85" y="118"/>
                  </a:lnTo>
                  <a:lnTo>
                    <a:pt x="83" y="120"/>
                  </a:lnTo>
                  <a:lnTo>
                    <a:pt x="83" y="123"/>
                  </a:lnTo>
                  <a:lnTo>
                    <a:pt x="83" y="123"/>
                  </a:lnTo>
                  <a:lnTo>
                    <a:pt x="85" y="123"/>
                  </a:lnTo>
                  <a:lnTo>
                    <a:pt x="87" y="123"/>
                  </a:lnTo>
                  <a:lnTo>
                    <a:pt x="88" y="121"/>
                  </a:lnTo>
                  <a:lnTo>
                    <a:pt x="90" y="121"/>
                  </a:lnTo>
                  <a:lnTo>
                    <a:pt x="92" y="120"/>
                  </a:lnTo>
                  <a:lnTo>
                    <a:pt x="93" y="121"/>
                  </a:lnTo>
                  <a:lnTo>
                    <a:pt x="92" y="121"/>
                  </a:lnTo>
                  <a:lnTo>
                    <a:pt x="92" y="123"/>
                  </a:lnTo>
                  <a:lnTo>
                    <a:pt x="93" y="125"/>
                  </a:lnTo>
                  <a:lnTo>
                    <a:pt x="93" y="125"/>
                  </a:lnTo>
                  <a:lnTo>
                    <a:pt x="97" y="125"/>
                  </a:lnTo>
                  <a:lnTo>
                    <a:pt x="98" y="125"/>
                  </a:lnTo>
                  <a:lnTo>
                    <a:pt x="98" y="126"/>
                  </a:lnTo>
                  <a:lnTo>
                    <a:pt x="97" y="128"/>
                  </a:lnTo>
                  <a:lnTo>
                    <a:pt x="95" y="128"/>
                  </a:lnTo>
                  <a:lnTo>
                    <a:pt x="93" y="126"/>
                  </a:lnTo>
                  <a:lnTo>
                    <a:pt x="92" y="125"/>
                  </a:lnTo>
                  <a:lnTo>
                    <a:pt x="90" y="125"/>
                  </a:lnTo>
                  <a:lnTo>
                    <a:pt x="88" y="125"/>
                  </a:lnTo>
                  <a:lnTo>
                    <a:pt x="88" y="126"/>
                  </a:lnTo>
                  <a:lnTo>
                    <a:pt x="88" y="128"/>
                  </a:lnTo>
                  <a:lnTo>
                    <a:pt x="88" y="128"/>
                  </a:lnTo>
                  <a:lnTo>
                    <a:pt x="88" y="130"/>
                  </a:lnTo>
                  <a:lnTo>
                    <a:pt x="87" y="128"/>
                  </a:lnTo>
                  <a:lnTo>
                    <a:pt x="85" y="128"/>
                  </a:lnTo>
                  <a:lnTo>
                    <a:pt x="83" y="126"/>
                  </a:lnTo>
                  <a:lnTo>
                    <a:pt x="83" y="126"/>
                  </a:lnTo>
                  <a:lnTo>
                    <a:pt x="83" y="128"/>
                  </a:lnTo>
                  <a:lnTo>
                    <a:pt x="85" y="130"/>
                  </a:lnTo>
                  <a:lnTo>
                    <a:pt x="83" y="130"/>
                  </a:lnTo>
                  <a:lnTo>
                    <a:pt x="82" y="130"/>
                  </a:lnTo>
                  <a:lnTo>
                    <a:pt x="80" y="130"/>
                  </a:lnTo>
                  <a:lnTo>
                    <a:pt x="80" y="130"/>
                  </a:lnTo>
                  <a:lnTo>
                    <a:pt x="79" y="131"/>
                  </a:lnTo>
                  <a:lnTo>
                    <a:pt x="80" y="133"/>
                  </a:lnTo>
                  <a:lnTo>
                    <a:pt x="83" y="133"/>
                  </a:lnTo>
                  <a:lnTo>
                    <a:pt x="88" y="135"/>
                  </a:lnTo>
                  <a:lnTo>
                    <a:pt x="93" y="135"/>
                  </a:lnTo>
                  <a:lnTo>
                    <a:pt x="97" y="135"/>
                  </a:lnTo>
                  <a:lnTo>
                    <a:pt x="100" y="136"/>
                  </a:lnTo>
                  <a:lnTo>
                    <a:pt x="102" y="135"/>
                  </a:lnTo>
                  <a:lnTo>
                    <a:pt x="103" y="135"/>
                  </a:lnTo>
                  <a:lnTo>
                    <a:pt x="105" y="133"/>
                  </a:lnTo>
                  <a:lnTo>
                    <a:pt x="107" y="131"/>
                  </a:lnTo>
                  <a:lnTo>
                    <a:pt x="108" y="131"/>
                  </a:lnTo>
                  <a:lnTo>
                    <a:pt x="110" y="131"/>
                  </a:lnTo>
                  <a:lnTo>
                    <a:pt x="111" y="135"/>
                  </a:lnTo>
                  <a:lnTo>
                    <a:pt x="110" y="138"/>
                  </a:lnTo>
                  <a:lnTo>
                    <a:pt x="108" y="139"/>
                  </a:lnTo>
                  <a:lnTo>
                    <a:pt x="103" y="143"/>
                  </a:lnTo>
                  <a:lnTo>
                    <a:pt x="100" y="144"/>
                  </a:lnTo>
                  <a:lnTo>
                    <a:pt x="95" y="148"/>
                  </a:lnTo>
                  <a:lnTo>
                    <a:pt x="92" y="149"/>
                  </a:lnTo>
                  <a:lnTo>
                    <a:pt x="90" y="153"/>
                  </a:lnTo>
                  <a:lnTo>
                    <a:pt x="90" y="154"/>
                  </a:lnTo>
                  <a:lnTo>
                    <a:pt x="88" y="154"/>
                  </a:lnTo>
                  <a:lnTo>
                    <a:pt x="88" y="154"/>
                  </a:lnTo>
                  <a:lnTo>
                    <a:pt x="87" y="153"/>
                  </a:lnTo>
                  <a:lnTo>
                    <a:pt x="87" y="151"/>
                  </a:lnTo>
                  <a:lnTo>
                    <a:pt x="85" y="153"/>
                  </a:lnTo>
                  <a:lnTo>
                    <a:pt x="83" y="153"/>
                  </a:lnTo>
                  <a:lnTo>
                    <a:pt x="80" y="153"/>
                  </a:lnTo>
                  <a:lnTo>
                    <a:pt x="79" y="153"/>
                  </a:lnTo>
                  <a:lnTo>
                    <a:pt x="77" y="151"/>
                  </a:lnTo>
                  <a:lnTo>
                    <a:pt x="75" y="149"/>
                  </a:lnTo>
                  <a:lnTo>
                    <a:pt x="74" y="148"/>
                  </a:lnTo>
                  <a:lnTo>
                    <a:pt x="72" y="146"/>
                  </a:lnTo>
                  <a:lnTo>
                    <a:pt x="70" y="146"/>
                  </a:lnTo>
                  <a:lnTo>
                    <a:pt x="69" y="146"/>
                  </a:lnTo>
                  <a:lnTo>
                    <a:pt x="65" y="148"/>
                  </a:lnTo>
                  <a:lnTo>
                    <a:pt x="64" y="149"/>
                  </a:lnTo>
                  <a:lnTo>
                    <a:pt x="64" y="153"/>
                  </a:lnTo>
                  <a:lnTo>
                    <a:pt x="64" y="156"/>
                  </a:lnTo>
                  <a:lnTo>
                    <a:pt x="64" y="159"/>
                  </a:lnTo>
                  <a:lnTo>
                    <a:pt x="64" y="164"/>
                  </a:lnTo>
                  <a:lnTo>
                    <a:pt x="65" y="166"/>
                  </a:lnTo>
                  <a:lnTo>
                    <a:pt x="65" y="167"/>
                  </a:lnTo>
                  <a:lnTo>
                    <a:pt x="67" y="169"/>
                  </a:lnTo>
                  <a:lnTo>
                    <a:pt x="69" y="169"/>
                  </a:lnTo>
                  <a:lnTo>
                    <a:pt x="70" y="171"/>
                  </a:lnTo>
                  <a:lnTo>
                    <a:pt x="70" y="171"/>
                  </a:lnTo>
                  <a:lnTo>
                    <a:pt x="69" y="171"/>
                  </a:lnTo>
                  <a:lnTo>
                    <a:pt x="67" y="171"/>
                  </a:lnTo>
                  <a:lnTo>
                    <a:pt x="67" y="169"/>
                  </a:lnTo>
                  <a:lnTo>
                    <a:pt x="65" y="167"/>
                  </a:lnTo>
                  <a:lnTo>
                    <a:pt x="64" y="167"/>
                  </a:lnTo>
                  <a:lnTo>
                    <a:pt x="60" y="171"/>
                  </a:lnTo>
                  <a:lnTo>
                    <a:pt x="59" y="174"/>
                  </a:lnTo>
                  <a:lnTo>
                    <a:pt x="59" y="176"/>
                  </a:lnTo>
                  <a:lnTo>
                    <a:pt x="59" y="176"/>
                  </a:lnTo>
                  <a:lnTo>
                    <a:pt x="57" y="177"/>
                  </a:lnTo>
                  <a:lnTo>
                    <a:pt x="57" y="177"/>
                  </a:lnTo>
                  <a:lnTo>
                    <a:pt x="56" y="177"/>
                  </a:lnTo>
                  <a:lnTo>
                    <a:pt x="56" y="174"/>
                  </a:lnTo>
                  <a:lnTo>
                    <a:pt x="57" y="174"/>
                  </a:lnTo>
                  <a:lnTo>
                    <a:pt x="59" y="172"/>
                  </a:lnTo>
                  <a:lnTo>
                    <a:pt x="57" y="172"/>
                  </a:lnTo>
                  <a:lnTo>
                    <a:pt x="56" y="171"/>
                  </a:lnTo>
                  <a:lnTo>
                    <a:pt x="56" y="171"/>
                  </a:lnTo>
                  <a:lnTo>
                    <a:pt x="56" y="171"/>
                  </a:lnTo>
                  <a:lnTo>
                    <a:pt x="57" y="169"/>
                  </a:lnTo>
                  <a:lnTo>
                    <a:pt x="59" y="167"/>
                  </a:lnTo>
                  <a:lnTo>
                    <a:pt x="60" y="167"/>
                  </a:lnTo>
                  <a:lnTo>
                    <a:pt x="60" y="167"/>
                  </a:lnTo>
                  <a:lnTo>
                    <a:pt x="62" y="164"/>
                  </a:lnTo>
                  <a:lnTo>
                    <a:pt x="62" y="164"/>
                  </a:lnTo>
                  <a:lnTo>
                    <a:pt x="60" y="163"/>
                  </a:lnTo>
                  <a:lnTo>
                    <a:pt x="60" y="161"/>
                  </a:lnTo>
                  <a:lnTo>
                    <a:pt x="59" y="159"/>
                  </a:lnTo>
                  <a:lnTo>
                    <a:pt x="59" y="159"/>
                  </a:lnTo>
                  <a:lnTo>
                    <a:pt x="60" y="159"/>
                  </a:lnTo>
                  <a:lnTo>
                    <a:pt x="60" y="158"/>
                  </a:lnTo>
                  <a:lnTo>
                    <a:pt x="60" y="156"/>
                  </a:lnTo>
                  <a:lnTo>
                    <a:pt x="59" y="156"/>
                  </a:lnTo>
                  <a:lnTo>
                    <a:pt x="59" y="154"/>
                  </a:lnTo>
                  <a:lnTo>
                    <a:pt x="60" y="154"/>
                  </a:lnTo>
                  <a:lnTo>
                    <a:pt x="60" y="153"/>
                  </a:lnTo>
                  <a:lnTo>
                    <a:pt x="60" y="153"/>
                  </a:lnTo>
                  <a:lnTo>
                    <a:pt x="59" y="153"/>
                  </a:lnTo>
                  <a:lnTo>
                    <a:pt x="56" y="153"/>
                  </a:lnTo>
                  <a:lnTo>
                    <a:pt x="54" y="153"/>
                  </a:lnTo>
                  <a:lnTo>
                    <a:pt x="52" y="153"/>
                  </a:lnTo>
                  <a:lnTo>
                    <a:pt x="52" y="153"/>
                  </a:lnTo>
                  <a:lnTo>
                    <a:pt x="52" y="151"/>
                  </a:lnTo>
                  <a:lnTo>
                    <a:pt x="52" y="149"/>
                  </a:lnTo>
                  <a:lnTo>
                    <a:pt x="52" y="148"/>
                  </a:lnTo>
                  <a:lnTo>
                    <a:pt x="52" y="146"/>
                  </a:lnTo>
                  <a:lnTo>
                    <a:pt x="52" y="146"/>
                  </a:lnTo>
                  <a:lnTo>
                    <a:pt x="51" y="146"/>
                  </a:lnTo>
                  <a:lnTo>
                    <a:pt x="51" y="148"/>
                  </a:lnTo>
                  <a:lnTo>
                    <a:pt x="49" y="151"/>
                  </a:lnTo>
                  <a:lnTo>
                    <a:pt x="47" y="153"/>
                  </a:lnTo>
                  <a:lnTo>
                    <a:pt x="46" y="154"/>
                  </a:lnTo>
                  <a:lnTo>
                    <a:pt x="44" y="154"/>
                  </a:lnTo>
                  <a:lnTo>
                    <a:pt x="44" y="154"/>
                  </a:lnTo>
                  <a:lnTo>
                    <a:pt x="44" y="153"/>
                  </a:lnTo>
                  <a:lnTo>
                    <a:pt x="46" y="151"/>
                  </a:lnTo>
                  <a:lnTo>
                    <a:pt x="46" y="151"/>
                  </a:lnTo>
                  <a:lnTo>
                    <a:pt x="46" y="151"/>
                  </a:lnTo>
                  <a:lnTo>
                    <a:pt x="42" y="149"/>
                  </a:lnTo>
                  <a:lnTo>
                    <a:pt x="41" y="149"/>
                  </a:lnTo>
                  <a:lnTo>
                    <a:pt x="37" y="148"/>
                  </a:lnTo>
                  <a:lnTo>
                    <a:pt x="37" y="148"/>
                  </a:lnTo>
                  <a:lnTo>
                    <a:pt x="36" y="146"/>
                  </a:lnTo>
                  <a:lnTo>
                    <a:pt x="36" y="144"/>
                  </a:lnTo>
                  <a:lnTo>
                    <a:pt x="36" y="143"/>
                  </a:lnTo>
                  <a:lnTo>
                    <a:pt x="34" y="139"/>
                  </a:lnTo>
                  <a:lnTo>
                    <a:pt x="34" y="139"/>
                  </a:lnTo>
                  <a:lnTo>
                    <a:pt x="33" y="141"/>
                  </a:lnTo>
                  <a:lnTo>
                    <a:pt x="31" y="141"/>
                  </a:lnTo>
                  <a:lnTo>
                    <a:pt x="31" y="139"/>
                  </a:lnTo>
                  <a:lnTo>
                    <a:pt x="29" y="139"/>
                  </a:lnTo>
                  <a:lnTo>
                    <a:pt x="29" y="139"/>
                  </a:lnTo>
                  <a:lnTo>
                    <a:pt x="29" y="141"/>
                  </a:lnTo>
                  <a:lnTo>
                    <a:pt x="29" y="143"/>
                  </a:lnTo>
                  <a:lnTo>
                    <a:pt x="28" y="144"/>
                  </a:lnTo>
                  <a:lnTo>
                    <a:pt x="26" y="144"/>
                  </a:lnTo>
                  <a:lnTo>
                    <a:pt x="24" y="146"/>
                  </a:lnTo>
                  <a:lnTo>
                    <a:pt x="24" y="146"/>
                  </a:lnTo>
                  <a:lnTo>
                    <a:pt x="23" y="146"/>
                  </a:lnTo>
                  <a:lnTo>
                    <a:pt x="21" y="146"/>
                  </a:lnTo>
                  <a:lnTo>
                    <a:pt x="23" y="148"/>
                  </a:lnTo>
                  <a:lnTo>
                    <a:pt x="24" y="149"/>
                  </a:lnTo>
                  <a:lnTo>
                    <a:pt x="26" y="151"/>
                  </a:lnTo>
                  <a:lnTo>
                    <a:pt x="28" y="153"/>
                  </a:lnTo>
                  <a:lnTo>
                    <a:pt x="28" y="153"/>
                  </a:lnTo>
                  <a:lnTo>
                    <a:pt x="26" y="154"/>
                  </a:lnTo>
                  <a:lnTo>
                    <a:pt x="26" y="154"/>
                  </a:lnTo>
                  <a:lnTo>
                    <a:pt x="24" y="153"/>
                  </a:lnTo>
                  <a:lnTo>
                    <a:pt x="21" y="153"/>
                  </a:lnTo>
                  <a:lnTo>
                    <a:pt x="19" y="151"/>
                  </a:lnTo>
                  <a:lnTo>
                    <a:pt x="19" y="151"/>
                  </a:lnTo>
                  <a:lnTo>
                    <a:pt x="16" y="153"/>
                  </a:lnTo>
                  <a:lnTo>
                    <a:pt x="16" y="154"/>
                  </a:lnTo>
                  <a:lnTo>
                    <a:pt x="18" y="158"/>
                  </a:lnTo>
                  <a:lnTo>
                    <a:pt x="19" y="161"/>
                  </a:lnTo>
                  <a:lnTo>
                    <a:pt x="19" y="163"/>
                  </a:lnTo>
                  <a:lnTo>
                    <a:pt x="19" y="164"/>
                  </a:lnTo>
                  <a:lnTo>
                    <a:pt x="19" y="166"/>
                  </a:lnTo>
                  <a:lnTo>
                    <a:pt x="18" y="164"/>
                  </a:lnTo>
                  <a:lnTo>
                    <a:pt x="16" y="163"/>
                  </a:lnTo>
                  <a:lnTo>
                    <a:pt x="16" y="161"/>
                  </a:lnTo>
                  <a:lnTo>
                    <a:pt x="14" y="159"/>
                  </a:lnTo>
                  <a:lnTo>
                    <a:pt x="13" y="159"/>
                  </a:lnTo>
                  <a:lnTo>
                    <a:pt x="13" y="159"/>
                  </a:lnTo>
                  <a:lnTo>
                    <a:pt x="13" y="161"/>
                  </a:lnTo>
                  <a:lnTo>
                    <a:pt x="13" y="161"/>
                  </a:lnTo>
                  <a:lnTo>
                    <a:pt x="13" y="163"/>
                  </a:lnTo>
                  <a:lnTo>
                    <a:pt x="13" y="163"/>
                  </a:lnTo>
                  <a:lnTo>
                    <a:pt x="11" y="161"/>
                  </a:lnTo>
                  <a:lnTo>
                    <a:pt x="11" y="161"/>
                  </a:lnTo>
                  <a:lnTo>
                    <a:pt x="10" y="163"/>
                  </a:lnTo>
                  <a:lnTo>
                    <a:pt x="10" y="163"/>
                  </a:lnTo>
                  <a:lnTo>
                    <a:pt x="10" y="164"/>
                  </a:lnTo>
                  <a:lnTo>
                    <a:pt x="11" y="166"/>
                  </a:lnTo>
                  <a:lnTo>
                    <a:pt x="10" y="167"/>
                  </a:lnTo>
                  <a:lnTo>
                    <a:pt x="8" y="169"/>
                  </a:lnTo>
                  <a:lnTo>
                    <a:pt x="8" y="167"/>
                  </a:lnTo>
                  <a:lnTo>
                    <a:pt x="8" y="166"/>
                  </a:lnTo>
                  <a:lnTo>
                    <a:pt x="8" y="164"/>
                  </a:lnTo>
                  <a:lnTo>
                    <a:pt x="8" y="163"/>
                  </a:lnTo>
                  <a:lnTo>
                    <a:pt x="8" y="163"/>
                  </a:lnTo>
                  <a:lnTo>
                    <a:pt x="6" y="161"/>
                  </a:lnTo>
                  <a:lnTo>
                    <a:pt x="6" y="159"/>
                  </a:lnTo>
                  <a:lnTo>
                    <a:pt x="8" y="159"/>
                  </a:lnTo>
                  <a:lnTo>
                    <a:pt x="10" y="159"/>
                  </a:lnTo>
                  <a:lnTo>
                    <a:pt x="11" y="158"/>
                  </a:lnTo>
                  <a:lnTo>
                    <a:pt x="11" y="158"/>
                  </a:lnTo>
                  <a:lnTo>
                    <a:pt x="11" y="158"/>
                  </a:lnTo>
                  <a:lnTo>
                    <a:pt x="10" y="158"/>
                  </a:lnTo>
                  <a:lnTo>
                    <a:pt x="10" y="158"/>
                  </a:lnTo>
                  <a:lnTo>
                    <a:pt x="6" y="158"/>
                  </a:lnTo>
                  <a:lnTo>
                    <a:pt x="6" y="156"/>
                  </a:lnTo>
                  <a:lnTo>
                    <a:pt x="5" y="154"/>
                  </a:lnTo>
                  <a:lnTo>
                    <a:pt x="6" y="153"/>
                  </a:lnTo>
                  <a:lnTo>
                    <a:pt x="8" y="151"/>
                  </a:lnTo>
                  <a:lnTo>
                    <a:pt x="8" y="151"/>
                  </a:lnTo>
                  <a:lnTo>
                    <a:pt x="8" y="151"/>
                  </a:lnTo>
                  <a:lnTo>
                    <a:pt x="8" y="149"/>
                  </a:lnTo>
                  <a:lnTo>
                    <a:pt x="6" y="148"/>
                  </a:lnTo>
                  <a:lnTo>
                    <a:pt x="6" y="146"/>
                  </a:lnTo>
                  <a:lnTo>
                    <a:pt x="6" y="144"/>
                  </a:lnTo>
                  <a:lnTo>
                    <a:pt x="6" y="143"/>
                  </a:lnTo>
                  <a:lnTo>
                    <a:pt x="6" y="143"/>
                  </a:lnTo>
                  <a:lnTo>
                    <a:pt x="5" y="143"/>
                  </a:lnTo>
                  <a:lnTo>
                    <a:pt x="3" y="144"/>
                  </a:lnTo>
                  <a:lnTo>
                    <a:pt x="1" y="144"/>
                  </a:lnTo>
                  <a:lnTo>
                    <a:pt x="1" y="144"/>
                  </a:lnTo>
                  <a:lnTo>
                    <a:pt x="0" y="144"/>
                  </a:lnTo>
                  <a:lnTo>
                    <a:pt x="0" y="143"/>
                  </a:lnTo>
                  <a:lnTo>
                    <a:pt x="1" y="139"/>
                  </a:lnTo>
                  <a:lnTo>
                    <a:pt x="3" y="136"/>
                  </a:lnTo>
                  <a:lnTo>
                    <a:pt x="3" y="133"/>
                  </a:lnTo>
                  <a:lnTo>
                    <a:pt x="5" y="130"/>
                  </a:lnTo>
                  <a:lnTo>
                    <a:pt x="5" y="126"/>
                  </a:lnTo>
                  <a:lnTo>
                    <a:pt x="3" y="126"/>
                  </a:lnTo>
                  <a:lnTo>
                    <a:pt x="3" y="126"/>
                  </a:lnTo>
                  <a:lnTo>
                    <a:pt x="1" y="128"/>
                  </a:lnTo>
                  <a:lnTo>
                    <a:pt x="0" y="128"/>
                  </a:lnTo>
                  <a:lnTo>
                    <a:pt x="0" y="128"/>
                  </a:lnTo>
                  <a:lnTo>
                    <a:pt x="0" y="126"/>
                  </a:lnTo>
                  <a:lnTo>
                    <a:pt x="0" y="121"/>
                  </a:lnTo>
                  <a:lnTo>
                    <a:pt x="3" y="116"/>
                  </a:lnTo>
                  <a:lnTo>
                    <a:pt x="5" y="112"/>
                  </a:lnTo>
                  <a:lnTo>
                    <a:pt x="8" y="107"/>
                  </a:lnTo>
                  <a:lnTo>
                    <a:pt x="8" y="105"/>
                  </a:lnTo>
                  <a:lnTo>
                    <a:pt x="6" y="103"/>
                  </a:lnTo>
                  <a:lnTo>
                    <a:pt x="6" y="102"/>
                  </a:lnTo>
                  <a:lnTo>
                    <a:pt x="6" y="102"/>
                  </a:lnTo>
                  <a:lnTo>
                    <a:pt x="6" y="100"/>
                  </a:lnTo>
                  <a:lnTo>
                    <a:pt x="6" y="98"/>
                  </a:lnTo>
                  <a:lnTo>
                    <a:pt x="8" y="100"/>
                  </a:lnTo>
                  <a:lnTo>
                    <a:pt x="8" y="100"/>
                  </a:lnTo>
                  <a:lnTo>
                    <a:pt x="10" y="100"/>
                  </a:lnTo>
                  <a:lnTo>
                    <a:pt x="11" y="93"/>
                  </a:lnTo>
                  <a:lnTo>
                    <a:pt x="11" y="85"/>
                  </a:lnTo>
                  <a:lnTo>
                    <a:pt x="11" y="80"/>
                  </a:lnTo>
                  <a:lnTo>
                    <a:pt x="11" y="75"/>
                  </a:lnTo>
                  <a:lnTo>
                    <a:pt x="8" y="75"/>
                  </a:lnTo>
                  <a:lnTo>
                    <a:pt x="8" y="72"/>
                  </a:lnTo>
                  <a:lnTo>
                    <a:pt x="6" y="69"/>
                  </a:lnTo>
                  <a:lnTo>
                    <a:pt x="5" y="67"/>
                  </a:lnTo>
                  <a:lnTo>
                    <a:pt x="5" y="65"/>
                  </a:lnTo>
                  <a:lnTo>
                    <a:pt x="8" y="57"/>
                  </a:lnTo>
                  <a:lnTo>
                    <a:pt x="11" y="49"/>
                  </a:lnTo>
                  <a:lnTo>
                    <a:pt x="13" y="47"/>
                  </a:lnTo>
                  <a:lnTo>
                    <a:pt x="14" y="46"/>
                  </a:lnTo>
                  <a:lnTo>
                    <a:pt x="18" y="44"/>
                  </a:lnTo>
                  <a:lnTo>
                    <a:pt x="19" y="41"/>
                  </a:lnTo>
                  <a:lnTo>
                    <a:pt x="21" y="41"/>
                  </a:lnTo>
                  <a:lnTo>
                    <a:pt x="21" y="37"/>
                  </a:lnTo>
                  <a:lnTo>
                    <a:pt x="18" y="36"/>
                  </a:lnTo>
                  <a:lnTo>
                    <a:pt x="16" y="33"/>
                  </a:lnTo>
                  <a:lnTo>
                    <a:pt x="14" y="31"/>
                  </a:lnTo>
                  <a:lnTo>
                    <a:pt x="16" y="29"/>
                  </a:lnTo>
                  <a:lnTo>
                    <a:pt x="18" y="29"/>
                  </a:lnTo>
                  <a:lnTo>
                    <a:pt x="18" y="29"/>
                  </a:lnTo>
                  <a:lnTo>
                    <a:pt x="23" y="28"/>
                  </a:lnTo>
                  <a:lnTo>
                    <a:pt x="26" y="28"/>
                  </a:lnTo>
                  <a:lnTo>
                    <a:pt x="28" y="28"/>
                  </a:lnTo>
                  <a:lnTo>
                    <a:pt x="29" y="28"/>
                  </a:lnTo>
                  <a:lnTo>
                    <a:pt x="29" y="26"/>
                  </a:lnTo>
                  <a:lnTo>
                    <a:pt x="34" y="24"/>
                  </a:lnTo>
                  <a:lnTo>
                    <a:pt x="37" y="24"/>
                  </a:lnTo>
                  <a:lnTo>
                    <a:pt x="37" y="23"/>
                  </a:lnTo>
                  <a:lnTo>
                    <a:pt x="37" y="21"/>
                  </a:lnTo>
                  <a:lnTo>
                    <a:pt x="37" y="21"/>
                  </a:lnTo>
                  <a:lnTo>
                    <a:pt x="39" y="21"/>
                  </a:lnTo>
                  <a:lnTo>
                    <a:pt x="41" y="19"/>
                  </a:lnTo>
                  <a:lnTo>
                    <a:pt x="41" y="19"/>
                  </a:lnTo>
                  <a:lnTo>
                    <a:pt x="41" y="19"/>
                  </a:lnTo>
                  <a:lnTo>
                    <a:pt x="41" y="18"/>
                  </a:lnTo>
                  <a:lnTo>
                    <a:pt x="42" y="18"/>
                  </a:lnTo>
                  <a:lnTo>
                    <a:pt x="42" y="19"/>
                  </a:lnTo>
                  <a:lnTo>
                    <a:pt x="41" y="21"/>
                  </a:lnTo>
                  <a:lnTo>
                    <a:pt x="41" y="21"/>
                  </a:lnTo>
                  <a:lnTo>
                    <a:pt x="41" y="21"/>
                  </a:lnTo>
                  <a:lnTo>
                    <a:pt x="41" y="23"/>
                  </a:lnTo>
                  <a:lnTo>
                    <a:pt x="42" y="23"/>
                  </a:lnTo>
                  <a:lnTo>
                    <a:pt x="42" y="21"/>
                  </a:lnTo>
                  <a:lnTo>
                    <a:pt x="44" y="19"/>
                  </a:lnTo>
                  <a:lnTo>
                    <a:pt x="44" y="19"/>
                  </a:lnTo>
                  <a:lnTo>
                    <a:pt x="46" y="21"/>
                  </a:lnTo>
                  <a:lnTo>
                    <a:pt x="46" y="21"/>
                  </a:lnTo>
                  <a:lnTo>
                    <a:pt x="46" y="21"/>
                  </a:lnTo>
                  <a:lnTo>
                    <a:pt x="46" y="18"/>
                  </a:lnTo>
                  <a:lnTo>
                    <a:pt x="47" y="18"/>
                  </a:lnTo>
                  <a:lnTo>
                    <a:pt x="47" y="18"/>
                  </a:lnTo>
                  <a:lnTo>
                    <a:pt x="47" y="19"/>
                  </a:lnTo>
                  <a:lnTo>
                    <a:pt x="49" y="19"/>
                  </a:lnTo>
                  <a:lnTo>
                    <a:pt x="49" y="18"/>
                  </a:lnTo>
                  <a:lnTo>
                    <a:pt x="47" y="16"/>
                  </a:lnTo>
                  <a:lnTo>
                    <a:pt x="47" y="14"/>
                  </a:lnTo>
                  <a:lnTo>
                    <a:pt x="49" y="14"/>
                  </a:lnTo>
                  <a:lnTo>
                    <a:pt x="49" y="14"/>
                  </a:lnTo>
                  <a:lnTo>
                    <a:pt x="51" y="14"/>
                  </a:lnTo>
                  <a:lnTo>
                    <a:pt x="51" y="13"/>
                  </a:lnTo>
                  <a:lnTo>
                    <a:pt x="51" y="11"/>
                  </a:lnTo>
                  <a:lnTo>
                    <a:pt x="52" y="10"/>
                  </a:lnTo>
                  <a:lnTo>
                    <a:pt x="52" y="10"/>
                  </a:lnTo>
                  <a:lnTo>
                    <a:pt x="52" y="11"/>
                  </a:lnTo>
                  <a:lnTo>
                    <a:pt x="52" y="11"/>
                  </a:lnTo>
                  <a:lnTo>
                    <a:pt x="52" y="13"/>
                  </a:lnTo>
                  <a:lnTo>
                    <a:pt x="52" y="13"/>
                  </a:lnTo>
                  <a:lnTo>
                    <a:pt x="54" y="13"/>
                  </a:lnTo>
                  <a:lnTo>
                    <a:pt x="52" y="13"/>
                  </a:lnTo>
                  <a:lnTo>
                    <a:pt x="52" y="14"/>
                  </a:lnTo>
                  <a:lnTo>
                    <a:pt x="52" y="16"/>
                  </a:lnTo>
                  <a:lnTo>
                    <a:pt x="52" y="16"/>
                  </a:lnTo>
                  <a:lnTo>
                    <a:pt x="54" y="14"/>
                  </a:lnTo>
                  <a:lnTo>
                    <a:pt x="56" y="14"/>
                  </a:lnTo>
                  <a:lnTo>
                    <a:pt x="56" y="14"/>
                  </a:lnTo>
                  <a:lnTo>
                    <a:pt x="56" y="16"/>
                  </a:lnTo>
                  <a:lnTo>
                    <a:pt x="54" y="16"/>
                  </a:lnTo>
                  <a:lnTo>
                    <a:pt x="52" y="18"/>
                  </a:lnTo>
                  <a:lnTo>
                    <a:pt x="52" y="19"/>
                  </a:lnTo>
                  <a:lnTo>
                    <a:pt x="52" y="19"/>
                  </a:lnTo>
                  <a:lnTo>
                    <a:pt x="56" y="19"/>
                  </a:lnTo>
                  <a:lnTo>
                    <a:pt x="59" y="18"/>
                  </a:lnTo>
                  <a:lnTo>
                    <a:pt x="60" y="16"/>
                  </a:lnTo>
                  <a:lnTo>
                    <a:pt x="62" y="14"/>
                  </a:lnTo>
                  <a:lnTo>
                    <a:pt x="64" y="14"/>
                  </a:lnTo>
                  <a:lnTo>
                    <a:pt x="64" y="14"/>
                  </a:lnTo>
                  <a:lnTo>
                    <a:pt x="64" y="16"/>
                  </a:lnTo>
                  <a:lnTo>
                    <a:pt x="64" y="18"/>
                  </a:lnTo>
                  <a:lnTo>
                    <a:pt x="64" y="18"/>
                  </a:lnTo>
                  <a:lnTo>
                    <a:pt x="64" y="19"/>
                  </a:lnTo>
                  <a:lnTo>
                    <a:pt x="65" y="19"/>
                  </a:lnTo>
                  <a:lnTo>
                    <a:pt x="69" y="19"/>
                  </a:lnTo>
                  <a:lnTo>
                    <a:pt x="69" y="19"/>
                  </a:lnTo>
                  <a:lnTo>
                    <a:pt x="70" y="18"/>
                  </a:lnTo>
                  <a:lnTo>
                    <a:pt x="72" y="18"/>
                  </a:lnTo>
                  <a:lnTo>
                    <a:pt x="74" y="14"/>
                  </a:lnTo>
                  <a:lnTo>
                    <a:pt x="75" y="13"/>
                  </a:lnTo>
                  <a:lnTo>
                    <a:pt x="74" y="13"/>
                  </a:lnTo>
                  <a:lnTo>
                    <a:pt x="72" y="13"/>
                  </a:lnTo>
                  <a:lnTo>
                    <a:pt x="72" y="13"/>
                  </a:lnTo>
                  <a:lnTo>
                    <a:pt x="72" y="11"/>
                  </a:lnTo>
                  <a:lnTo>
                    <a:pt x="74" y="11"/>
                  </a:lnTo>
                  <a:lnTo>
                    <a:pt x="75" y="11"/>
                  </a:lnTo>
                  <a:lnTo>
                    <a:pt x="75" y="13"/>
                  </a:lnTo>
                  <a:lnTo>
                    <a:pt x="75" y="13"/>
                  </a:lnTo>
                  <a:lnTo>
                    <a:pt x="75" y="13"/>
                  </a:lnTo>
                  <a:lnTo>
                    <a:pt x="77" y="13"/>
                  </a:lnTo>
                  <a:lnTo>
                    <a:pt x="77" y="11"/>
                  </a:lnTo>
                  <a:lnTo>
                    <a:pt x="77" y="10"/>
                  </a:lnTo>
                  <a:lnTo>
                    <a:pt x="79" y="8"/>
                  </a:lnTo>
                  <a:lnTo>
                    <a:pt x="80" y="6"/>
                  </a:lnTo>
                  <a:lnTo>
                    <a:pt x="82" y="6"/>
                  </a:lnTo>
                  <a:lnTo>
                    <a:pt x="83" y="5"/>
                  </a:lnTo>
                  <a:lnTo>
                    <a:pt x="83" y="5"/>
                  </a:lnTo>
                  <a:lnTo>
                    <a:pt x="82" y="5"/>
                  </a:lnTo>
                  <a:lnTo>
                    <a:pt x="80" y="5"/>
                  </a:lnTo>
                  <a:lnTo>
                    <a:pt x="79" y="3"/>
                  </a:lnTo>
                  <a:lnTo>
                    <a:pt x="79" y="3"/>
                  </a:lnTo>
                  <a:lnTo>
                    <a:pt x="80" y="1"/>
                  </a:lnTo>
                  <a:lnTo>
                    <a:pt x="83" y="1"/>
                  </a:lnTo>
                  <a:lnTo>
                    <a:pt x="85" y="0"/>
                  </a:lnTo>
                  <a:lnTo>
                    <a:pt x="88" y="0"/>
                  </a:lnTo>
                  <a:lnTo>
                    <a:pt x="88" y="0"/>
                  </a:lnTo>
                  <a:lnTo>
                    <a:pt x="90" y="0"/>
                  </a:lnTo>
                  <a:lnTo>
                    <a:pt x="88" y="1"/>
                  </a:lnTo>
                  <a:lnTo>
                    <a:pt x="87" y="3"/>
                  </a:lnTo>
                  <a:lnTo>
                    <a:pt x="87" y="3"/>
                  </a:lnTo>
                  <a:lnTo>
                    <a:pt x="85" y="5"/>
                  </a:lnTo>
                  <a:lnTo>
                    <a:pt x="85" y="6"/>
                  </a:lnTo>
                  <a:lnTo>
                    <a:pt x="87" y="6"/>
                  </a:lnTo>
                  <a:lnTo>
                    <a:pt x="87" y="6"/>
                  </a:lnTo>
                  <a:lnTo>
                    <a:pt x="88" y="6"/>
                  </a:lnTo>
                  <a:lnTo>
                    <a:pt x="90" y="6"/>
                  </a:lnTo>
                  <a:lnTo>
                    <a:pt x="92" y="8"/>
                  </a:lnTo>
                  <a:lnTo>
                    <a:pt x="95" y="10"/>
                  </a:lnTo>
                  <a:lnTo>
                    <a:pt x="95" y="10"/>
                  </a:lnTo>
                  <a:lnTo>
                    <a:pt x="93" y="10"/>
                  </a:lnTo>
                  <a:lnTo>
                    <a:pt x="92" y="8"/>
                  </a:lnTo>
                  <a:lnTo>
                    <a:pt x="90" y="10"/>
                  </a:lnTo>
                  <a:lnTo>
                    <a:pt x="90" y="10"/>
                  </a:lnTo>
                  <a:lnTo>
                    <a:pt x="90" y="11"/>
                  </a:lnTo>
                  <a:lnTo>
                    <a:pt x="92" y="13"/>
                  </a:lnTo>
                  <a:lnTo>
                    <a:pt x="93" y="14"/>
                  </a:lnTo>
                  <a:lnTo>
                    <a:pt x="95" y="14"/>
                  </a:lnTo>
                  <a:lnTo>
                    <a:pt x="97" y="14"/>
                  </a:lnTo>
                  <a:lnTo>
                    <a:pt x="97" y="14"/>
                  </a:lnTo>
                  <a:lnTo>
                    <a:pt x="95" y="14"/>
                  </a:lnTo>
                  <a:lnTo>
                    <a:pt x="95" y="14"/>
                  </a:lnTo>
                  <a:lnTo>
                    <a:pt x="98" y="14"/>
                  </a:lnTo>
                  <a:lnTo>
                    <a:pt x="98" y="13"/>
                  </a:lnTo>
                  <a:lnTo>
                    <a:pt x="100" y="11"/>
                  </a:lnTo>
                  <a:lnTo>
                    <a:pt x="102" y="10"/>
                  </a:lnTo>
                  <a:lnTo>
                    <a:pt x="103" y="8"/>
                  </a:lnTo>
                  <a:lnTo>
                    <a:pt x="105" y="8"/>
                  </a:lnTo>
                  <a:lnTo>
                    <a:pt x="107" y="8"/>
                  </a:lnTo>
                  <a:lnTo>
                    <a:pt x="107" y="10"/>
                  </a:lnTo>
                  <a:lnTo>
                    <a:pt x="107" y="11"/>
                  </a:lnTo>
                  <a:lnTo>
                    <a:pt x="105" y="13"/>
                  </a:lnTo>
                  <a:lnTo>
                    <a:pt x="105" y="14"/>
                  </a:lnTo>
                  <a:lnTo>
                    <a:pt x="107" y="14"/>
                  </a:lnTo>
                  <a:lnTo>
                    <a:pt x="107" y="14"/>
                  </a:lnTo>
                  <a:lnTo>
                    <a:pt x="108" y="14"/>
                  </a:lnTo>
                  <a:lnTo>
                    <a:pt x="110" y="14"/>
                  </a:lnTo>
                  <a:lnTo>
                    <a:pt x="110" y="13"/>
                  </a:lnTo>
                  <a:lnTo>
                    <a:pt x="110" y="13"/>
                  </a:lnTo>
                  <a:lnTo>
                    <a:pt x="110" y="14"/>
                  </a:lnTo>
                  <a:lnTo>
                    <a:pt x="110" y="16"/>
                  </a:lnTo>
                  <a:lnTo>
                    <a:pt x="110" y="16"/>
                  </a:lnTo>
                  <a:lnTo>
                    <a:pt x="111" y="14"/>
                  </a:lnTo>
                  <a:lnTo>
                    <a:pt x="111" y="14"/>
                  </a:lnTo>
                  <a:lnTo>
                    <a:pt x="111" y="14"/>
                  </a:lnTo>
                  <a:lnTo>
                    <a:pt x="113" y="14"/>
                  </a:lnTo>
                  <a:lnTo>
                    <a:pt x="113" y="14"/>
                  </a:lnTo>
                  <a:lnTo>
                    <a:pt x="115" y="14"/>
                  </a:lnTo>
                  <a:lnTo>
                    <a:pt x="115" y="14"/>
                  </a:lnTo>
                  <a:lnTo>
                    <a:pt x="116" y="13"/>
                  </a:lnTo>
                  <a:lnTo>
                    <a:pt x="118" y="11"/>
                  </a:lnTo>
                  <a:lnTo>
                    <a:pt x="120" y="11"/>
                  </a:lnTo>
                  <a:lnTo>
                    <a:pt x="120" y="13"/>
                  </a:lnTo>
                  <a:lnTo>
                    <a:pt x="120" y="13"/>
                  </a:lnTo>
                  <a:lnTo>
                    <a:pt x="118" y="14"/>
                  </a:lnTo>
                  <a:lnTo>
                    <a:pt x="116" y="16"/>
                  </a:lnTo>
                  <a:lnTo>
                    <a:pt x="115" y="19"/>
                  </a:lnTo>
                  <a:lnTo>
                    <a:pt x="115" y="21"/>
                  </a:lnTo>
                  <a:lnTo>
                    <a:pt x="116" y="24"/>
                  </a:lnTo>
                  <a:lnTo>
                    <a:pt x="118" y="26"/>
                  </a:lnTo>
                  <a:lnTo>
                    <a:pt x="118" y="26"/>
                  </a:lnTo>
                  <a:lnTo>
                    <a:pt x="120" y="24"/>
                  </a:lnTo>
                  <a:close/>
                </a:path>
              </a:pathLst>
            </a:custGeom>
            <a:solidFill>
              <a:srgbClr val="143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48"/>
            <p:cNvSpPr>
              <a:spLocks/>
            </p:cNvSpPr>
            <p:nvPr/>
          </p:nvSpPr>
          <p:spPr bwMode="auto">
            <a:xfrm>
              <a:off x="2895207" y="2802242"/>
              <a:ext cx="109644" cy="295932"/>
            </a:xfrm>
            <a:custGeom>
              <a:avLst/>
              <a:gdLst>
                <a:gd name="T0" fmla="*/ 103 w 103"/>
                <a:gd name="T1" fmla="*/ 273 h 278"/>
                <a:gd name="T2" fmla="*/ 100 w 103"/>
                <a:gd name="T3" fmla="*/ 274 h 278"/>
                <a:gd name="T4" fmla="*/ 95 w 103"/>
                <a:gd name="T5" fmla="*/ 278 h 278"/>
                <a:gd name="T6" fmla="*/ 84 w 103"/>
                <a:gd name="T7" fmla="*/ 268 h 278"/>
                <a:gd name="T8" fmla="*/ 77 w 103"/>
                <a:gd name="T9" fmla="*/ 263 h 278"/>
                <a:gd name="T10" fmla="*/ 72 w 103"/>
                <a:gd name="T11" fmla="*/ 268 h 278"/>
                <a:gd name="T12" fmla="*/ 72 w 103"/>
                <a:gd name="T13" fmla="*/ 265 h 278"/>
                <a:gd name="T14" fmla="*/ 69 w 103"/>
                <a:gd name="T15" fmla="*/ 263 h 278"/>
                <a:gd name="T16" fmla="*/ 67 w 103"/>
                <a:gd name="T17" fmla="*/ 260 h 278"/>
                <a:gd name="T18" fmla="*/ 70 w 103"/>
                <a:gd name="T19" fmla="*/ 253 h 278"/>
                <a:gd name="T20" fmla="*/ 74 w 103"/>
                <a:gd name="T21" fmla="*/ 247 h 278"/>
                <a:gd name="T22" fmla="*/ 66 w 103"/>
                <a:gd name="T23" fmla="*/ 237 h 278"/>
                <a:gd name="T24" fmla="*/ 54 w 103"/>
                <a:gd name="T25" fmla="*/ 209 h 278"/>
                <a:gd name="T26" fmla="*/ 39 w 103"/>
                <a:gd name="T27" fmla="*/ 192 h 278"/>
                <a:gd name="T28" fmla="*/ 21 w 103"/>
                <a:gd name="T29" fmla="*/ 171 h 278"/>
                <a:gd name="T30" fmla="*/ 19 w 103"/>
                <a:gd name="T31" fmla="*/ 163 h 278"/>
                <a:gd name="T32" fmla="*/ 15 w 103"/>
                <a:gd name="T33" fmla="*/ 153 h 278"/>
                <a:gd name="T34" fmla="*/ 6 w 103"/>
                <a:gd name="T35" fmla="*/ 141 h 278"/>
                <a:gd name="T36" fmla="*/ 5 w 103"/>
                <a:gd name="T37" fmla="*/ 133 h 278"/>
                <a:gd name="T38" fmla="*/ 13 w 103"/>
                <a:gd name="T39" fmla="*/ 125 h 278"/>
                <a:gd name="T40" fmla="*/ 15 w 103"/>
                <a:gd name="T41" fmla="*/ 115 h 278"/>
                <a:gd name="T42" fmla="*/ 3 w 103"/>
                <a:gd name="T43" fmla="*/ 66 h 278"/>
                <a:gd name="T44" fmla="*/ 8 w 103"/>
                <a:gd name="T45" fmla="*/ 38 h 278"/>
                <a:gd name="T46" fmla="*/ 5 w 103"/>
                <a:gd name="T47" fmla="*/ 49 h 278"/>
                <a:gd name="T48" fmla="*/ 1 w 103"/>
                <a:gd name="T49" fmla="*/ 51 h 278"/>
                <a:gd name="T50" fmla="*/ 3 w 103"/>
                <a:gd name="T51" fmla="*/ 39 h 278"/>
                <a:gd name="T52" fmla="*/ 8 w 103"/>
                <a:gd name="T53" fmla="*/ 0 h 278"/>
                <a:gd name="T54" fmla="*/ 16 w 103"/>
                <a:gd name="T55" fmla="*/ 28 h 278"/>
                <a:gd name="T56" fmla="*/ 29 w 103"/>
                <a:gd name="T57" fmla="*/ 52 h 278"/>
                <a:gd name="T58" fmla="*/ 28 w 103"/>
                <a:gd name="T59" fmla="*/ 66 h 278"/>
                <a:gd name="T60" fmla="*/ 26 w 103"/>
                <a:gd name="T61" fmla="*/ 79 h 278"/>
                <a:gd name="T62" fmla="*/ 31 w 103"/>
                <a:gd name="T63" fmla="*/ 80 h 278"/>
                <a:gd name="T64" fmla="*/ 38 w 103"/>
                <a:gd name="T65" fmla="*/ 92 h 278"/>
                <a:gd name="T66" fmla="*/ 34 w 103"/>
                <a:gd name="T67" fmla="*/ 107 h 278"/>
                <a:gd name="T68" fmla="*/ 41 w 103"/>
                <a:gd name="T69" fmla="*/ 118 h 278"/>
                <a:gd name="T70" fmla="*/ 41 w 103"/>
                <a:gd name="T71" fmla="*/ 131 h 278"/>
                <a:gd name="T72" fmla="*/ 33 w 103"/>
                <a:gd name="T73" fmla="*/ 138 h 278"/>
                <a:gd name="T74" fmla="*/ 34 w 103"/>
                <a:gd name="T75" fmla="*/ 154 h 278"/>
                <a:gd name="T76" fmla="*/ 46 w 103"/>
                <a:gd name="T77" fmla="*/ 159 h 278"/>
                <a:gd name="T78" fmla="*/ 57 w 103"/>
                <a:gd name="T79" fmla="*/ 161 h 278"/>
                <a:gd name="T80" fmla="*/ 70 w 103"/>
                <a:gd name="T81" fmla="*/ 181 h 278"/>
                <a:gd name="T82" fmla="*/ 74 w 103"/>
                <a:gd name="T83" fmla="*/ 191 h 278"/>
                <a:gd name="T84" fmla="*/ 70 w 103"/>
                <a:gd name="T85" fmla="*/ 192 h 278"/>
                <a:gd name="T86" fmla="*/ 74 w 103"/>
                <a:gd name="T87" fmla="*/ 205 h 278"/>
                <a:gd name="T88" fmla="*/ 79 w 103"/>
                <a:gd name="T89" fmla="*/ 220 h 278"/>
                <a:gd name="T90" fmla="*/ 93 w 103"/>
                <a:gd name="T91" fmla="*/ 253 h 278"/>
                <a:gd name="T92" fmla="*/ 100 w 103"/>
                <a:gd name="T93" fmla="*/ 258 h 278"/>
                <a:gd name="T94" fmla="*/ 102 w 103"/>
                <a:gd name="T95" fmla="*/ 26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3" h="278">
                  <a:moveTo>
                    <a:pt x="102" y="268"/>
                  </a:moveTo>
                  <a:lnTo>
                    <a:pt x="103" y="270"/>
                  </a:lnTo>
                  <a:lnTo>
                    <a:pt x="103" y="271"/>
                  </a:lnTo>
                  <a:lnTo>
                    <a:pt x="103" y="273"/>
                  </a:lnTo>
                  <a:lnTo>
                    <a:pt x="103" y="274"/>
                  </a:lnTo>
                  <a:lnTo>
                    <a:pt x="103" y="274"/>
                  </a:lnTo>
                  <a:lnTo>
                    <a:pt x="102" y="273"/>
                  </a:lnTo>
                  <a:lnTo>
                    <a:pt x="100" y="274"/>
                  </a:lnTo>
                  <a:lnTo>
                    <a:pt x="100" y="276"/>
                  </a:lnTo>
                  <a:lnTo>
                    <a:pt x="98" y="278"/>
                  </a:lnTo>
                  <a:lnTo>
                    <a:pt x="97" y="278"/>
                  </a:lnTo>
                  <a:lnTo>
                    <a:pt x="95" y="278"/>
                  </a:lnTo>
                  <a:lnTo>
                    <a:pt x="93" y="276"/>
                  </a:lnTo>
                  <a:lnTo>
                    <a:pt x="90" y="274"/>
                  </a:lnTo>
                  <a:lnTo>
                    <a:pt x="87" y="271"/>
                  </a:lnTo>
                  <a:lnTo>
                    <a:pt x="84" y="268"/>
                  </a:lnTo>
                  <a:lnTo>
                    <a:pt x="82" y="265"/>
                  </a:lnTo>
                  <a:lnTo>
                    <a:pt x="79" y="263"/>
                  </a:lnTo>
                  <a:lnTo>
                    <a:pt x="79" y="261"/>
                  </a:lnTo>
                  <a:lnTo>
                    <a:pt x="77" y="263"/>
                  </a:lnTo>
                  <a:lnTo>
                    <a:pt x="75" y="265"/>
                  </a:lnTo>
                  <a:lnTo>
                    <a:pt x="74" y="266"/>
                  </a:lnTo>
                  <a:lnTo>
                    <a:pt x="72" y="268"/>
                  </a:lnTo>
                  <a:lnTo>
                    <a:pt x="72" y="268"/>
                  </a:lnTo>
                  <a:lnTo>
                    <a:pt x="70" y="266"/>
                  </a:lnTo>
                  <a:lnTo>
                    <a:pt x="70" y="266"/>
                  </a:lnTo>
                  <a:lnTo>
                    <a:pt x="72" y="265"/>
                  </a:lnTo>
                  <a:lnTo>
                    <a:pt x="72" y="265"/>
                  </a:lnTo>
                  <a:lnTo>
                    <a:pt x="72" y="263"/>
                  </a:lnTo>
                  <a:lnTo>
                    <a:pt x="72" y="263"/>
                  </a:lnTo>
                  <a:lnTo>
                    <a:pt x="70" y="263"/>
                  </a:lnTo>
                  <a:lnTo>
                    <a:pt x="69" y="263"/>
                  </a:lnTo>
                  <a:lnTo>
                    <a:pt x="67" y="263"/>
                  </a:lnTo>
                  <a:lnTo>
                    <a:pt x="67" y="263"/>
                  </a:lnTo>
                  <a:lnTo>
                    <a:pt x="67" y="261"/>
                  </a:lnTo>
                  <a:lnTo>
                    <a:pt x="67" y="260"/>
                  </a:lnTo>
                  <a:lnTo>
                    <a:pt x="67" y="256"/>
                  </a:lnTo>
                  <a:lnTo>
                    <a:pt x="69" y="255"/>
                  </a:lnTo>
                  <a:lnTo>
                    <a:pt x="69" y="255"/>
                  </a:lnTo>
                  <a:lnTo>
                    <a:pt x="70" y="253"/>
                  </a:lnTo>
                  <a:lnTo>
                    <a:pt x="72" y="251"/>
                  </a:lnTo>
                  <a:lnTo>
                    <a:pt x="74" y="251"/>
                  </a:lnTo>
                  <a:lnTo>
                    <a:pt x="72" y="248"/>
                  </a:lnTo>
                  <a:lnTo>
                    <a:pt x="74" y="247"/>
                  </a:lnTo>
                  <a:lnTo>
                    <a:pt x="74" y="247"/>
                  </a:lnTo>
                  <a:lnTo>
                    <a:pt x="74" y="245"/>
                  </a:lnTo>
                  <a:lnTo>
                    <a:pt x="70" y="240"/>
                  </a:lnTo>
                  <a:lnTo>
                    <a:pt x="66" y="237"/>
                  </a:lnTo>
                  <a:lnTo>
                    <a:pt x="62" y="233"/>
                  </a:lnTo>
                  <a:lnTo>
                    <a:pt x="59" y="230"/>
                  </a:lnTo>
                  <a:lnTo>
                    <a:pt x="56" y="219"/>
                  </a:lnTo>
                  <a:lnTo>
                    <a:pt x="54" y="209"/>
                  </a:lnTo>
                  <a:lnTo>
                    <a:pt x="51" y="199"/>
                  </a:lnTo>
                  <a:lnTo>
                    <a:pt x="47" y="196"/>
                  </a:lnTo>
                  <a:lnTo>
                    <a:pt x="44" y="194"/>
                  </a:lnTo>
                  <a:lnTo>
                    <a:pt x="39" y="192"/>
                  </a:lnTo>
                  <a:lnTo>
                    <a:pt x="36" y="191"/>
                  </a:lnTo>
                  <a:lnTo>
                    <a:pt x="34" y="187"/>
                  </a:lnTo>
                  <a:lnTo>
                    <a:pt x="28" y="179"/>
                  </a:lnTo>
                  <a:lnTo>
                    <a:pt x="21" y="171"/>
                  </a:lnTo>
                  <a:lnTo>
                    <a:pt x="19" y="169"/>
                  </a:lnTo>
                  <a:lnTo>
                    <a:pt x="19" y="166"/>
                  </a:lnTo>
                  <a:lnTo>
                    <a:pt x="19" y="164"/>
                  </a:lnTo>
                  <a:lnTo>
                    <a:pt x="19" y="163"/>
                  </a:lnTo>
                  <a:lnTo>
                    <a:pt x="18" y="163"/>
                  </a:lnTo>
                  <a:lnTo>
                    <a:pt x="16" y="161"/>
                  </a:lnTo>
                  <a:lnTo>
                    <a:pt x="15" y="158"/>
                  </a:lnTo>
                  <a:lnTo>
                    <a:pt x="15" y="153"/>
                  </a:lnTo>
                  <a:lnTo>
                    <a:pt x="13" y="149"/>
                  </a:lnTo>
                  <a:lnTo>
                    <a:pt x="13" y="146"/>
                  </a:lnTo>
                  <a:lnTo>
                    <a:pt x="10" y="143"/>
                  </a:lnTo>
                  <a:lnTo>
                    <a:pt x="6" y="141"/>
                  </a:lnTo>
                  <a:lnTo>
                    <a:pt x="5" y="140"/>
                  </a:lnTo>
                  <a:lnTo>
                    <a:pt x="5" y="138"/>
                  </a:lnTo>
                  <a:lnTo>
                    <a:pt x="5" y="135"/>
                  </a:lnTo>
                  <a:lnTo>
                    <a:pt x="5" y="133"/>
                  </a:lnTo>
                  <a:lnTo>
                    <a:pt x="5" y="131"/>
                  </a:lnTo>
                  <a:lnTo>
                    <a:pt x="8" y="130"/>
                  </a:lnTo>
                  <a:lnTo>
                    <a:pt x="11" y="128"/>
                  </a:lnTo>
                  <a:lnTo>
                    <a:pt x="13" y="125"/>
                  </a:lnTo>
                  <a:lnTo>
                    <a:pt x="13" y="121"/>
                  </a:lnTo>
                  <a:lnTo>
                    <a:pt x="15" y="118"/>
                  </a:lnTo>
                  <a:lnTo>
                    <a:pt x="15" y="117"/>
                  </a:lnTo>
                  <a:lnTo>
                    <a:pt x="15" y="115"/>
                  </a:lnTo>
                  <a:lnTo>
                    <a:pt x="8" y="102"/>
                  </a:lnTo>
                  <a:lnTo>
                    <a:pt x="1" y="89"/>
                  </a:lnTo>
                  <a:lnTo>
                    <a:pt x="1" y="79"/>
                  </a:lnTo>
                  <a:lnTo>
                    <a:pt x="3" y="66"/>
                  </a:lnTo>
                  <a:lnTo>
                    <a:pt x="6" y="54"/>
                  </a:lnTo>
                  <a:lnTo>
                    <a:pt x="10" y="43"/>
                  </a:lnTo>
                  <a:lnTo>
                    <a:pt x="10" y="36"/>
                  </a:lnTo>
                  <a:lnTo>
                    <a:pt x="8" y="38"/>
                  </a:lnTo>
                  <a:lnTo>
                    <a:pt x="8" y="39"/>
                  </a:lnTo>
                  <a:lnTo>
                    <a:pt x="6" y="43"/>
                  </a:lnTo>
                  <a:lnTo>
                    <a:pt x="6" y="47"/>
                  </a:lnTo>
                  <a:lnTo>
                    <a:pt x="5" y="49"/>
                  </a:lnTo>
                  <a:lnTo>
                    <a:pt x="5" y="51"/>
                  </a:lnTo>
                  <a:lnTo>
                    <a:pt x="3" y="51"/>
                  </a:lnTo>
                  <a:lnTo>
                    <a:pt x="1" y="51"/>
                  </a:lnTo>
                  <a:lnTo>
                    <a:pt x="1" y="51"/>
                  </a:lnTo>
                  <a:lnTo>
                    <a:pt x="0" y="49"/>
                  </a:lnTo>
                  <a:lnTo>
                    <a:pt x="0" y="47"/>
                  </a:lnTo>
                  <a:lnTo>
                    <a:pt x="1" y="46"/>
                  </a:lnTo>
                  <a:lnTo>
                    <a:pt x="3" y="39"/>
                  </a:lnTo>
                  <a:lnTo>
                    <a:pt x="3" y="28"/>
                  </a:lnTo>
                  <a:lnTo>
                    <a:pt x="3" y="16"/>
                  </a:lnTo>
                  <a:lnTo>
                    <a:pt x="5" y="5"/>
                  </a:lnTo>
                  <a:lnTo>
                    <a:pt x="8" y="0"/>
                  </a:lnTo>
                  <a:lnTo>
                    <a:pt x="13" y="3"/>
                  </a:lnTo>
                  <a:lnTo>
                    <a:pt x="15" y="11"/>
                  </a:lnTo>
                  <a:lnTo>
                    <a:pt x="15" y="20"/>
                  </a:lnTo>
                  <a:lnTo>
                    <a:pt x="16" y="28"/>
                  </a:lnTo>
                  <a:lnTo>
                    <a:pt x="18" y="31"/>
                  </a:lnTo>
                  <a:lnTo>
                    <a:pt x="21" y="39"/>
                  </a:lnTo>
                  <a:lnTo>
                    <a:pt x="24" y="47"/>
                  </a:lnTo>
                  <a:lnTo>
                    <a:pt x="29" y="52"/>
                  </a:lnTo>
                  <a:lnTo>
                    <a:pt x="29" y="56"/>
                  </a:lnTo>
                  <a:lnTo>
                    <a:pt x="29" y="59"/>
                  </a:lnTo>
                  <a:lnTo>
                    <a:pt x="29" y="62"/>
                  </a:lnTo>
                  <a:lnTo>
                    <a:pt x="28" y="66"/>
                  </a:lnTo>
                  <a:lnTo>
                    <a:pt x="28" y="71"/>
                  </a:lnTo>
                  <a:lnTo>
                    <a:pt x="28" y="75"/>
                  </a:lnTo>
                  <a:lnTo>
                    <a:pt x="28" y="79"/>
                  </a:lnTo>
                  <a:lnTo>
                    <a:pt x="26" y="79"/>
                  </a:lnTo>
                  <a:lnTo>
                    <a:pt x="26" y="80"/>
                  </a:lnTo>
                  <a:lnTo>
                    <a:pt x="28" y="80"/>
                  </a:lnTo>
                  <a:lnTo>
                    <a:pt x="29" y="80"/>
                  </a:lnTo>
                  <a:lnTo>
                    <a:pt x="31" y="80"/>
                  </a:lnTo>
                  <a:lnTo>
                    <a:pt x="34" y="84"/>
                  </a:lnTo>
                  <a:lnTo>
                    <a:pt x="36" y="87"/>
                  </a:lnTo>
                  <a:lnTo>
                    <a:pt x="38" y="90"/>
                  </a:lnTo>
                  <a:lnTo>
                    <a:pt x="38" y="92"/>
                  </a:lnTo>
                  <a:lnTo>
                    <a:pt x="36" y="95"/>
                  </a:lnTo>
                  <a:lnTo>
                    <a:pt x="36" y="100"/>
                  </a:lnTo>
                  <a:lnTo>
                    <a:pt x="34" y="103"/>
                  </a:lnTo>
                  <a:lnTo>
                    <a:pt x="34" y="107"/>
                  </a:lnTo>
                  <a:lnTo>
                    <a:pt x="33" y="108"/>
                  </a:lnTo>
                  <a:lnTo>
                    <a:pt x="36" y="112"/>
                  </a:lnTo>
                  <a:lnTo>
                    <a:pt x="38" y="115"/>
                  </a:lnTo>
                  <a:lnTo>
                    <a:pt x="41" y="118"/>
                  </a:lnTo>
                  <a:lnTo>
                    <a:pt x="43" y="123"/>
                  </a:lnTo>
                  <a:lnTo>
                    <a:pt x="44" y="126"/>
                  </a:lnTo>
                  <a:lnTo>
                    <a:pt x="43" y="130"/>
                  </a:lnTo>
                  <a:lnTo>
                    <a:pt x="41" y="131"/>
                  </a:lnTo>
                  <a:lnTo>
                    <a:pt x="39" y="133"/>
                  </a:lnTo>
                  <a:lnTo>
                    <a:pt x="38" y="135"/>
                  </a:lnTo>
                  <a:lnTo>
                    <a:pt x="34" y="136"/>
                  </a:lnTo>
                  <a:lnTo>
                    <a:pt x="33" y="138"/>
                  </a:lnTo>
                  <a:lnTo>
                    <a:pt x="31" y="141"/>
                  </a:lnTo>
                  <a:lnTo>
                    <a:pt x="31" y="145"/>
                  </a:lnTo>
                  <a:lnTo>
                    <a:pt x="31" y="148"/>
                  </a:lnTo>
                  <a:lnTo>
                    <a:pt x="34" y="154"/>
                  </a:lnTo>
                  <a:lnTo>
                    <a:pt x="38" y="158"/>
                  </a:lnTo>
                  <a:lnTo>
                    <a:pt x="41" y="159"/>
                  </a:lnTo>
                  <a:lnTo>
                    <a:pt x="44" y="159"/>
                  </a:lnTo>
                  <a:lnTo>
                    <a:pt x="46" y="159"/>
                  </a:lnTo>
                  <a:lnTo>
                    <a:pt x="49" y="159"/>
                  </a:lnTo>
                  <a:lnTo>
                    <a:pt x="52" y="159"/>
                  </a:lnTo>
                  <a:lnTo>
                    <a:pt x="54" y="159"/>
                  </a:lnTo>
                  <a:lnTo>
                    <a:pt x="57" y="161"/>
                  </a:lnTo>
                  <a:lnTo>
                    <a:pt x="61" y="166"/>
                  </a:lnTo>
                  <a:lnTo>
                    <a:pt x="64" y="171"/>
                  </a:lnTo>
                  <a:lnTo>
                    <a:pt x="67" y="176"/>
                  </a:lnTo>
                  <a:lnTo>
                    <a:pt x="70" y="181"/>
                  </a:lnTo>
                  <a:lnTo>
                    <a:pt x="74" y="184"/>
                  </a:lnTo>
                  <a:lnTo>
                    <a:pt x="74" y="186"/>
                  </a:lnTo>
                  <a:lnTo>
                    <a:pt x="74" y="187"/>
                  </a:lnTo>
                  <a:lnTo>
                    <a:pt x="74" y="191"/>
                  </a:lnTo>
                  <a:lnTo>
                    <a:pt x="72" y="192"/>
                  </a:lnTo>
                  <a:lnTo>
                    <a:pt x="72" y="192"/>
                  </a:lnTo>
                  <a:lnTo>
                    <a:pt x="70" y="192"/>
                  </a:lnTo>
                  <a:lnTo>
                    <a:pt x="70" y="192"/>
                  </a:lnTo>
                  <a:lnTo>
                    <a:pt x="70" y="192"/>
                  </a:lnTo>
                  <a:lnTo>
                    <a:pt x="72" y="197"/>
                  </a:lnTo>
                  <a:lnTo>
                    <a:pt x="74" y="202"/>
                  </a:lnTo>
                  <a:lnTo>
                    <a:pt x="74" y="205"/>
                  </a:lnTo>
                  <a:lnTo>
                    <a:pt x="74" y="209"/>
                  </a:lnTo>
                  <a:lnTo>
                    <a:pt x="74" y="212"/>
                  </a:lnTo>
                  <a:lnTo>
                    <a:pt x="77" y="217"/>
                  </a:lnTo>
                  <a:lnTo>
                    <a:pt x="79" y="220"/>
                  </a:lnTo>
                  <a:lnTo>
                    <a:pt x="82" y="223"/>
                  </a:lnTo>
                  <a:lnTo>
                    <a:pt x="89" y="238"/>
                  </a:lnTo>
                  <a:lnTo>
                    <a:pt x="93" y="251"/>
                  </a:lnTo>
                  <a:lnTo>
                    <a:pt x="93" y="253"/>
                  </a:lnTo>
                  <a:lnTo>
                    <a:pt x="97" y="255"/>
                  </a:lnTo>
                  <a:lnTo>
                    <a:pt x="98" y="256"/>
                  </a:lnTo>
                  <a:lnTo>
                    <a:pt x="100" y="256"/>
                  </a:lnTo>
                  <a:lnTo>
                    <a:pt x="100" y="258"/>
                  </a:lnTo>
                  <a:lnTo>
                    <a:pt x="102" y="260"/>
                  </a:lnTo>
                  <a:lnTo>
                    <a:pt x="102" y="263"/>
                  </a:lnTo>
                  <a:lnTo>
                    <a:pt x="102" y="266"/>
                  </a:lnTo>
                  <a:lnTo>
                    <a:pt x="102" y="268"/>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49"/>
            <p:cNvSpPr>
              <a:spLocks/>
            </p:cNvSpPr>
            <p:nvPr/>
          </p:nvSpPr>
          <p:spPr bwMode="auto">
            <a:xfrm>
              <a:off x="2040411" y="1847381"/>
              <a:ext cx="121353" cy="102192"/>
            </a:xfrm>
            <a:custGeom>
              <a:avLst/>
              <a:gdLst>
                <a:gd name="T0" fmla="*/ 28 w 114"/>
                <a:gd name="T1" fmla="*/ 61 h 96"/>
                <a:gd name="T2" fmla="*/ 33 w 114"/>
                <a:gd name="T3" fmla="*/ 64 h 96"/>
                <a:gd name="T4" fmla="*/ 42 w 114"/>
                <a:gd name="T5" fmla="*/ 61 h 96"/>
                <a:gd name="T6" fmla="*/ 38 w 114"/>
                <a:gd name="T7" fmla="*/ 68 h 96"/>
                <a:gd name="T8" fmla="*/ 38 w 114"/>
                <a:gd name="T9" fmla="*/ 69 h 96"/>
                <a:gd name="T10" fmla="*/ 37 w 114"/>
                <a:gd name="T11" fmla="*/ 71 h 96"/>
                <a:gd name="T12" fmla="*/ 38 w 114"/>
                <a:gd name="T13" fmla="*/ 71 h 96"/>
                <a:gd name="T14" fmla="*/ 40 w 114"/>
                <a:gd name="T15" fmla="*/ 71 h 96"/>
                <a:gd name="T16" fmla="*/ 38 w 114"/>
                <a:gd name="T17" fmla="*/ 79 h 96"/>
                <a:gd name="T18" fmla="*/ 43 w 114"/>
                <a:gd name="T19" fmla="*/ 92 h 96"/>
                <a:gd name="T20" fmla="*/ 51 w 114"/>
                <a:gd name="T21" fmla="*/ 92 h 96"/>
                <a:gd name="T22" fmla="*/ 55 w 114"/>
                <a:gd name="T23" fmla="*/ 94 h 96"/>
                <a:gd name="T24" fmla="*/ 58 w 114"/>
                <a:gd name="T25" fmla="*/ 91 h 96"/>
                <a:gd name="T26" fmla="*/ 60 w 114"/>
                <a:gd name="T27" fmla="*/ 84 h 96"/>
                <a:gd name="T28" fmla="*/ 69 w 114"/>
                <a:gd name="T29" fmla="*/ 86 h 96"/>
                <a:gd name="T30" fmla="*/ 71 w 114"/>
                <a:gd name="T31" fmla="*/ 79 h 96"/>
                <a:gd name="T32" fmla="*/ 73 w 114"/>
                <a:gd name="T33" fmla="*/ 76 h 96"/>
                <a:gd name="T34" fmla="*/ 76 w 114"/>
                <a:gd name="T35" fmla="*/ 74 h 96"/>
                <a:gd name="T36" fmla="*/ 91 w 114"/>
                <a:gd name="T37" fmla="*/ 74 h 96"/>
                <a:gd name="T38" fmla="*/ 106 w 114"/>
                <a:gd name="T39" fmla="*/ 71 h 96"/>
                <a:gd name="T40" fmla="*/ 106 w 114"/>
                <a:gd name="T41" fmla="*/ 68 h 96"/>
                <a:gd name="T42" fmla="*/ 109 w 114"/>
                <a:gd name="T43" fmla="*/ 66 h 96"/>
                <a:gd name="T44" fmla="*/ 112 w 114"/>
                <a:gd name="T45" fmla="*/ 61 h 96"/>
                <a:gd name="T46" fmla="*/ 112 w 114"/>
                <a:gd name="T47" fmla="*/ 56 h 96"/>
                <a:gd name="T48" fmla="*/ 111 w 114"/>
                <a:gd name="T49" fmla="*/ 51 h 96"/>
                <a:gd name="T50" fmla="*/ 112 w 114"/>
                <a:gd name="T51" fmla="*/ 48 h 96"/>
                <a:gd name="T52" fmla="*/ 106 w 114"/>
                <a:gd name="T53" fmla="*/ 48 h 96"/>
                <a:gd name="T54" fmla="*/ 94 w 114"/>
                <a:gd name="T55" fmla="*/ 45 h 96"/>
                <a:gd name="T56" fmla="*/ 83 w 114"/>
                <a:gd name="T57" fmla="*/ 41 h 96"/>
                <a:gd name="T58" fmla="*/ 84 w 114"/>
                <a:gd name="T59" fmla="*/ 46 h 96"/>
                <a:gd name="T60" fmla="*/ 79 w 114"/>
                <a:gd name="T61" fmla="*/ 43 h 96"/>
                <a:gd name="T62" fmla="*/ 74 w 114"/>
                <a:gd name="T63" fmla="*/ 41 h 96"/>
                <a:gd name="T64" fmla="*/ 63 w 114"/>
                <a:gd name="T65" fmla="*/ 43 h 96"/>
                <a:gd name="T66" fmla="*/ 55 w 114"/>
                <a:gd name="T67" fmla="*/ 40 h 96"/>
                <a:gd name="T68" fmla="*/ 53 w 114"/>
                <a:gd name="T69" fmla="*/ 35 h 96"/>
                <a:gd name="T70" fmla="*/ 58 w 114"/>
                <a:gd name="T71" fmla="*/ 27 h 96"/>
                <a:gd name="T72" fmla="*/ 58 w 114"/>
                <a:gd name="T73" fmla="*/ 18 h 96"/>
                <a:gd name="T74" fmla="*/ 58 w 114"/>
                <a:gd name="T75" fmla="*/ 13 h 96"/>
                <a:gd name="T76" fmla="*/ 48 w 114"/>
                <a:gd name="T77" fmla="*/ 5 h 96"/>
                <a:gd name="T78" fmla="*/ 45 w 114"/>
                <a:gd name="T79" fmla="*/ 8 h 96"/>
                <a:gd name="T80" fmla="*/ 43 w 114"/>
                <a:gd name="T81" fmla="*/ 5 h 96"/>
                <a:gd name="T82" fmla="*/ 43 w 114"/>
                <a:gd name="T83" fmla="*/ 2 h 96"/>
                <a:gd name="T84" fmla="*/ 38 w 114"/>
                <a:gd name="T85" fmla="*/ 0 h 96"/>
                <a:gd name="T86" fmla="*/ 22 w 114"/>
                <a:gd name="T87" fmla="*/ 0 h 96"/>
                <a:gd name="T88" fmla="*/ 9 w 114"/>
                <a:gd name="T89" fmla="*/ 3 h 96"/>
                <a:gd name="T90" fmla="*/ 0 w 114"/>
                <a:gd name="T91" fmla="*/ 15 h 96"/>
                <a:gd name="T92" fmla="*/ 2 w 114"/>
                <a:gd name="T93" fmla="*/ 17 h 96"/>
                <a:gd name="T94" fmla="*/ 9 w 114"/>
                <a:gd name="T95" fmla="*/ 27 h 96"/>
                <a:gd name="T96" fmla="*/ 14 w 114"/>
                <a:gd name="T97"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4" h="96">
                  <a:moveTo>
                    <a:pt x="15" y="31"/>
                  </a:moveTo>
                  <a:lnTo>
                    <a:pt x="19" y="46"/>
                  </a:lnTo>
                  <a:lnTo>
                    <a:pt x="28" y="61"/>
                  </a:lnTo>
                  <a:lnTo>
                    <a:pt x="28" y="61"/>
                  </a:lnTo>
                  <a:lnTo>
                    <a:pt x="27" y="63"/>
                  </a:lnTo>
                  <a:lnTo>
                    <a:pt x="28" y="63"/>
                  </a:lnTo>
                  <a:lnTo>
                    <a:pt x="32" y="64"/>
                  </a:lnTo>
                  <a:lnTo>
                    <a:pt x="33" y="64"/>
                  </a:lnTo>
                  <a:lnTo>
                    <a:pt x="35" y="63"/>
                  </a:lnTo>
                  <a:lnTo>
                    <a:pt x="38" y="63"/>
                  </a:lnTo>
                  <a:lnTo>
                    <a:pt x="40" y="61"/>
                  </a:lnTo>
                  <a:lnTo>
                    <a:pt x="42" y="61"/>
                  </a:lnTo>
                  <a:lnTo>
                    <a:pt x="42" y="61"/>
                  </a:lnTo>
                  <a:lnTo>
                    <a:pt x="42" y="63"/>
                  </a:lnTo>
                  <a:lnTo>
                    <a:pt x="40" y="64"/>
                  </a:lnTo>
                  <a:lnTo>
                    <a:pt x="38" y="68"/>
                  </a:lnTo>
                  <a:lnTo>
                    <a:pt x="37" y="69"/>
                  </a:lnTo>
                  <a:lnTo>
                    <a:pt x="37" y="69"/>
                  </a:lnTo>
                  <a:lnTo>
                    <a:pt x="38" y="69"/>
                  </a:lnTo>
                  <a:lnTo>
                    <a:pt x="38" y="69"/>
                  </a:lnTo>
                  <a:lnTo>
                    <a:pt x="38" y="69"/>
                  </a:lnTo>
                  <a:lnTo>
                    <a:pt x="38" y="69"/>
                  </a:lnTo>
                  <a:lnTo>
                    <a:pt x="37" y="69"/>
                  </a:lnTo>
                  <a:lnTo>
                    <a:pt x="37" y="71"/>
                  </a:lnTo>
                  <a:lnTo>
                    <a:pt x="37" y="73"/>
                  </a:lnTo>
                  <a:lnTo>
                    <a:pt x="37" y="71"/>
                  </a:lnTo>
                  <a:lnTo>
                    <a:pt x="38" y="71"/>
                  </a:lnTo>
                  <a:lnTo>
                    <a:pt x="38" y="71"/>
                  </a:lnTo>
                  <a:lnTo>
                    <a:pt x="40" y="69"/>
                  </a:lnTo>
                  <a:lnTo>
                    <a:pt x="40" y="69"/>
                  </a:lnTo>
                  <a:lnTo>
                    <a:pt x="40" y="69"/>
                  </a:lnTo>
                  <a:lnTo>
                    <a:pt x="40" y="71"/>
                  </a:lnTo>
                  <a:lnTo>
                    <a:pt x="40" y="71"/>
                  </a:lnTo>
                  <a:lnTo>
                    <a:pt x="40" y="74"/>
                  </a:lnTo>
                  <a:lnTo>
                    <a:pt x="38" y="76"/>
                  </a:lnTo>
                  <a:lnTo>
                    <a:pt x="38" y="79"/>
                  </a:lnTo>
                  <a:lnTo>
                    <a:pt x="38" y="82"/>
                  </a:lnTo>
                  <a:lnTo>
                    <a:pt x="40" y="86"/>
                  </a:lnTo>
                  <a:lnTo>
                    <a:pt x="42" y="89"/>
                  </a:lnTo>
                  <a:lnTo>
                    <a:pt x="43" y="92"/>
                  </a:lnTo>
                  <a:lnTo>
                    <a:pt x="46" y="94"/>
                  </a:lnTo>
                  <a:lnTo>
                    <a:pt x="48" y="94"/>
                  </a:lnTo>
                  <a:lnTo>
                    <a:pt x="50" y="94"/>
                  </a:lnTo>
                  <a:lnTo>
                    <a:pt x="51" y="92"/>
                  </a:lnTo>
                  <a:lnTo>
                    <a:pt x="51" y="92"/>
                  </a:lnTo>
                  <a:lnTo>
                    <a:pt x="53" y="92"/>
                  </a:lnTo>
                  <a:lnTo>
                    <a:pt x="55" y="92"/>
                  </a:lnTo>
                  <a:lnTo>
                    <a:pt x="55" y="94"/>
                  </a:lnTo>
                  <a:lnTo>
                    <a:pt x="55" y="96"/>
                  </a:lnTo>
                  <a:lnTo>
                    <a:pt x="56" y="96"/>
                  </a:lnTo>
                  <a:lnTo>
                    <a:pt x="58" y="94"/>
                  </a:lnTo>
                  <a:lnTo>
                    <a:pt x="58" y="91"/>
                  </a:lnTo>
                  <a:lnTo>
                    <a:pt x="58" y="89"/>
                  </a:lnTo>
                  <a:lnTo>
                    <a:pt x="56" y="86"/>
                  </a:lnTo>
                  <a:lnTo>
                    <a:pt x="56" y="86"/>
                  </a:lnTo>
                  <a:lnTo>
                    <a:pt x="60" y="84"/>
                  </a:lnTo>
                  <a:lnTo>
                    <a:pt x="63" y="84"/>
                  </a:lnTo>
                  <a:lnTo>
                    <a:pt x="65" y="86"/>
                  </a:lnTo>
                  <a:lnTo>
                    <a:pt x="66" y="86"/>
                  </a:lnTo>
                  <a:lnTo>
                    <a:pt x="69" y="86"/>
                  </a:lnTo>
                  <a:lnTo>
                    <a:pt x="71" y="84"/>
                  </a:lnTo>
                  <a:lnTo>
                    <a:pt x="73" y="82"/>
                  </a:lnTo>
                  <a:lnTo>
                    <a:pt x="73" y="81"/>
                  </a:lnTo>
                  <a:lnTo>
                    <a:pt x="71" y="79"/>
                  </a:lnTo>
                  <a:lnTo>
                    <a:pt x="73" y="78"/>
                  </a:lnTo>
                  <a:lnTo>
                    <a:pt x="74" y="78"/>
                  </a:lnTo>
                  <a:lnTo>
                    <a:pt x="74" y="76"/>
                  </a:lnTo>
                  <a:lnTo>
                    <a:pt x="73" y="76"/>
                  </a:lnTo>
                  <a:lnTo>
                    <a:pt x="73" y="74"/>
                  </a:lnTo>
                  <a:lnTo>
                    <a:pt x="73" y="74"/>
                  </a:lnTo>
                  <a:lnTo>
                    <a:pt x="74" y="74"/>
                  </a:lnTo>
                  <a:lnTo>
                    <a:pt x="76" y="74"/>
                  </a:lnTo>
                  <a:lnTo>
                    <a:pt x="78" y="74"/>
                  </a:lnTo>
                  <a:lnTo>
                    <a:pt x="83" y="76"/>
                  </a:lnTo>
                  <a:lnTo>
                    <a:pt x="86" y="76"/>
                  </a:lnTo>
                  <a:lnTo>
                    <a:pt x="91" y="74"/>
                  </a:lnTo>
                  <a:lnTo>
                    <a:pt x="94" y="74"/>
                  </a:lnTo>
                  <a:lnTo>
                    <a:pt x="97" y="73"/>
                  </a:lnTo>
                  <a:lnTo>
                    <a:pt x="101" y="73"/>
                  </a:lnTo>
                  <a:lnTo>
                    <a:pt x="106" y="71"/>
                  </a:lnTo>
                  <a:lnTo>
                    <a:pt x="106" y="71"/>
                  </a:lnTo>
                  <a:lnTo>
                    <a:pt x="106" y="71"/>
                  </a:lnTo>
                  <a:lnTo>
                    <a:pt x="106" y="69"/>
                  </a:lnTo>
                  <a:lnTo>
                    <a:pt x="106" y="68"/>
                  </a:lnTo>
                  <a:lnTo>
                    <a:pt x="106" y="66"/>
                  </a:lnTo>
                  <a:lnTo>
                    <a:pt x="107" y="66"/>
                  </a:lnTo>
                  <a:lnTo>
                    <a:pt x="109" y="66"/>
                  </a:lnTo>
                  <a:lnTo>
                    <a:pt x="109" y="66"/>
                  </a:lnTo>
                  <a:lnTo>
                    <a:pt x="111" y="66"/>
                  </a:lnTo>
                  <a:lnTo>
                    <a:pt x="112" y="66"/>
                  </a:lnTo>
                  <a:lnTo>
                    <a:pt x="112" y="64"/>
                  </a:lnTo>
                  <a:lnTo>
                    <a:pt x="112" y="61"/>
                  </a:lnTo>
                  <a:lnTo>
                    <a:pt x="111" y="58"/>
                  </a:lnTo>
                  <a:lnTo>
                    <a:pt x="111" y="56"/>
                  </a:lnTo>
                  <a:lnTo>
                    <a:pt x="112" y="56"/>
                  </a:lnTo>
                  <a:lnTo>
                    <a:pt x="112" y="56"/>
                  </a:lnTo>
                  <a:lnTo>
                    <a:pt x="114" y="54"/>
                  </a:lnTo>
                  <a:lnTo>
                    <a:pt x="112" y="53"/>
                  </a:lnTo>
                  <a:lnTo>
                    <a:pt x="111" y="53"/>
                  </a:lnTo>
                  <a:lnTo>
                    <a:pt x="111" y="51"/>
                  </a:lnTo>
                  <a:lnTo>
                    <a:pt x="111" y="50"/>
                  </a:lnTo>
                  <a:lnTo>
                    <a:pt x="112" y="50"/>
                  </a:lnTo>
                  <a:lnTo>
                    <a:pt x="112" y="50"/>
                  </a:lnTo>
                  <a:lnTo>
                    <a:pt x="112" y="48"/>
                  </a:lnTo>
                  <a:lnTo>
                    <a:pt x="112" y="48"/>
                  </a:lnTo>
                  <a:lnTo>
                    <a:pt x="111" y="48"/>
                  </a:lnTo>
                  <a:lnTo>
                    <a:pt x="107" y="48"/>
                  </a:lnTo>
                  <a:lnTo>
                    <a:pt x="106" y="48"/>
                  </a:lnTo>
                  <a:lnTo>
                    <a:pt x="102" y="48"/>
                  </a:lnTo>
                  <a:lnTo>
                    <a:pt x="101" y="48"/>
                  </a:lnTo>
                  <a:lnTo>
                    <a:pt x="97" y="46"/>
                  </a:lnTo>
                  <a:lnTo>
                    <a:pt x="94" y="45"/>
                  </a:lnTo>
                  <a:lnTo>
                    <a:pt x="91" y="43"/>
                  </a:lnTo>
                  <a:lnTo>
                    <a:pt x="88" y="41"/>
                  </a:lnTo>
                  <a:lnTo>
                    <a:pt x="84" y="41"/>
                  </a:lnTo>
                  <a:lnTo>
                    <a:pt x="83" y="41"/>
                  </a:lnTo>
                  <a:lnTo>
                    <a:pt x="83" y="43"/>
                  </a:lnTo>
                  <a:lnTo>
                    <a:pt x="83" y="45"/>
                  </a:lnTo>
                  <a:lnTo>
                    <a:pt x="84" y="45"/>
                  </a:lnTo>
                  <a:lnTo>
                    <a:pt x="84" y="46"/>
                  </a:lnTo>
                  <a:lnTo>
                    <a:pt x="83" y="48"/>
                  </a:lnTo>
                  <a:lnTo>
                    <a:pt x="81" y="46"/>
                  </a:lnTo>
                  <a:lnTo>
                    <a:pt x="81" y="45"/>
                  </a:lnTo>
                  <a:lnTo>
                    <a:pt x="79" y="43"/>
                  </a:lnTo>
                  <a:lnTo>
                    <a:pt x="79" y="41"/>
                  </a:lnTo>
                  <a:lnTo>
                    <a:pt x="78" y="41"/>
                  </a:lnTo>
                  <a:lnTo>
                    <a:pt x="76" y="41"/>
                  </a:lnTo>
                  <a:lnTo>
                    <a:pt x="74" y="41"/>
                  </a:lnTo>
                  <a:lnTo>
                    <a:pt x="73" y="41"/>
                  </a:lnTo>
                  <a:lnTo>
                    <a:pt x="69" y="41"/>
                  </a:lnTo>
                  <a:lnTo>
                    <a:pt x="68" y="41"/>
                  </a:lnTo>
                  <a:lnTo>
                    <a:pt x="63" y="43"/>
                  </a:lnTo>
                  <a:lnTo>
                    <a:pt x="60" y="43"/>
                  </a:lnTo>
                  <a:lnTo>
                    <a:pt x="58" y="41"/>
                  </a:lnTo>
                  <a:lnTo>
                    <a:pt x="56" y="41"/>
                  </a:lnTo>
                  <a:lnTo>
                    <a:pt x="55" y="40"/>
                  </a:lnTo>
                  <a:lnTo>
                    <a:pt x="53" y="38"/>
                  </a:lnTo>
                  <a:lnTo>
                    <a:pt x="53" y="38"/>
                  </a:lnTo>
                  <a:lnTo>
                    <a:pt x="53" y="36"/>
                  </a:lnTo>
                  <a:lnTo>
                    <a:pt x="53" y="35"/>
                  </a:lnTo>
                  <a:lnTo>
                    <a:pt x="55" y="31"/>
                  </a:lnTo>
                  <a:lnTo>
                    <a:pt x="56" y="30"/>
                  </a:lnTo>
                  <a:lnTo>
                    <a:pt x="56" y="30"/>
                  </a:lnTo>
                  <a:lnTo>
                    <a:pt x="58" y="27"/>
                  </a:lnTo>
                  <a:lnTo>
                    <a:pt x="56" y="25"/>
                  </a:lnTo>
                  <a:lnTo>
                    <a:pt x="56" y="22"/>
                  </a:lnTo>
                  <a:lnTo>
                    <a:pt x="56" y="20"/>
                  </a:lnTo>
                  <a:lnTo>
                    <a:pt x="58" y="18"/>
                  </a:lnTo>
                  <a:lnTo>
                    <a:pt x="60" y="18"/>
                  </a:lnTo>
                  <a:lnTo>
                    <a:pt x="60" y="17"/>
                  </a:lnTo>
                  <a:lnTo>
                    <a:pt x="60" y="15"/>
                  </a:lnTo>
                  <a:lnTo>
                    <a:pt x="58" y="13"/>
                  </a:lnTo>
                  <a:lnTo>
                    <a:pt x="55" y="10"/>
                  </a:lnTo>
                  <a:lnTo>
                    <a:pt x="53" y="7"/>
                  </a:lnTo>
                  <a:lnTo>
                    <a:pt x="50" y="5"/>
                  </a:lnTo>
                  <a:lnTo>
                    <a:pt x="48" y="5"/>
                  </a:lnTo>
                  <a:lnTo>
                    <a:pt x="46" y="5"/>
                  </a:lnTo>
                  <a:lnTo>
                    <a:pt x="45" y="5"/>
                  </a:lnTo>
                  <a:lnTo>
                    <a:pt x="45" y="7"/>
                  </a:lnTo>
                  <a:lnTo>
                    <a:pt x="45" y="8"/>
                  </a:lnTo>
                  <a:lnTo>
                    <a:pt x="45" y="8"/>
                  </a:lnTo>
                  <a:lnTo>
                    <a:pt x="45" y="8"/>
                  </a:lnTo>
                  <a:lnTo>
                    <a:pt x="43" y="7"/>
                  </a:lnTo>
                  <a:lnTo>
                    <a:pt x="43" y="5"/>
                  </a:lnTo>
                  <a:lnTo>
                    <a:pt x="43" y="2"/>
                  </a:lnTo>
                  <a:lnTo>
                    <a:pt x="43" y="0"/>
                  </a:lnTo>
                  <a:lnTo>
                    <a:pt x="43" y="0"/>
                  </a:lnTo>
                  <a:lnTo>
                    <a:pt x="43" y="2"/>
                  </a:lnTo>
                  <a:lnTo>
                    <a:pt x="42" y="2"/>
                  </a:lnTo>
                  <a:lnTo>
                    <a:pt x="42" y="2"/>
                  </a:lnTo>
                  <a:lnTo>
                    <a:pt x="40" y="2"/>
                  </a:lnTo>
                  <a:lnTo>
                    <a:pt x="38" y="0"/>
                  </a:lnTo>
                  <a:lnTo>
                    <a:pt x="37" y="0"/>
                  </a:lnTo>
                  <a:lnTo>
                    <a:pt x="33" y="0"/>
                  </a:lnTo>
                  <a:lnTo>
                    <a:pt x="28" y="2"/>
                  </a:lnTo>
                  <a:lnTo>
                    <a:pt x="22" y="0"/>
                  </a:lnTo>
                  <a:lnTo>
                    <a:pt x="20" y="0"/>
                  </a:lnTo>
                  <a:lnTo>
                    <a:pt x="17" y="0"/>
                  </a:lnTo>
                  <a:lnTo>
                    <a:pt x="14" y="2"/>
                  </a:lnTo>
                  <a:lnTo>
                    <a:pt x="9" y="3"/>
                  </a:lnTo>
                  <a:lnTo>
                    <a:pt x="5" y="7"/>
                  </a:lnTo>
                  <a:lnTo>
                    <a:pt x="2" y="8"/>
                  </a:lnTo>
                  <a:lnTo>
                    <a:pt x="0" y="12"/>
                  </a:lnTo>
                  <a:lnTo>
                    <a:pt x="0" y="15"/>
                  </a:lnTo>
                  <a:lnTo>
                    <a:pt x="0" y="15"/>
                  </a:lnTo>
                  <a:lnTo>
                    <a:pt x="0" y="15"/>
                  </a:lnTo>
                  <a:lnTo>
                    <a:pt x="0" y="15"/>
                  </a:lnTo>
                  <a:lnTo>
                    <a:pt x="2" y="17"/>
                  </a:lnTo>
                  <a:lnTo>
                    <a:pt x="4" y="18"/>
                  </a:lnTo>
                  <a:lnTo>
                    <a:pt x="5" y="22"/>
                  </a:lnTo>
                  <a:lnTo>
                    <a:pt x="7" y="23"/>
                  </a:lnTo>
                  <a:lnTo>
                    <a:pt x="9" y="27"/>
                  </a:lnTo>
                  <a:lnTo>
                    <a:pt x="10" y="28"/>
                  </a:lnTo>
                  <a:lnTo>
                    <a:pt x="10" y="30"/>
                  </a:lnTo>
                  <a:lnTo>
                    <a:pt x="12" y="30"/>
                  </a:lnTo>
                  <a:lnTo>
                    <a:pt x="14" y="30"/>
                  </a:lnTo>
                  <a:lnTo>
                    <a:pt x="15" y="31"/>
                  </a:lnTo>
                  <a:close/>
                </a:path>
              </a:pathLst>
            </a:custGeom>
            <a:solidFill>
              <a:srgbClr val="143D7E"/>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50"/>
            <p:cNvSpPr>
              <a:spLocks/>
            </p:cNvSpPr>
            <p:nvPr/>
          </p:nvSpPr>
          <p:spPr bwMode="auto">
            <a:xfrm>
              <a:off x="3058076" y="2637243"/>
              <a:ext cx="10645" cy="12775"/>
            </a:xfrm>
            <a:custGeom>
              <a:avLst/>
              <a:gdLst>
                <a:gd name="T0" fmla="*/ 3 w 10"/>
                <a:gd name="T1" fmla="*/ 12 h 12"/>
                <a:gd name="T2" fmla="*/ 1 w 10"/>
                <a:gd name="T3" fmla="*/ 10 h 12"/>
                <a:gd name="T4" fmla="*/ 1 w 10"/>
                <a:gd name="T5" fmla="*/ 7 h 12"/>
                <a:gd name="T6" fmla="*/ 1 w 10"/>
                <a:gd name="T7" fmla="*/ 5 h 12"/>
                <a:gd name="T8" fmla="*/ 0 w 10"/>
                <a:gd name="T9" fmla="*/ 2 h 12"/>
                <a:gd name="T10" fmla="*/ 0 w 10"/>
                <a:gd name="T11" fmla="*/ 0 h 12"/>
                <a:gd name="T12" fmla="*/ 1 w 10"/>
                <a:gd name="T13" fmla="*/ 0 h 12"/>
                <a:gd name="T14" fmla="*/ 3 w 10"/>
                <a:gd name="T15" fmla="*/ 0 h 12"/>
                <a:gd name="T16" fmla="*/ 5 w 10"/>
                <a:gd name="T17" fmla="*/ 2 h 12"/>
                <a:gd name="T18" fmla="*/ 6 w 10"/>
                <a:gd name="T19" fmla="*/ 3 h 12"/>
                <a:gd name="T20" fmla="*/ 8 w 10"/>
                <a:gd name="T21" fmla="*/ 7 h 12"/>
                <a:gd name="T22" fmla="*/ 10 w 10"/>
                <a:gd name="T23" fmla="*/ 7 h 12"/>
                <a:gd name="T24" fmla="*/ 10 w 10"/>
                <a:gd name="T25" fmla="*/ 8 h 12"/>
                <a:gd name="T26" fmla="*/ 3 w 10"/>
                <a:gd name="T2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3" y="12"/>
                  </a:moveTo>
                  <a:lnTo>
                    <a:pt x="1" y="10"/>
                  </a:lnTo>
                  <a:lnTo>
                    <a:pt x="1" y="7"/>
                  </a:lnTo>
                  <a:lnTo>
                    <a:pt x="1" y="5"/>
                  </a:lnTo>
                  <a:lnTo>
                    <a:pt x="0" y="2"/>
                  </a:lnTo>
                  <a:lnTo>
                    <a:pt x="0" y="0"/>
                  </a:lnTo>
                  <a:lnTo>
                    <a:pt x="1" y="0"/>
                  </a:lnTo>
                  <a:lnTo>
                    <a:pt x="3" y="0"/>
                  </a:lnTo>
                  <a:lnTo>
                    <a:pt x="5" y="2"/>
                  </a:lnTo>
                  <a:lnTo>
                    <a:pt x="6" y="3"/>
                  </a:lnTo>
                  <a:lnTo>
                    <a:pt x="8" y="7"/>
                  </a:lnTo>
                  <a:lnTo>
                    <a:pt x="10" y="7"/>
                  </a:lnTo>
                  <a:lnTo>
                    <a:pt x="10" y="8"/>
                  </a:lnTo>
                  <a:lnTo>
                    <a:pt x="3" y="12"/>
                  </a:lnTo>
                  <a:close/>
                </a:path>
              </a:pathLst>
            </a:custGeom>
            <a:solidFill>
              <a:srgbClr val="0070C0"/>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151"/>
            <p:cNvSpPr>
              <a:spLocks/>
            </p:cNvSpPr>
            <p:nvPr/>
          </p:nvSpPr>
          <p:spPr bwMode="auto">
            <a:xfrm>
              <a:off x="3099592" y="2726662"/>
              <a:ext cx="10645" cy="10645"/>
            </a:xfrm>
            <a:custGeom>
              <a:avLst/>
              <a:gdLst>
                <a:gd name="T0" fmla="*/ 8 w 10"/>
                <a:gd name="T1" fmla="*/ 10 h 10"/>
                <a:gd name="T2" fmla="*/ 8 w 10"/>
                <a:gd name="T3" fmla="*/ 10 h 10"/>
                <a:gd name="T4" fmla="*/ 7 w 10"/>
                <a:gd name="T5" fmla="*/ 8 h 10"/>
                <a:gd name="T6" fmla="*/ 5 w 10"/>
                <a:gd name="T7" fmla="*/ 7 h 10"/>
                <a:gd name="T8" fmla="*/ 3 w 10"/>
                <a:gd name="T9" fmla="*/ 3 h 10"/>
                <a:gd name="T10" fmla="*/ 2 w 10"/>
                <a:gd name="T11" fmla="*/ 2 h 10"/>
                <a:gd name="T12" fmla="*/ 0 w 10"/>
                <a:gd name="T13" fmla="*/ 0 h 10"/>
                <a:gd name="T14" fmla="*/ 2 w 10"/>
                <a:gd name="T15" fmla="*/ 0 h 10"/>
                <a:gd name="T16" fmla="*/ 5 w 10"/>
                <a:gd name="T17" fmla="*/ 0 h 10"/>
                <a:gd name="T18" fmla="*/ 8 w 10"/>
                <a:gd name="T19" fmla="*/ 0 h 10"/>
                <a:gd name="T20" fmla="*/ 10 w 10"/>
                <a:gd name="T21" fmla="*/ 2 h 10"/>
                <a:gd name="T22" fmla="*/ 10 w 10"/>
                <a:gd name="T23" fmla="*/ 5 h 10"/>
                <a:gd name="T24" fmla="*/ 10 w 10"/>
                <a:gd name="T25" fmla="*/ 7 h 10"/>
                <a:gd name="T26" fmla="*/ 8 w 10"/>
                <a:gd name="T2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0">
                  <a:moveTo>
                    <a:pt x="8" y="10"/>
                  </a:moveTo>
                  <a:lnTo>
                    <a:pt x="8" y="10"/>
                  </a:lnTo>
                  <a:lnTo>
                    <a:pt x="7" y="8"/>
                  </a:lnTo>
                  <a:lnTo>
                    <a:pt x="5" y="7"/>
                  </a:lnTo>
                  <a:lnTo>
                    <a:pt x="3" y="3"/>
                  </a:lnTo>
                  <a:lnTo>
                    <a:pt x="2" y="2"/>
                  </a:lnTo>
                  <a:lnTo>
                    <a:pt x="0" y="0"/>
                  </a:lnTo>
                  <a:lnTo>
                    <a:pt x="2" y="0"/>
                  </a:lnTo>
                  <a:lnTo>
                    <a:pt x="5" y="0"/>
                  </a:lnTo>
                  <a:lnTo>
                    <a:pt x="8" y="0"/>
                  </a:lnTo>
                  <a:lnTo>
                    <a:pt x="10" y="2"/>
                  </a:lnTo>
                  <a:lnTo>
                    <a:pt x="10" y="5"/>
                  </a:lnTo>
                  <a:lnTo>
                    <a:pt x="10" y="7"/>
                  </a:lnTo>
                  <a:lnTo>
                    <a:pt x="8" y="10"/>
                  </a:lnTo>
                  <a:close/>
                </a:path>
              </a:pathLst>
            </a:custGeom>
            <a:solidFill>
              <a:srgbClr val="FFFFFF"/>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152"/>
            <p:cNvSpPr>
              <a:spLocks/>
            </p:cNvSpPr>
            <p:nvPr/>
          </p:nvSpPr>
          <p:spPr bwMode="auto">
            <a:xfrm>
              <a:off x="2040411" y="1847381"/>
              <a:ext cx="121353" cy="102192"/>
            </a:xfrm>
            <a:custGeom>
              <a:avLst/>
              <a:gdLst>
                <a:gd name="T0" fmla="*/ 10 w 114"/>
                <a:gd name="T1" fmla="*/ 30 h 96"/>
                <a:gd name="T2" fmla="*/ 5 w 114"/>
                <a:gd name="T3" fmla="*/ 22 h 96"/>
                <a:gd name="T4" fmla="*/ 0 w 114"/>
                <a:gd name="T5" fmla="*/ 15 h 96"/>
                <a:gd name="T6" fmla="*/ 2 w 114"/>
                <a:gd name="T7" fmla="*/ 8 h 96"/>
                <a:gd name="T8" fmla="*/ 17 w 114"/>
                <a:gd name="T9" fmla="*/ 0 h 96"/>
                <a:gd name="T10" fmla="*/ 33 w 114"/>
                <a:gd name="T11" fmla="*/ 0 h 96"/>
                <a:gd name="T12" fmla="*/ 42 w 114"/>
                <a:gd name="T13" fmla="*/ 2 h 96"/>
                <a:gd name="T14" fmla="*/ 43 w 114"/>
                <a:gd name="T15" fmla="*/ 0 h 96"/>
                <a:gd name="T16" fmla="*/ 45 w 114"/>
                <a:gd name="T17" fmla="*/ 8 h 96"/>
                <a:gd name="T18" fmla="*/ 45 w 114"/>
                <a:gd name="T19" fmla="*/ 5 h 96"/>
                <a:gd name="T20" fmla="*/ 53 w 114"/>
                <a:gd name="T21" fmla="*/ 7 h 96"/>
                <a:gd name="T22" fmla="*/ 60 w 114"/>
                <a:gd name="T23" fmla="*/ 17 h 96"/>
                <a:gd name="T24" fmla="*/ 56 w 114"/>
                <a:gd name="T25" fmla="*/ 22 h 96"/>
                <a:gd name="T26" fmla="*/ 56 w 114"/>
                <a:gd name="T27" fmla="*/ 30 h 96"/>
                <a:gd name="T28" fmla="*/ 53 w 114"/>
                <a:gd name="T29" fmla="*/ 38 h 96"/>
                <a:gd name="T30" fmla="*/ 58 w 114"/>
                <a:gd name="T31" fmla="*/ 41 h 96"/>
                <a:gd name="T32" fmla="*/ 69 w 114"/>
                <a:gd name="T33" fmla="*/ 41 h 96"/>
                <a:gd name="T34" fmla="*/ 78 w 114"/>
                <a:gd name="T35" fmla="*/ 41 h 96"/>
                <a:gd name="T36" fmla="*/ 81 w 114"/>
                <a:gd name="T37" fmla="*/ 46 h 96"/>
                <a:gd name="T38" fmla="*/ 83 w 114"/>
                <a:gd name="T39" fmla="*/ 45 h 96"/>
                <a:gd name="T40" fmla="*/ 88 w 114"/>
                <a:gd name="T41" fmla="*/ 41 h 96"/>
                <a:gd name="T42" fmla="*/ 101 w 114"/>
                <a:gd name="T43" fmla="*/ 48 h 96"/>
                <a:gd name="T44" fmla="*/ 111 w 114"/>
                <a:gd name="T45" fmla="*/ 48 h 96"/>
                <a:gd name="T46" fmla="*/ 112 w 114"/>
                <a:gd name="T47" fmla="*/ 50 h 96"/>
                <a:gd name="T48" fmla="*/ 112 w 114"/>
                <a:gd name="T49" fmla="*/ 53 h 96"/>
                <a:gd name="T50" fmla="*/ 111 w 114"/>
                <a:gd name="T51" fmla="*/ 56 h 96"/>
                <a:gd name="T52" fmla="*/ 112 w 114"/>
                <a:gd name="T53" fmla="*/ 66 h 96"/>
                <a:gd name="T54" fmla="*/ 107 w 114"/>
                <a:gd name="T55" fmla="*/ 66 h 96"/>
                <a:gd name="T56" fmla="*/ 106 w 114"/>
                <a:gd name="T57" fmla="*/ 71 h 96"/>
                <a:gd name="T58" fmla="*/ 97 w 114"/>
                <a:gd name="T59" fmla="*/ 73 h 96"/>
                <a:gd name="T60" fmla="*/ 83 w 114"/>
                <a:gd name="T61" fmla="*/ 76 h 96"/>
                <a:gd name="T62" fmla="*/ 73 w 114"/>
                <a:gd name="T63" fmla="*/ 74 h 96"/>
                <a:gd name="T64" fmla="*/ 74 w 114"/>
                <a:gd name="T65" fmla="*/ 78 h 96"/>
                <a:gd name="T66" fmla="*/ 73 w 114"/>
                <a:gd name="T67" fmla="*/ 82 h 96"/>
                <a:gd name="T68" fmla="*/ 65 w 114"/>
                <a:gd name="T69" fmla="*/ 86 h 96"/>
                <a:gd name="T70" fmla="*/ 56 w 114"/>
                <a:gd name="T71" fmla="*/ 86 h 96"/>
                <a:gd name="T72" fmla="*/ 56 w 114"/>
                <a:gd name="T73" fmla="*/ 96 h 96"/>
                <a:gd name="T74" fmla="*/ 53 w 114"/>
                <a:gd name="T75" fmla="*/ 92 h 96"/>
                <a:gd name="T76" fmla="*/ 48 w 114"/>
                <a:gd name="T77" fmla="*/ 94 h 96"/>
                <a:gd name="T78" fmla="*/ 40 w 114"/>
                <a:gd name="T79" fmla="*/ 86 h 96"/>
                <a:gd name="T80" fmla="*/ 40 w 114"/>
                <a:gd name="T81" fmla="*/ 74 h 96"/>
                <a:gd name="T82" fmla="*/ 40 w 114"/>
                <a:gd name="T83" fmla="*/ 69 h 96"/>
                <a:gd name="T84" fmla="*/ 37 w 114"/>
                <a:gd name="T85" fmla="*/ 71 h 96"/>
                <a:gd name="T86" fmla="*/ 38 w 114"/>
                <a:gd name="T87" fmla="*/ 69 h 96"/>
                <a:gd name="T88" fmla="*/ 37 w 114"/>
                <a:gd name="T89" fmla="*/ 69 h 96"/>
                <a:gd name="T90" fmla="*/ 42 w 114"/>
                <a:gd name="T91" fmla="*/ 63 h 96"/>
                <a:gd name="T92" fmla="*/ 38 w 114"/>
                <a:gd name="T93" fmla="*/ 63 h 96"/>
                <a:gd name="T94" fmla="*/ 28 w 114"/>
                <a:gd name="T95" fmla="*/ 63 h 96"/>
                <a:gd name="T96" fmla="*/ 19 w 114"/>
                <a:gd name="T97" fmla="*/ 4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4" h="96">
                  <a:moveTo>
                    <a:pt x="15" y="31"/>
                  </a:moveTo>
                  <a:lnTo>
                    <a:pt x="14" y="30"/>
                  </a:lnTo>
                  <a:lnTo>
                    <a:pt x="12" y="30"/>
                  </a:lnTo>
                  <a:lnTo>
                    <a:pt x="10" y="30"/>
                  </a:lnTo>
                  <a:lnTo>
                    <a:pt x="10" y="28"/>
                  </a:lnTo>
                  <a:lnTo>
                    <a:pt x="9" y="27"/>
                  </a:lnTo>
                  <a:lnTo>
                    <a:pt x="7" y="23"/>
                  </a:lnTo>
                  <a:lnTo>
                    <a:pt x="5" y="22"/>
                  </a:lnTo>
                  <a:lnTo>
                    <a:pt x="4" y="18"/>
                  </a:lnTo>
                  <a:lnTo>
                    <a:pt x="2" y="17"/>
                  </a:lnTo>
                  <a:lnTo>
                    <a:pt x="0" y="15"/>
                  </a:lnTo>
                  <a:lnTo>
                    <a:pt x="0" y="15"/>
                  </a:lnTo>
                  <a:lnTo>
                    <a:pt x="0" y="15"/>
                  </a:lnTo>
                  <a:lnTo>
                    <a:pt x="0" y="15"/>
                  </a:lnTo>
                  <a:lnTo>
                    <a:pt x="0" y="12"/>
                  </a:lnTo>
                  <a:lnTo>
                    <a:pt x="2" y="8"/>
                  </a:lnTo>
                  <a:lnTo>
                    <a:pt x="5" y="7"/>
                  </a:lnTo>
                  <a:lnTo>
                    <a:pt x="9" y="3"/>
                  </a:lnTo>
                  <a:lnTo>
                    <a:pt x="14" y="2"/>
                  </a:lnTo>
                  <a:lnTo>
                    <a:pt x="17" y="0"/>
                  </a:lnTo>
                  <a:lnTo>
                    <a:pt x="20" y="0"/>
                  </a:lnTo>
                  <a:lnTo>
                    <a:pt x="22" y="0"/>
                  </a:lnTo>
                  <a:lnTo>
                    <a:pt x="28" y="2"/>
                  </a:lnTo>
                  <a:lnTo>
                    <a:pt x="33" y="0"/>
                  </a:lnTo>
                  <a:lnTo>
                    <a:pt x="37" y="0"/>
                  </a:lnTo>
                  <a:lnTo>
                    <a:pt x="38" y="0"/>
                  </a:lnTo>
                  <a:lnTo>
                    <a:pt x="40" y="2"/>
                  </a:lnTo>
                  <a:lnTo>
                    <a:pt x="42" y="2"/>
                  </a:lnTo>
                  <a:lnTo>
                    <a:pt x="42" y="2"/>
                  </a:lnTo>
                  <a:lnTo>
                    <a:pt x="43" y="2"/>
                  </a:lnTo>
                  <a:lnTo>
                    <a:pt x="43" y="0"/>
                  </a:lnTo>
                  <a:lnTo>
                    <a:pt x="43" y="0"/>
                  </a:lnTo>
                  <a:lnTo>
                    <a:pt x="43" y="2"/>
                  </a:lnTo>
                  <a:lnTo>
                    <a:pt x="43" y="5"/>
                  </a:lnTo>
                  <a:lnTo>
                    <a:pt x="43" y="7"/>
                  </a:lnTo>
                  <a:lnTo>
                    <a:pt x="45" y="8"/>
                  </a:lnTo>
                  <a:lnTo>
                    <a:pt x="45" y="8"/>
                  </a:lnTo>
                  <a:lnTo>
                    <a:pt x="45" y="8"/>
                  </a:lnTo>
                  <a:lnTo>
                    <a:pt x="45" y="7"/>
                  </a:lnTo>
                  <a:lnTo>
                    <a:pt x="45" y="5"/>
                  </a:lnTo>
                  <a:lnTo>
                    <a:pt x="46" y="5"/>
                  </a:lnTo>
                  <a:lnTo>
                    <a:pt x="48" y="5"/>
                  </a:lnTo>
                  <a:lnTo>
                    <a:pt x="50" y="5"/>
                  </a:lnTo>
                  <a:lnTo>
                    <a:pt x="53" y="7"/>
                  </a:lnTo>
                  <a:lnTo>
                    <a:pt x="55" y="10"/>
                  </a:lnTo>
                  <a:lnTo>
                    <a:pt x="58" y="13"/>
                  </a:lnTo>
                  <a:lnTo>
                    <a:pt x="60" y="15"/>
                  </a:lnTo>
                  <a:lnTo>
                    <a:pt x="60" y="17"/>
                  </a:lnTo>
                  <a:lnTo>
                    <a:pt x="60" y="18"/>
                  </a:lnTo>
                  <a:lnTo>
                    <a:pt x="58" y="18"/>
                  </a:lnTo>
                  <a:lnTo>
                    <a:pt x="56" y="20"/>
                  </a:lnTo>
                  <a:lnTo>
                    <a:pt x="56" y="22"/>
                  </a:lnTo>
                  <a:lnTo>
                    <a:pt x="56" y="25"/>
                  </a:lnTo>
                  <a:lnTo>
                    <a:pt x="58" y="27"/>
                  </a:lnTo>
                  <a:lnTo>
                    <a:pt x="56" y="30"/>
                  </a:lnTo>
                  <a:lnTo>
                    <a:pt x="56" y="30"/>
                  </a:lnTo>
                  <a:lnTo>
                    <a:pt x="55" y="31"/>
                  </a:lnTo>
                  <a:lnTo>
                    <a:pt x="53" y="35"/>
                  </a:lnTo>
                  <a:lnTo>
                    <a:pt x="53" y="36"/>
                  </a:lnTo>
                  <a:lnTo>
                    <a:pt x="53" y="38"/>
                  </a:lnTo>
                  <a:lnTo>
                    <a:pt x="53" y="38"/>
                  </a:lnTo>
                  <a:lnTo>
                    <a:pt x="55" y="40"/>
                  </a:lnTo>
                  <a:lnTo>
                    <a:pt x="56" y="41"/>
                  </a:lnTo>
                  <a:lnTo>
                    <a:pt x="58" y="41"/>
                  </a:lnTo>
                  <a:lnTo>
                    <a:pt x="60" y="43"/>
                  </a:lnTo>
                  <a:lnTo>
                    <a:pt x="63" y="43"/>
                  </a:lnTo>
                  <a:lnTo>
                    <a:pt x="68" y="41"/>
                  </a:lnTo>
                  <a:lnTo>
                    <a:pt x="69" y="41"/>
                  </a:lnTo>
                  <a:lnTo>
                    <a:pt x="73" y="41"/>
                  </a:lnTo>
                  <a:lnTo>
                    <a:pt x="74" y="41"/>
                  </a:lnTo>
                  <a:lnTo>
                    <a:pt x="76" y="41"/>
                  </a:lnTo>
                  <a:lnTo>
                    <a:pt x="78" y="41"/>
                  </a:lnTo>
                  <a:lnTo>
                    <a:pt x="79" y="41"/>
                  </a:lnTo>
                  <a:lnTo>
                    <a:pt x="79" y="43"/>
                  </a:lnTo>
                  <a:lnTo>
                    <a:pt x="81" y="45"/>
                  </a:lnTo>
                  <a:lnTo>
                    <a:pt x="81" y="46"/>
                  </a:lnTo>
                  <a:lnTo>
                    <a:pt x="83" y="48"/>
                  </a:lnTo>
                  <a:lnTo>
                    <a:pt x="84" y="46"/>
                  </a:lnTo>
                  <a:lnTo>
                    <a:pt x="84" y="45"/>
                  </a:lnTo>
                  <a:lnTo>
                    <a:pt x="83" y="45"/>
                  </a:lnTo>
                  <a:lnTo>
                    <a:pt x="83" y="43"/>
                  </a:lnTo>
                  <a:lnTo>
                    <a:pt x="83" y="41"/>
                  </a:lnTo>
                  <a:lnTo>
                    <a:pt x="84" y="41"/>
                  </a:lnTo>
                  <a:lnTo>
                    <a:pt x="88" y="41"/>
                  </a:lnTo>
                  <a:lnTo>
                    <a:pt x="91" y="43"/>
                  </a:lnTo>
                  <a:lnTo>
                    <a:pt x="94" y="45"/>
                  </a:lnTo>
                  <a:lnTo>
                    <a:pt x="97" y="46"/>
                  </a:lnTo>
                  <a:lnTo>
                    <a:pt x="101" y="48"/>
                  </a:lnTo>
                  <a:lnTo>
                    <a:pt x="102" y="48"/>
                  </a:lnTo>
                  <a:lnTo>
                    <a:pt x="106" y="48"/>
                  </a:lnTo>
                  <a:lnTo>
                    <a:pt x="107" y="48"/>
                  </a:lnTo>
                  <a:lnTo>
                    <a:pt x="111" y="48"/>
                  </a:lnTo>
                  <a:lnTo>
                    <a:pt x="112" y="48"/>
                  </a:lnTo>
                  <a:lnTo>
                    <a:pt x="112" y="48"/>
                  </a:lnTo>
                  <a:lnTo>
                    <a:pt x="112" y="50"/>
                  </a:lnTo>
                  <a:lnTo>
                    <a:pt x="112" y="50"/>
                  </a:lnTo>
                  <a:lnTo>
                    <a:pt x="111" y="50"/>
                  </a:lnTo>
                  <a:lnTo>
                    <a:pt x="111" y="51"/>
                  </a:lnTo>
                  <a:lnTo>
                    <a:pt x="111" y="53"/>
                  </a:lnTo>
                  <a:lnTo>
                    <a:pt x="112" y="53"/>
                  </a:lnTo>
                  <a:lnTo>
                    <a:pt x="114" y="54"/>
                  </a:lnTo>
                  <a:lnTo>
                    <a:pt x="112" y="56"/>
                  </a:lnTo>
                  <a:lnTo>
                    <a:pt x="112" y="56"/>
                  </a:lnTo>
                  <a:lnTo>
                    <a:pt x="111" y="56"/>
                  </a:lnTo>
                  <a:lnTo>
                    <a:pt x="111" y="58"/>
                  </a:lnTo>
                  <a:lnTo>
                    <a:pt x="112" y="61"/>
                  </a:lnTo>
                  <a:lnTo>
                    <a:pt x="112" y="64"/>
                  </a:lnTo>
                  <a:lnTo>
                    <a:pt x="112" y="66"/>
                  </a:lnTo>
                  <a:lnTo>
                    <a:pt x="111" y="66"/>
                  </a:lnTo>
                  <a:lnTo>
                    <a:pt x="109" y="66"/>
                  </a:lnTo>
                  <a:lnTo>
                    <a:pt x="109" y="66"/>
                  </a:lnTo>
                  <a:lnTo>
                    <a:pt x="107" y="66"/>
                  </a:lnTo>
                  <a:lnTo>
                    <a:pt x="106" y="66"/>
                  </a:lnTo>
                  <a:lnTo>
                    <a:pt x="106" y="68"/>
                  </a:lnTo>
                  <a:lnTo>
                    <a:pt x="106" y="69"/>
                  </a:lnTo>
                  <a:lnTo>
                    <a:pt x="106" y="71"/>
                  </a:lnTo>
                  <a:lnTo>
                    <a:pt x="106" y="71"/>
                  </a:lnTo>
                  <a:lnTo>
                    <a:pt x="106" y="71"/>
                  </a:lnTo>
                  <a:lnTo>
                    <a:pt x="101" y="73"/>
                  </a:lnTo>
                  <a:lnTo>
                    <a:pt x="97" y="73"/>
                  </a:lnTo>
                  <a:lnTo>
                    <a:pt x="94" y="74"/>
                  </a:lnTo>
                  <a:lnTo>
                    <a:pt x="91" y="74"/>
                  </a:lnTo>
                  <a:lnTo>
                    <a:pt x="86" y="76"/>
                  </a:lnTo>
                  <a:lnTo>
                    <a:pt x="83" y="76"/>
                  </a:lnTo>
                  <a:lnTo>
                    <a:pt x="78" y="74"/>
                  </a:lnTo>
                  <a:lnTo>
                    <a:pt x="76" y="74"/>
                  </a:lnTo>
                  <a:lnTo>
                    <a:pt x="74" y="74"/>
                  </a:lnTo>
                  <a:lnTo>
                    <a:pt x="73" y="74"/>
                  </a:lnTo>
                  <a:lnTo>
                    <a:pt x="73" y="74"/>
                  </a:lnTo>
                  <a:lnTo>
                    <a:pt x="73" y="76"/>
                  </a:lnTo>
                  <a:lnTo>
                    <a:pt x="74" y="76"/>
                  </a:lnTo>
                  <a:lnTo>
                    <a:pt x="74" y="78"/>
                  </a:lnTo>
                  <a:lnTo>
                    <a:pt x="73" y="78"/>
                  </a:lnTo>
                  <a:lnTo>
                    <a:pt x="71" y="79"/>
                  </a:lnTo>
                  <a:lnTo>
                    <a:pt x="73" y="81"/>
                  </a:lnTo>
                  <a:lnTo>
                    <a:pt x="73" y="82"/>
                  </a:lnTo>
                  <a:lnTo>
                    <a:pt x="71" y="84"/>
                  </a:lnTo>
                  <a:lnTo>
                    <a:pt x="69" y="86"/>
                  </a:lnTo>
                  <a:lnTo>
                    <a:pt x="66" y="86"/>
                  </a:lnTo>
                  <a:lnTo>
                    <a:pt x="65" y="86"/>
                  </a:lnTo>
                  <a:lnTo>
                    <a:pt x="63" y="84"/>
                  </a:lnTo>
                  <a:lnTo>
                    <a:pt x="60" y="84"/>
                  </a:lnTo>
                  <a:lnTo>
                    <a:pt x="56" y="86"/>
                  </a:lnTo>
                  <a:lnTo>
                    <a:pt x="56" y="86"/>
                  </a:lnTo>
                  <a:lnTo>
                    <a:pt x="58" y="89"/>
                  </a:lnTo>
                  <a:lnTo>
                    <a:pt x="58" y="91"/>
                  </a:lnTo>
                  <a:lnTo>
                    <a:pt x="58" y="94"/>
                  </a:lnTo>
                  <a:lnTo>
                    <a:pt x="56" y="96"/>
                  </a:lnTo>
                  <a:lnTo>
                    <a:pt x="55" y="96"/>
                  </a:lnTo>
                  <a:lnTo>
                    <a:pt x="55" y="94"/>
                  </a:lnTo>
                  <a:lnTo>
                    <a:pt x="55" y="92"/>
                  </a:lnTo>
                  <a:lnTo>
                    <a:pt x="53" y="92"/>
                  </a:lnTo>
                  <a:lnTo>
                    <a:pt x="51" y="92"/>
                  </a:lnTo>
                  <a:lnTo>
                    <a:pt x="51" y="92"/>
                  </a:lnTo>
                  <a:lnTo>
                    <a:pt x="50" y="94"/>
                  </a:lnTo>
                  <a:lnTo>
                    <a:pt x="48" y="94"/>
                  </a:lnTo>
                  <a:lnTo>
                    <a:pt x="46" y="94"/>
                  </a:lnTo>
                  <a:lnTo>
                    <a:pt x="43" y="92"/>
                  </a:lnTo>
                  <a:lnTo>
                    <a:pt x="42" y="89"/>
                  </a:lnTo>
                  <a:lnTo>
                    <a:pt x="40" y="86"/>
                  </a:lnTo>
                  <a:lnTo>
                    <a:pt x="38" y="82"/>
                  </a:lnTo>
                  <a:lnTo>
                    <a:pt x="38" y="79"/>
                  </a:lnTo>
                  <a:lnTo>
                    <a:pt x="38" y="76"/>
                  </a:lnTo>
                  <a:lnTo>
                    <a:pt x="40" y="74"/>
                  </a:lnTo>
                  <a:lnTo>
                    <a:pt x="40" y="71"/>
                  </a:lnTo>
                  <a:lnTo>
                    <a:pt x="40" y="71"/>
                  </a:lnTo>
                  <a:lnTo>
                    <a:pt x="40" y="69"/>
                  </a:lnTo>
                  <a:lnTo>
                    <a:pt x="40" y="69"/>
                  </a:lnTo>
                  <a:lnTo>
                    <a:pt x="40" y="69"/>
                  </a:lnTo>
                  <a:lnTo>
                    <a:pt x="38" y="71"/>
                  </a:lnTo>
                  <a:lnTo>
                    <a:pt x="38" y="71"/>
                  </a:lnTo>
                  <a:lnTo>
                    <a:pt x="37" y="71"/>
                  </a:lnTo>
                  <a:lnTo>
                    <a:pt x="37" y="73"/>
                  </a:lnTo>
                  <a:lnTo>
                    <a:pt x="37" y="71"/>
                  </a:lnTo>
                  <a:lnTo>
                    <a:pt x="37" y="69"/>
                  </a:lnTo>
                  <a:lnTo>
                    <a:pt x="38" y="69"/>
                  </a:lnTo>
                  <a:lnTo>
                    <a:pt x="38" y="69"/>
                  </a:lnTo>
                  <a:lnTo>
                    <a:pt x="38" y="69"/>
                  </a:lnTo>
                  <a:lnTo>
                    <a:pt x="38" y="69"/>
                  </a:lnTo>
                  <a:lnTo>
                    <a:pt x="37" y="69"/>
                  </a:lnTo>
                  <a:lnTo>
                    <a:pt x="37" y="69"/>
                  </a:lnTo>
                  <a:lnTo>
                    <a:pt x="38" y="68"/>
                  </a:lnTo>
                  <a:lnTo>
                    <a:pt x="40" y="64"/>
                  </a:lnTo>
                  <a:lnTo>
                    <a:pt x="42" y="63"/>
                  </a:lnTo>
                  <a:lnTo>
                    <a:pt x="42" y="61"/>
                  </a:lnTo>
                  <a:lnTo>
                    <a:pt x="42" y="61"/>
                  </a:lnTo>
                  <a:lnTo>
                    <a:pt x="40" y="61"/>
                  </a:lnTo>
                  <a:lnTo>
                    <a:pt x="38" y="63"/>
                  </a:lnTo>
                  <a:lnTo>
                    <a:pt x="35" y="63"/>
                  </a:lnTo>
                  <a:lnTo>
                    <a:pt x="33" y="64"/>
                  </a:lnTo>
                  <a:lnTo>
                    <a:pt x="32" y="64"/>
                  </a:lnTo>
                  <a:lnTo>
                    <a:pt x="28" y="63"/>
                  </a:lnTo>
                  <a:lnTo>
                    <a:pt x="27" y="63"/>
                  </a:lnTo>
                  <a:lnTo>
                    <a:pt x="28" y="61"/>
                  </a:lnTo>
                  <a:lnTo>
                    <a:pt x="28" y="61"/>
                  </a:lnTo>
                  <a:lnTo>
                    <a:pt x="19" y="46"/>
                  </a:lnTo>
                  <a:lnTo>
                    <a:pt x="15" y="31"/>
                  </a:lnTo>
                </a:path>
              </a:pathLst>
            </a:custGeom>
            <a:solidFill>
              <a:srgbClr val="0070C0"/>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54" name="Freeform 153"/>
            <p:cNvSpPr>
              <a:spLocks/>
            </p:cNvSpPr>
            <p:nvPr/>
          </p:nvSpPr>
          <p:spPr bwMode="auto">
            <a:xfrm>
              <a:off x="2966528" y="3066238"/>
              <a:ext cx="38322" cy="31935"/>
            </a:xfrm>
            <a:custGeom>
              <a:avLst/>
              <a:gdLst>
                <a:gd name="T0" fmla="*/ 35 w 36"/>
                <a:gd name="T1" fmla="*/ 20 h 30"/>
                <a:gd name="T2" fmla="*/ 36 w 36"/>
                <a:gd name="T3" fmla="*/ 22 h 30"/>
                <a:gd name="T4" fmla="*/ 36 w 36"/>
                <a:gd name="T5" fmla="*/ 23 h 30"/>
                <a:gd name="T6" fmla="*/ 36 w 36"/>
                <a:gd name="T7" fmla="*/ 25 h 30"/>
                <a:gd name="T8" fmla="*/ 36 w 36"/>
                <a:gd name="T9" fmla="*/ 26 h 30"/>
                <a:gd name="T10" fmla="*/ 36 w 36"/>
                <a:gd name="T11" fmla="*/ 26 h 30"/>
                <a:gd name="T12" fmla="*/ 35 w 36"/>
                <a:gd name="T13" fmla="*/ 25 h 30"/>
                <a:gd name="T14" fmla="*/ 33 w 36"/>
                <a:gd name="T15" fmla="*/ 26 h 30"/>
                <a:gd name="T16" fmla="*/ 33 w 36"/>
                <a:gd name="T17" fmla="*/ 28 h 30"/>
                <a:gd name="T18" fmla="*/ 31 w 36"/>
                <a:gd name="T19" fmla="*/ 30 h 30"/>
                <a:gd name="T20" fmla="*/ 30 w 36"/>
                <a:gd name="T21" fmla="*/ 30 h 30"/>
                <a:gd name="T22" fmla="*/ 28 w 36"/>
                <a:gd name="T23" fmla="*/ 30 h 30"/>
                <a:gd name="T24" fmla="*/ 26 w 36"/>
                <a:gd name="T25" fmla="*/ 28 h 30"/>
                <a:gd name="T26" fmla="*/ 23 w 36"/>
                <a:gd name="T27" fmla="*/ 26 h 30"/>
                <a:gd name="T28" fmla="*/ 20 w 36"/>
                <a:gd name="T29" fmla="*/ 23 h 30"/>
                <a:gd name="T30" fmla="*/ 17 w 36"/>
                <a:gd name="T31" fmla="*/ 20 h 30"/>
                <a:gd name="T32" fmla="*/ 15 w 36"/>
                <a:gd name="T33" fmla="*/ 17 h 30"/>
                <a:gd name="T34" fmla="*/ 12 w 36"/>
                <a:gd name="T35" fmla="*/ 15 h 30"/>
                <a:gd name="T36" fmla="*/ 12 w 36"/>
                <a:gd name="T37" fmla="*/ 13 h 30"/>
                <a:gd name="T38" fmla="*/ 10 w 36"/>
                <a:gd name="T39" fmla="*/ 15 h 30"/>
                <a:gd name="T40" fmla="*/ 8 w 36"/>
                <a:gd name="T41" fmla="*/ 17 h 30"/>
                <a:gd name="T42" fmla="*/ 7 w 36"/>
                <a:gd name="T43" fmla="*/ 18 h 30"/>
                <a:gd name="T44" fmla="*/ 5 w 36"/>
                <a:gd name="T45" fmla="*/ 20 h 30"/>
                <a:gd name="T46" fmla="*/ 5 w 36"/>
                <a:gd name="T47" fmla="*/ 20 h 30"/>
                <a:gd name="T48" fmla="*/ 3 w 36"/>
                <a:gd name="T49" fmla="*/ 18 h 30"/>
                <a:gd name="T50" fmla="*/ 3 w 36"/>
                <a:gd name="T51" fmla="*/ 18 h 30"/>
                <a:gd name="T52" fmla="*/ 5 w 36"/>
                <a:gd name="T53" fmla="*/ 17 h 30"/>
                <a:gd name="T54" fmla="*/ 5 w 36"/>
                <a:gd name="T55" fmla="*/ 17 h 30"/>
                <a:gd name="T56" fmla="*/ 5 w 36"/>
                <a:gd name="T57" fmla="*/ 15 h 30"/>
                <a:gd name="T58" fmla="*/ 5 w 36"/>
                <a:gd name="T59" fmla="*/ 15 h 30"/>
                <a:gd name="T60" fmla="*/ 3 w 36"/>
                <a:gd name="T61" fmla="*/ 15 h 30"/>
                <a:gd name="T62" fmla="*/ 2 w 36"/>
                <a:gd name="T63" fmla="*/ 15 h 30"/>
                <a:gd name="T64" fmla="*/ 0 w 36"/>
                <a:gd name="T65" fmla="*/ 15 h 30"/>
                <a:gd name="T66" fmla="*/ 0 w 36"/>
                <a:gd name="T67" fmla="*/ 15 h 30"/>
                <a:gd name="T68" fmla="*/ 0 w 36"/>
                <a:gd name="T69" fmla="*/ 13 h 30"/>
                <a:gd name="T70" fmla="*/ 0 w 36"/>
                <a:gd name="T71" fmla="*/ 12 h 30"/>
                <a:gd name="T72" fmla="*/ 0 w 36"/>
                <a:gd name="T73" fmla="*/ 8 h 30"/>
                <a:gd name="T74" fmla="*/ 2 w 36"/>
                <a:gd name="T75" fmla="*/ 7 h 30"/>
                <a:gd name="T76" fmla="*/ 2 w 36"/>
                <a:gd name="T77" fmla="*/ 7 h 30"/>
                <a:gd name="T78" fmla="*/ 3 w 36"/>
                <a:gd name="T79" fmla="*/ 5 h 30"/>
                <a:gd name="T80" fmla="*/ 5 w 36"/>
                <a:gd name="T81" fmla="*/ 3 h 30"/>
                <a:gd name="T82" fmla="*/ 7 w 36"/>
                <a:gd name="T83" fmla="*/ 3 h 30"/>
                <a:gd name="T84" fmla="*/ 5 w 36"/>
                <a:gd name="T8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 h="30">
                  <a:moveTo>
                    <a:pt x="35" y="20"/>
                  </a:moveTo>
                  <a:lnTo>
                    <a:pt x="36" y="22"/>
                  </a:lnTo>
                  <a:lnTo>
                    <a:pt x="36" y="23"/>
                  </a:lnTo>
                  <a:lnTo>
                    <a:pt x="36" y="25"/>
                  </a:lnTo>
                  <a:lnTo>
                    <a:pt x="36" y="26"/>
                  </a:lnTo>
                  <a:lnTo>
                    <a:pt x="36" y="26"/>
                  </a:lnTo>
                  <a:lnTo>
                    <a:pt x="35" y="25"/>
                  </a:lnTo>
                  <a:lnTo>
                    <a:pt x="33" y="26"/>
                  </a:lnTo>
                  <a:lnTo>
                    <a:pt x="33" y="28"/>
                  </a:lnTo>
                  <a:lnTo>
                    <a:pt x="31" y="30"/>
                  </a:lnTo>
                  <a:lnTo>
                    <a:pt x="30" y="30"/>
                  </a:lnTo>
                  <a:lnTo>
                    <a:pt x="28" y="30"/>
                  </a:lnTo>
                  <a:lnTo>
                    <a:pt x="26" y="28"/>
                  </a:lnTo>
                  <a:lnTo>
                    <a:pt x="23" y="26"/>
                  </a:lnTo>
                  <a:lnTo>
                    <a:pt x="20" y="23"/>
                  </a:lnTo>
                  <a:lnTo>
                    <a:pt x="17" y="20"/>
                  </a:lnTo>
                  <a:lnTo>
                    <a:pt x="15" y="17"/>
                  </a:lnTo>
                  <a:lnTo>
                    <a:pt x="12" y="15"/>
                  </a:lnTo>
                  <a:lnTo>
                    <a:pt x="12" y="13"/>
                  </a:lnTo>
                  <a:lnTo>
                    <a:pt x="10" y="15"/>
                  </a:lnTo>
                  <a:lnTo>
                    <a:pt x="8" y="17"/>
                  </a:lnTo>
                  <a:lnTo>
                    <a:pt x="7" y="18"/>
                  </a:lnTo>
                  <a:lnTo>
                    <a:pt x="5" y="20"/>
                  </a:lnTo>
                  <a:lnTo>
                    <a:pt x="5" y="20"/>
                  </a:lnTo>
                  <a:lnTo>
                    <a:pt x="3" y="18"/>
                  </a:lnTo>
                  <a:lnTo>
                    <a:pt x="3" y="18"/>
                  </a:lnTo>
                  <a:lnTo>
                    <a:pt x="5" y="17"/>
                  </a:lnTo>
                  <a:lnTo>
                    <a:pt x="5" y="17"/>
                  </a:lnTo>
                  <a:lnTo>
                    <a:pt x="5" y="15"/>
                  </a:lnTo>
                  <a:lnTo>
                    <a:pt x="5" y="15"/>
                  </a:lnTo>
                  <a:lnTo>
                    <a:pt x="3" y="15"/>
                  </a:lnTo>
                  <a:lnTo>
                    <a:pt x="2" y="15"/>
                  </a:lnTo>
                  <a:lnTo>
                    <a:pt x="0" y="15"/>
                  </a:lnTo>
                  <a:lnTo>
                    <a:pt x="0" y="15"/>
                  </a:lnTo>
                  <a:lnTo>
                    <a:pt x="0" y="13"/>
                  </a:lnTo>
                  <a:lnTo>
                    <a:pt x="0" y="12"/>
                  </a:lnTo>
                  <a:lnTo>
                    <a:pt x="0" y="8"/>
                  </a:lnTo>
                  <a:lnTo>
                    <a:pt x="2" y="7"/>
                  </a:lnTo>
                  <a:lnTo>
                    <a:pt x="2" y="7"/>
                  </a:lnTo>
                  <a:lnTo>
                    <a:pt x="3" y="5"/>
                  </a:lnTo>
                  <a:lnTo>
                    <a:pt x="5" y="3"/>
                  </a:lnTo>
                  <a:lnTo>
                    <a:pt x="7" y="3"/>
                  </a:lnTo>
                  <a:lnTo>
                    <a:pt x="5"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154"/>
            <p:cNvSpPr>
              <a:spLocks/>
            </p:cNvSpPr>
            <p:nvPr/>
          </p:nvSpPr>
          <p:spPr bwMode="auto">
            <a:xfrm>
              <a:off x="2903723" y="2802242"/>
              <a:ext cx="22355" cy="59612"/>
            </a:xfrm>
            <a:custGeom>
              <a:avLst/>
              <a:gdLst>
                <a:gd name="T0" fmla="*/ 0 w 21"/>
                <a:gd name="T1" fmla="*/ 0 h 56"/>
                <a:gd name="T2" fmla="*/ 5 w 21"/>
                <a:gd name="T3" fmla="*/ 3 h 56"/>
                <a:gd name="T4" fmla="*/ 7 w 21"/>
                <a:gd name="T5" fmla="*/ 11 h 56"/>
                <a:gd name="T6" fmla="*/ 7 w 21"/>
                <a:gd name="T7" fmla="*/ 20 h 56"/>
                <a:gd name="T8" fmla="*/ 8 w 21"/>
                <a:gd name="T9" fmla="*/ 28 h 56"/>
                <a:gd name="T10" fmla="*/ 10 w 21"/>
                <a:gd name="T11" fmla="*/ 31 h 56"/>
                <a:gd name="T12" fmla="*/ 13 w 21"/>
                <a:gd name="T13" fmla="*/ 39 h 56"/>
                <a:gd name="T14" fmla="*/ 16 w 21"/>
                <a:gd name="T15" fmla="*/ 47 h 56"/>
                <a:gd name="T16" fmla="*/ 21 w 21"/>
                <a:gd name="T17" fmla="*/ 52 h 56"/>
                <a:gd name="T18" fmla="*/ 21 w 21"/>
                <a:gd name="T1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56">
                  <a:moveTo>
                    <a:pt x="0" y="0"/>
                  </a:moveTo>
                  <a:lnTo>
                    <a:pt x="5" y="3"/>
                  </a:lnTo>
                  <a:lnTo>
                    <a:pt x="7" y="11"/>
                  </a:lnTo>
                  <a:lnTo>
                    <a:pt x="7" y="20"/>
                  </a:lnTo>
                  <a:lnTo>
                    <a:pt x="8" y="28"/>
                  </a:lnTo>
                  <a:lnTo>
                    <a:pt x="10" y="31"/>
                  </a:lnTo>
                  <a:lnTo>
                    <a:pt x="13" y="39"/>
                  </a:lnTo>
                  <a:lnTo>
                    <a:pt x="16" y="47"/>
                  </a:lnTo>
                  <a:lnTo>
                    <a:pt x="21" y="52"/>
                  </a:lnTo>
                  <a:lnTo>
                    <a:pt x="21" y="56"/>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155"/>
            <p:cNvSpPr>
              <a:spLocks/>
            </p:cNvSpPr>
            <p:nvPr/>
          </p:nvSpPr>
          <p:spPr bwMode="auto">
            <a:xfrm>
              <a:off x="3117688" y="2595727"/>
              <a:ext cx="34064" cy="17032"/>
            </a:xfrm>
            <a:custGeom>
              <a:avLst/>
              <a:gdLst>
                <a:gd name="T0" fmla="*/ 0 w 32"/>
                <a:gd name="T1" fmla="*/ 3 h 16"/>
                <a:gd name="T2" fmla="*/ 1 w 32"/>
                <a:gd name="T3" fmla="*/ 1 h 16"/>
                <a:gd name="T4" fmla="*/ 4 w 32"/>
                <a:gd name="T5" fmla="*/ 1 h 16"/>
                <a:gd name="T6" fmla="*/ 6 w 32"/>
                <a:gd name="T7" fmla="*/ 0 h 16"/>
                <a:gd name="T8" fmla="*/ 9 w 32"/>
                <a:gd name="T9" fmla="*/ 0 h 16"/>
                <a:gd name="T10" fmla="*/ 9 w 32"/>
                <a:gd name="T11" fmla="*/ 0 h 16"/>
                <a:gd name="T12" fmla="*/ 11 w 32"/>
                <a:gd name="T13" fmla="*/ 0 h 16"/>
                <a:gd name="T14" fmla="*/ 9 w 32"/>
                <a:gd name="T15" fmla="*/ 1 h 16"/>
                <a:gd name="T16" fmla="*/ 8 w 32"/>
                <a:gd name="T17" fmla="*/ 3 h 16"/>
                <a:gd name="T18" fmla="*/ 8 w 32"/>
                <a:gd name="T19" fmla="*/ 3 h 16"/>
                <a:gd name="T20" fmla="*/ 6 w 32"/>
                <a:gd name="T21" fmla="*/ 5 h 16"/>
                <a:gd name="T22" fmla="*/ 6 w 32"/>
                <a:gd name="T23" fmla="*/ 6 h 16"/>
                <a:gd name="T24" fmla="*/ 8 w 32"/>
                <a:gd name="T25" fmla="*/ 6 h 16"/>
                <a:gd name="T26" fmla="*/ 8 w 32"/>
                <a:gd name="T27" fmla="*/ 6 h 16"/>
                <a:gd name="T28" fmla="*/ 9 w 32"/>
                <a:gd name="T29" fmla="*/ 6 h 16"/>
                <a:gd name="T30" fmla="*/ 11 w 32"/>
                <a:gd name="T31" fmla="*/ 6 h 16"/>
                <a:gd name="T32" fmla="*/ 13 w 32"/>
                <a:gd name="T33" fmla="*/ 8 h 16"/>
                <a:gd name="T34" fmla="*/ 16 w 32"/>
                <a:gd name="T35" fmla="*/ 10 h 16"/>
                <a:gd name="T36" fmla="*/ 16 w 32"/>
                <a:gd name="T37" fmla="*/ 10 h 16"/>
                <a:gd name="T38" fmla="*/ 14 w 32"/>
                <a:gd name="T39" fmla="*/ 10 h 16"/>
                <a:gd name="T40" fmla="*/ 13 w 32"/>
                <a:gd name="T41" fmla="*/ 8 h 16"/>
                <a:gd name="T42" fmla="*/ 11 w 32"/>
                <a:gd name="T43" fmla="*/ 10 h 16"/>
                <a:gd name="T44" fmla="*/ 11 w 32"/>
                <a:gd name="T45" fmla="*/ 10 h 16"/>
                <a:gd name="T46" fmla="*/ 11 w 32"/>
                <a:gd name="T47" fmla="*/ 11 h 16"/>
                <a:gd name="T48" fmla="*/ 13 w 32"/>
                <a:gd name="T49" fmla="*/ 13 h 16"/>
                <a:gd name="T50" fmla="*/ 14 w 32"/>
                <a:gd name="T51" fmla="*/ 14 h 16"/>
                <a:gd name="T52" fmla="*/ 16 w 32"/>
                <a:gd name="T53" fmla="*/ 14 h 16"/>
                <a:gd name="T54" fmla="*/ 18 w 32"/>
                <a:gd name="T55" fmla="*/ 14 h 16"/>
                <a:gd name="T56" fmla="*/ 18 w 32"/>
                <a:gd name="T57" fmla="*/ 14 h 16"/>
                <a:gd name="T58" fmla="*/ 16 w 32"/>
                <a:gd name="T59" fmla="*/ 14 h 16"/>
                <a:gd name="T60" fmla="*/ 16 w 32"/>
                <a:gd name="T61" fmla="*/ 14 h 16"/>
                <a:gd name="T62" fmla="*/ 19 w 32"/>
                <a:gd name="T63" fmla="*/ 14 h 16"/>
                <a:gd name="T64" fmla="*/ 19 w 32"/>
                <a:gd name="T65" fmla="*/ 13 h 16"/>
                <a:gd name="T66" fmla="*/ 21 w 32"/>
                <a:gd name="T67" fmla="*/ 11 h 16"/>
                <a:gd name="T68" fmla="*/ 23 w 32"/>
                <a:gd name="T69" fmla="*/ 10 h 16"/>
                <a:gd name="T70" fmla="*/ 24 w 32"/>
                <a:gd name="T71" fmla="*/ 8 h 16"/>
                <a:gd name="T72" fmla="*/ 26 w 32"/>
                <a:gd name="T73" fmla="*/ 8 h 16"/>
                <a:gd name="T74" fmla="*/ 28 w 32"/>
                <a:gd name="T75" fmla="*/ 8 h 16"/>
                <a:gd name="T76" fmla="*/ 28 w 32"/>
                <a:gd name="T77" fmla="*/ 10 h 16"/>
                <a:gd name="T78" fmla="*/ 28 w 32"/>
                <a:gd name="T79" fmla="*/ 11 h 16"/>
                <a:gd name="T80" fmla="*/ 26 w 32"/>
                <a:gd name="T81" fmla="*/ 13 h 16"/>
                <a:gd name="T82" fmla="*/ 26 w 32"/>
                <a:gd name="T83" fmla="*/ 14 h 16"/>
                <a:gd name="T84" fmla="*/ 28 w 32"/>
                <a:gd name="T85" fmla="*/ 14 h 16"/>
                <a:gd name="T86" fmla="*/ 28 w 32"/>
                <a:gd name="T87" fmla="*/ 14 h 16"/>
                <a:gd name="T88" fmla="*/ 29 w 32"/>
                <a:gd name="T89" fmla="*/ 14 h 16"/>
                <a:gd name="T90" fmla="*/ 31 w 32"/>
                <a:gd name="T91" fmla="*/ 14 h 16"/>
                <a:gd name="T92" fmla="*/ 31 w 32"/>
                <a:gd name="T93" fmla="*/ 13 h 16"/>
                <a:gd name="T94" fmla="*/ 31 w 32"/>
                <a:gd name="T95" fmla="*/ 13 h 16"/>
                <a:gd name="T96" fmla="*/ 31 w 32"/>
                <a:gd name="T97" fmla="*/ 14 h 16"/>
                <a:gd name="T98" fmla="*/ 31 w 32"/>
                <a:gd name="T99" fmla="*/ 16 h 16"/>
                <a:gd name="T100" fmla="*/ 31 w 32"/>
                <a:gd name="T101" fmla="*/ 16 h 16"/>
                <a:gd name="T102" fmla="*/ 32 w 32"/>
                <a:gd name="T103" fmla="*/ 14 h 16"/>
                <a:gd name="T104" fmla="*/ 32 w 32"/>
                <a:gd name="T105"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 h="16">
                  <a:moveTo>
                    <a:pt x="0" y="3"/>
                  </a:moveTo>
                  <a:lnTo>
                    <a:pt x="1" y="1"/>
                  </a:lnTo>
                  <a:lnTo>
                    <a:pt x="4" y="1"/>
                  </a:lnTo>
                  <a:lnTo>
                    <a:pt x="6" y="0"/>
                  </a:lnTo>
                  <a:lnTo>
                    <a:pt x="9" y="0"/>
                  </a:lnTo>
                  <a:lnTo>
                    <a:pt x="9" y="0"/>
                  </a:lnTo>
                  <a:lnTo>
                    <a:pt x="11" y="0"/>
                  </a:lnTo>
                  <a:lnTo>
                    <a:pt x="9" y="1"/>
                  </a:lnTo>
                  <a:lnTo>
                    <a:pt x="8" y="3"/>
                  </a:lnTo>
                  <a:lnTo>
                    <a:pt x="8" y="3"/>
                  </a:lnTo>
                  <a:lnTo>
                    <a:pt x="6" y="5"/>
                  </a:lnTo>
                  <a:lnTo>
                    <a:pt x="6" y="6"/>
                  </a:lnTo>
                  <a:lnTo>
                    <a:pt x="8" y="6"/>
                  </a:lnTo>
                  <a:lnTo>
                    <a:pt x="8" y="6"/>
                  </a:lnTo>
                  <a:lnTo>
                    <a:pt x="9" y="6"/>
                  </a:lnTo>
                  <a:lnTo>
                    <a:pt x="11" y="6"/>
                  </a:lnTo>
                  <a:lnTo>
                    <a:pt x="13" y="8"/>
                  </a:lnTo>
                  <a:lnTo>
                    <a:pt x="16" y="10"/>
                  </a:lnTo>
                  <a:lnTo>
                    <a:pt x="16" y="10"/>
                  </a:lnTo>
                  <a:lnTo>
                    <a:pt x="14" y="10"/>
                  </a:lnTo>
                  <a:lnTo>
                    <a:pt x="13" y="8"/>
                  </a:lnTo>
                  <a:lnTo>
                    <a:pt x="11" y="10"/>
                  </a:lnTo>
                  <a:lnTo>
                    <a:pt x="11" y="10"/>
                  </a:lnTo>
                  <a:lnTo>
                    <a:pt x="11" y="11"/>
                  </a:lnTo>
                  <a:lnTo>
                    <a:pt x="13" y="13"/>
                  </a:lnTo>
                  <a:lnTo>
                    <a:pt x="14" y="14"/>
                  </a:lnTo>
                  <a:lnTo>
                    <a:pt x="16" y="14"/>
                  </a:lnTo>
                  <a:lnTo>
                    <a:pt x="18" y="14"/>
                  </a:lnTo>
                  <a:lnTo>
                    <a:pt x="18" y="14"/>
                  </a:lnTo>
                  <a:lnTo>
                    <a:pt x="16" y="14"/>
                  </a:lnTo>
                  <a:lnTo>
                    <a:pt x="16" y="14"/>
                  </a:lnTo>
                  <a:lnTo>
                    <a:pt x="19" y="14"/>
                  </a:lnTo>
                  <a:lnTo>
                    <a:pt x="19" y="13"/>
                  </a:lnTo>
                  <a:lnTo>
                    <a:pt x="21" y="11"/>
                  </a:lnTo>
                  <a:lnTo>
                    <a:pt x="23" y="10"/>
                  </a:lnTo>
                  <a:lnTo>
                    <a:pt x="24" y="8"/>
                  </a:lnTo>
                  <a:lnTo>
                    <a:pt x="26" y="8"/>
                  </a:lnTo>
                  <a:lnTo>
                    <a:pt x="28" y="8"/>
                  </a:lnTo>
                  <a:lnTo>
                    <a:pt x="28" y="10"/>
                  </a:lnTo>
                  <a:lnTo>
                    <a:pt x="28" y="11"/>
                  </a:lnTo>
                  <a:lnTo>
                    <a:pt x="26" y="13"/>
                  </a:lnTo>
                  <a:lnTo>
                    <a:pt x="26" y="14"/>
                  </a:lnTo>
                  <a:lnTo>
                    <a:pt x="28" y="14"/>
                  </a:lnTo>
                  <a:lnTo>
                    <a:pt x="28" y="14"/>
                  </a:lnTo>
                  <a:lnTo>
                    <a:pt x="29" y="14"/>
                  </a:lnTo>
                  <a:lnTo>
                    <a:pt x="31" y="14"/>
                  </a:lnTo>
                  <a:lnTo>
                    <a:pt x="31" y="13"/>
                  </a:lnTo>
                  <a:lnTo>
                    <a:pt x="31" y="13"/>
                  </a:lnTo>
                  <a:lnTo>
                    <a:pt x="31" y="14"/>
                  </a:lnTo>
                  <a:lnTo>
                    <a:pt x="31" y="16"/>
                  </a:lnTo>
                  <a:lnTo>
                    <a:pt x="31" y="16"/>
                  </a:lnTo>
                  <a:lnTo>
                    <a:pt x="32" y="14"/>
                  </a:lnTo>
                  <a:lnTo>
                    <a:pt x="32" y="14"/>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Freeform 156"/>
            <p:cNvSpPr>
              <a:spLocks/>
            </p:cNvSpPr>
            <p:nvPr/>
          </p:nvSpPr>
          <p:spPr bwMode="auto">
            <a:xfrm>
              <a:off x="3151752" y="2607437"/>
              <a:ext cx="9581" cy="3194"/>
            </a:xfrm>
            <a:custGeom>
              <a:avLst/>
              <a:gdLst>
                <a:gd name="T0" fmla="*/ 0 w 9"/>
                <a:gd name="T1" fmla="*/ 3 h 3"/>
                <a:gd name="T2" fmla="*/ 0 w 9"/>
                <a:gd name="T3" fmla="*/ 3 h 3"/>
                <a:gd name="T4" fmla="*/ 2 w 9"/>
                <a:gd name="T5" fmla="*/ 3 h 3"/>
                <a:gd name="T6" fmla="*/ 2 w 9"/>
                <a:gd name="T7" fmla="*/ 3 h 3"/>
                <a:gd name="T8" fmla="*/ 4 w 9"/>
                <a:gd name="T9" fmla="*/ 3 h 3"/>
                <a:gd name="T10" fmla="*/ 4 w 9"/>
                <a:gd name="T11" fmla="*/ 3 h 3"/>
                <a:gd name="T12" fmla="*/ 5 w 9"/>
                <a:gd name="T13" fmla="*/ 2 h 3"/>
                <a:gd name="T14" fmla="*/ 7 w 9"/>
                <a:gd name="T15" fmla="*/ 0 h 3"/>
                <a:gd name="T16" fmla="*/ 9 w 9"/>
                <a:gd name="T17" fmla="*/ 0 h 3"/>
                <a:gd name="T18" fmla="*/ 9 w 9"/>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3">
                  <a:moveTo>
                    <a:pt x="0" y="3"/>
                  </a:moveTo>
                  <a:lnTo>
                    <a:pt x="0" y="3"/>
                  </a:lnTo>
                  <a:lnTo>
                    <a:pt x="2" y="3"/>
                  </a:lnTo>
                  <a:lnTo>
                    <a:pt x="2" y="3"/>
                  </a:lnTo>
                  <a:lnTo>
                    <a:pt x="4" y="3"/>
                  </a:lnTo>
                  <a:lnTo>
                    <a:pt x="4" y="3"/>
                  </a:lnTo>
                  <a:lnTo>
                    <a:pt x="5" y="2"/>
                  </a:lnTo>
                  <a:lnTo>
                    <a:pt x="7" y="0"/>
                  </a:lnTo>
                  <a:lnTo>
                    <a:pt x="9" y="0"/>
                  </a:lnTo>
                  <a:lnTo>
                    <a:pt x="9" y="2"/>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7"/>
            <p:cNvSpPr>
              <a:spLocks/>
            </p:cNvSpPr>
            <p:nvPr/>
          </p:nvSpPr>
          <p:spPr bwMode="auto">
            <a:xfrm>
              <a:off x="2971851" y="2502051"/>
              <a:ext cx="48967" cy="64935"/>
            </a:xfrm>
            <a:custGeom>
              <a:avLst/>
              <a:gdLst>
                <a:gd name="T0" fmla="*/ 44 w 46"/>
                <a:gd name="T1" fmla="*/ 0 h 61"/>
                <a:gd name="T2" fmla="*/ 46 w 46"/>
                <a:gd name="T3" fmla="*/ 12 h 61"/>
                <a:gd name="T4" fmla="*/ 44 w 46"/>
                <a:gd name="T5" fmla="*/ 22 h 61"/>
                <a:gd name="T6" fmla="*/ 36 w 46"/>
                <a:gd name="T7" fmla="*/ 30 h 61"/>
                <a:gd name="T8" fmla="*/ 35 w 46"/>
                <a:gd name="T9" fmla="*/ 32 h 61"/>
                <a:gd name="T10" fmla="*/ 31 w 46"/>
                <a:gd name="T11" fmla="*/ 32 h 61"/>
                <a:gd name="T12" fmla="*/ 28 w 46"/>
                <a:gd name="T13" fmla="*/ 32 h 61"/>
                <a:gd name="T14" fmla="*/ 25 w 46"/>
                <a:gd name="T15" fmla="*/ 33 h 61"/>
                <a:gd name="T16" fmla="*/ 23 w 46"/>
                <a:gd name="T17" fmla="*/ 35 h 61"/>
                <a:gd name="T18" fmla="*/ 21 w 46"/>
                <a:gd name="T19" fmla="*/ 38 h 61"/>
                <a:gd name="T20" fmla="*/ 20 w 46"/>
                <a:gd name="T21" fmla="*/ 43 h 61"/>
                <a:gd name="T22" fmla="*/ 17 w 46"/>
                <a:gd name="T23" fmla="*/ 47 h 61"/>
                <a:gd name="T24" fmla="*/ 13 w 46"/>
                <a:gd name="T25" fmla="*/ 51 h 61"/>
                <a:gd name="T26" fmla="*/ 10 w 46"/>
                <a:gd name="T27" fmla="*/ 55 h 61"/>
                <a:gd name="T28" fmla="*/ 7 w 46"/>
                <a:gd name="T29" fmla="*/ 58 h 61"/>
                <a:gd name="T30" fmla="*/ 5 w 46"/>
                <a:gd name="T31" fmla="*/ 60 h 61"/>
                <a:gd name="T32" fmla="*/ 3 w 46"/>
                <a:gd name="T33" fmla="*/ 61 h 61"/>
                <a:gd name="T34" fmla="*/ 2 w 46"/>
                <a:gd name="T35" fmla="*/ 60 h 61"/>
                <a:gd name="T36" fmla="*/ 2 w 46"/>
                <a:gd name="T37" fmla="*/ 58 h 61"/>
                <a:gd name="T38" fmla="*/ 2 w 46"/>
                <a:gd name="T39" fmla="*/ 55 h 61"/>
                <a:gd name="T40" fmla="*/ 2 w 46"/>
                <a:gd name="T41" fmla="*/ 51 h 61"/>
                <a:gd name="T42" fmla="*/ 0 w 46"/>
                <a:gd name="T43" fmla="*/ 5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61">
                  <a:moveTo>
                    <a:pt x="44" y="0"/>
                  </a:moveTo>
                  <a:lnTo>
                    <a:pt x="46" y="12"/>
                  </a:lnTo>
                  <a:lnTo>
                    <a:pt x="44" y="22"/>
                  </a:lnTo>
                  <a:lnTo>
                    <a:pt x="36" y="30"/>
                  </a:lnTo>
                  <a:lnTo>
                    <a:pt x="35" y="32"/>
                  </a:lnTo>
                  <a:lnTo>
                    <a:pt x="31" y="32"/>
                  </a:lnTo>
                  <a:lnTo>
                    <a:pt x="28" y="32"/>
                  </a:lnTo>
                  <a:lnTo>
                    <a:pt x="25" y="33"/>
                  </a:lnTo>
                  <a:lnTo>
                    <a:pt x="23" y="35"/>
                  </a:lnTo>
                  <a:lnTo>
                    <a:pt x="21" y="38"/>
                  </a:lnTo>
                  <a:lnTo>
                    <a:pt x="20" y="43"/>
                  </a:lnTo>
                  <a:lnTo>
                    <a:pt x="17" y="47"/>
                  </a:lnTo>
                  <a:lnTo>
                    <a:pt x="13" y="51"/>
                  </a:lnTo>
                  <a:lnTo>
                    <a:pt x="10" y="55"/>
                  </a:lnTo>
                  <a:lnTo>
                    <a:pt x="7" y="58"/>
                  </a:lnTo>
                  <a:lnTo>
                    <a:pt x="5" y="60"/>
                  </a:lnTo>
                  <a:lnTo>
                    <a:pt x="3" y="61"/>
                  </a:lnTo>
                  <a:lnTo>
                    <a:pt x="2" y="60"/>
                  </a:lnTo>
                  <a:lnTo>
                    <a:pt x="2" y="58"/>
                  </a:lnTo>
                  <a:lnTo>
                    <a:pt x="2" y="55"/>
                  </a:lnTo>
                  <a:lnTo>
                    <a:pt x="2" y="51"/>
                  </a:lnTo>
                  <a:lnTo>
                    <a:pt x="0" y="50"/>
                  </a:lnTo>
                </a:path>
              </a:pathLst>
            </a:custGeom>
            <a:solidFill>
              <a:srgbClr val="143D7E"/>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59" name="Freeform 158"/>
            <p:cNvSpPr>
              <a:spLocks/>
            </p:cNvSpPr>
            <p:nvPr/>
          </p:nvSpPr>
          <p:spPr bwMode="auto">
            <a:xfrm>
              <a:off x="2966528" y="2502051"/>
              <a:ext cx="47902" cy="53225"/>
            </a:xfrm>
            <a:custGeom>
              <a:avLst/>
              <a:gdLst>
                <a:gd name="T0" fmla="*/ 5 w 45"/>
                <a:gd name="T1" fmla="*/ 50 h 50"/>
                <a:gd name="T2" fmla="*/ 3 w 45"/>
                <a:gd name="T3" fmla="*/ 48 h 50"/>
                <a:gd name="T4" fmla="*/ 3 w 45"/>
                <a:gd name="T5" fmla="*/ 50 h 50"/>
                <a:gd name="T6" fmla="*/ 2 w 45"/>
                <a:gd name="T7" fmla="*/ 50 h 50"/>
                <a:gd name="T8" fmla="*/ 0 w 45"/>
                <a:gd name="T9" fmla="*/ 48 h 50"/>
                <a:gd name="T10" fmla="*/ 3 w 45"/>
                <a:gd name="T11" fmla="*/ 40 h 50"/>
                <a:gd name="T12" fmla="*/ 10 w 45"/>
                <a:gd name="T13" fmla="*/ 32 h 50"/>
                <a:gd name="T14" fmla="*/ 22 w 45"/>
                <a:gd name="T15" fmla="*/ 22 h 50"/>
                <a:gd name="T16" fmla="*/ 31 w 45"/>
                <a:gd name="T17" fmla="*/ 14 h 50"/>
                <a:gd name="T18" fmla="*/ 41 w 45"/>
                <a:gd name="T19" fmla="*/ 7 h 50"/>
                <a:gd name="T20" fmla="*/ 45 w 45"/>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50">
                  <a:moveTo>
                    <a:pt x="5" y="50"/>
                  </a:moveTo>
                  <a:lnTo>
                    <a:pt x="3" y="48"/>
                  </a:lnTo>
                  <a:lnTo>
                    <a:pt x="3" y="50"/>
                  </a:lnTo>
                  <a:lnTo>
                    <a:pt x="2" y="50"/>
                  </a:lnTo>
                  <a:lnTo>
                    <a:pt x="0" y="48"/>
                  </a:lnTo>
                  <a:lnTo>
                    <a:pt x="3" y="40"/>
                  </a:lnTo>
                  <a:lnTo>
                    <a:pt x="10" y="32"/>
                  </a:lnTo>
                  <a:lnTo>
                    <a:pt x="22" y="22"/>
                  </a:lnTo>
                  <a:lnTo>
                    <a:pt x="31" y="14"/>
                  </a:lnTo>
                  <a:lnTo>
                    <a:pt x="41" y="7"/>
                  </a:lnTo>
                  <a:lnTo>
                    <a:pt x="45" y="0"/>
                  </a:lnTo>
                </a:path>
              </a:pathLst>
            </a:custGeom>
            <a:solidFill>
              <a:srgbClr val="143D7E"/>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60" name="Freeform 159"/>
            <p:cNvSpPr>
              <a:spLocks/>
            </p:cNvSpPr>
            <p:nvPr/>
          </p:nvSpPr>
          <p:spPr bwMode="auto">
            <a:xfrm>
              <a:off x="3257138" y="2367924"/>
              <a:ext cx="48967" cy="122418"/>
            </a:xfrm>
            <a:custGeom>
              <a:avLst/>
              <a:gdLst>
                <a:gd name="T0" fmla="*/ 20 w 46"/>
                <a:gd name="T1" fmla="*/ 13 h 115"/>
                <a:gd name="T2" fmla="*/ 20 w 46"/>
                <a:gd name="T3" fmla="*/ 21 h 115"/>
                <a:gd name="T4" fmla="*/ 21 w 46"/>
                <a:gd name="T5" fmla="*/ 28 h 115"/>
                <a:gd name="T6" fmla="*/ 20 w 46"/>
                <a:gd name="T7" fmla="*/ 31 h 115"/>
                <a:gd name="T8" fmla="*/ 18 w 46"/>
                <a:gd name="T9" fmla="*/ 36 h 115"/>
                <a:gd name="T10" fmla="*/ 21 w 46"/>
                <a:gd name="T11" fmla="*/ 43 h 115"/>
                <a:gd name="T12" fmla="*/ 21 w 46"/>
                <a:gd name="T13" fmla="*/ 49 h 115"/>
                <a:gd name="T14" fmla="*/ 20 w 46"/>
                <a:gd name="T15" fmla="*/ 59 h 115"/>
                <a:gd name="T16" fmla="*/ 20 w 46"/>
                <a:gd name="T17" fmla="*/ 67 h 115"/>
                <a:gd name="T18" fmla="*/ 23 w 46"/>
                <a:gd name="T19" fmla="*/ 72 h 115"/>
                <a:gd name="T20" fmla="*/ 28 w 46"/>
                <a:gd name="T21" fmla="*/ 79 h 115"/>
                <a:gd name="T22" fmla="*/ 33 w 46"/>
                <a:gd name="T23" fmla="*/ 87 h 115"/>
                <a:gd name="T24" fmla="*/ 36 w 46"/>
                <a:gd name="T25" fmla="*/ 90 h 115"/>
                <a:gd name="T26" fmla="*/ 41 w 46"/>
                <a:gd name="T27" fmla="*/ 90 h 115"/>
                <a:gd name="T28" fmla="*/ 44 w 46"/>
                <a:gd name="T29" fmla="*/ 90 h 115"/>
                <a:gd name="T30" fmla="*/ 46 w 46"/>
                <a:gd name="T31" fmla="*/ 98 h 115"/>
                <a:gd name="T32" fmla="*/ 44 w 46"/>
                <a:gd name="T33" fmla="*/ 108 h 115"/>
                <a:gd name="T34" fmla="*/ 43 w 46"/>
                <a:gd name="T35" fmla="*/ 115 h 115"/>
                <a:gd name="T36" fmla="*/ 35 w 46"/>
                <a:gd name="T37" fmla="*/ 108 h 115"/>
                <a:gd name="T38" fmla="*/ 26 w 46"/>
                <a:gd name="T39" fmla="*/ 92 h 115"/>
                <a:gd name="T40" fmla="*/ 21 w 46"/>
                <a:gd name="T41" fmla="*/ 85 h 115"/>
                <a:gd name="T42" fmla="*/ 17 w 46"/>
                <a:gd name="T43" fmla="*/ 85 h 115"/>
                <a:gd name="T44" fmla="*/ 15 w 46"/>
                <a:gd name="T45" fmla="*/ 84 h 115"/>
                <a:gd name="T46" fmla="*/ 17 w 46"/>
                <a:gd name="T47" fmla="*/ 79 h 115"/>
                <a:gd name="T48" fmla="*/ 17 w 46"/>
                <a:gd name="T49" fmla="*/ 74 h 115"/>
                <a:gd name="T50" fmla="*/ 13 w 46"/>
                <a:gd name="T51" fmla="*/ 72 h 115"/>
                <a:gd name="T52" fmla="*/ 8 w 46"/>
                <a:gd name="T53" fmla="*/ 69 h 115"/>
                <a:gd name="T54" fmla="*/ 7 w 46"/>
                <a:gd name="T55" fmla="*/ 67 h 115"/>
                <a:gd name="T56" fmla="*/ 7 w 46"/>
                <a:gd name="T57" fmla="*/ 61 h 115"/>
                <a:gd name="T58" fmla="*/ 7 w 46"/>
                <a:gd name="T59" fmla="*/ 57 h 115"/>
                <a:gd name="T60" fmla="*/ 5 w 46"/>
                <a:gd name="T61" fmla="*/ 59 h 115"/>
                <a:gd name="T62" fmla="*/ 5 w 46"/>
                <a:gd name="T63" fmla="*/ 61 h 115"/>
                <a:gd name="T64" fmla="*/ 3 w 46"/>
                <a:gd name="T65" fmla="*/ 56 h 115"/>
                <a:gd name="T66" fmla="*/ 2 w 46"/>
                <a:gd name="T67" fmla="*/ 51 h 115"/>
                <a:gd name="T68" fmla="*/ 0 w 46"/>
                <a:gd name="T69" fmla="*/ 44 h 115"/>
                <a:gd name="T70" fmla="*/ 2 w 46"/>
                <a:gd name="T71" fmla="*/ 36 h 115"/>
                <a:gd name="T72" fmla="*/ 3 w 46"/>
                <a:gd name="T73" fmla="*/ 31 h 115"/>
                <a:gd name="T74" fmla="*/ 5 w 46"/>
                <a:gd name="T75" fmla="*/ 28 h 115"/>
                <a:gd name="T76" fmla="*/ 3 w 46"/>
                <a:gd name="T77" fmla="*/ 20 h 115"/>
                <a:gd name="T78" fmla="*/ 7 w 46"/>
                <a:gd name="T79" fmla="*/ 3 h 115"/>
                <a:gd name="T80" fmla="*/ 8 w 46"/>
                <a:gd name="T81" fmla="*/ 1 h 115"/>
                <a:gd name="T82" fmla="*/ 10 w 46"/>
                <a:gd name="T83" fmla="*/ 5 h 115"/>
                <a:gd name="T84" fmla="*/ 10 w 46"/>
                <a:gd name="T85" fmla="*/ 6 h 115"/>
                <a:gd name="T86" fmla="*/ 10 w 46"/>
                <a:gd name="T87" fmla="*/ 5 h 115"/>
                <a:gd name="T88" fmla="*/ 10 w 46"/>
                <a:gd name="T89" fmla="*/ 1 h 115"/>
                <a:gd name="T90" fmla="*/ 15 w 46"/>
                <a:gd name="T91" fmla="*/ 0 h 115"/>
                <a:gd name="T92" fmla="*/ 18 w 46"/>
                <a:gd name="T93" fmla="*/ 1 h 115"/>
                <a:gd name="T94" fmla="*/ 18 w 46"/>
                <a:gd name="T95" fmla="*/ 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 h="115">
                  <a:moveTo>
                    <a:pt x="20" y="10"/>
                  </a:moveTo>
                  <a:lnTo>
                    <a:pt x="20" y="13"/>
                  </a:lnTo>
                  <a:lnTo>
                    <a:pt x="20" y="18"/>
                  </a:lnTo>
                  <a:lnTo>
                    <a:pt x="20" y="21"/>
                  </a:lnTo>
                  <a:lnTo>
                    <a:pt x="21" y="24"/>
                  </a:lnTo>
                  <a:lnTo>
                    <a:pt x="21" y="28"/>
                  </a:lnTo>
                  <a:lnTo>
                    <a:pt x="20" y="29"/>
                  </a:lnTo>
                  <a:lnTo>
                    <a:pt x="20" y="31"/>
                  </a:lnTo>
                  <a:lnTo>
                    <a:pt x="18" y="34"/>
                  </a:lnTo>
                  <a:lnTo>
                    <a:pt x="18" y="36"/>
                  </a:lnTo>
                  <a:lnTo>
                    <a:pt x="20" y="39"/>
                  </a:lnTo>
                  <a:lnTo>
                    <a:pt x="21" y="43"/>
                  </a:lnTo>
                  <a:lnTo>
                    <a:pt x="21" y="46"/>
                  </a:lnTo>
                  <a:lnTo>
                    <a:pt x="21" y="49"/>
                  </a:lnTo>
                  <a:lnTo>
                    <a:pt x="21" y="54"/>
                  </a:lnTo>
                  <a:lnTo>
                    <a:pt x="20" y="59"/>
                  </a:lnTo>
                  <a:lnTo>
                    <a:pt x="20" y="64"/>
                  </a:lnTo>
                  <a:lnTo>
                    <a:pt x="20" y="67"/>
                  </a:lnTo>
                  <a:lnTo>
                    <a:pt x="21" y="69"/>
                  </a:lnTo>
                  <a:lnTo>
                    <a:pt x="23" y="72"/>
                  </a:lnTo>
                  <a:lnTo>
                    <a:pt x="25" y="75"/>
                  </a:lnTo>
                  <a:lnTo>
                    <a:pt x="28" y="79"/>
                  </a:lnTo>
                  <a:lnTo>
                    <a:pt x="30" y="82"/>
                  </a:lnTo>
                  <a:lnTo>
                    <a:pt x="33" y="87"/>
                  </a:lnTo>
                  <a:lnTo>
                    <a:pt x="35" y="89"/>
                  </a:lnTo>
                  <a:lnTo>
                    <a:pt x="36" y="90"/>
                  </a:lnTo>
                  <a:lnTo>
                    <a:pt x="38" y="90"/>
                  </a:lnTo>
                  <a:lnTo>
                    <a:pt x="41" y="90"/>
                  </a:lnTo>
                  <a:lnTo>
                    <a:pt x="43" y="90"/>
                  </a:lnTo>
                  <a:lnTo>
                    <a:pt x="44" y="90"/>
                  </a:lnTo>
                  <a:lnTo>
                    <a:pt x="44" y="94"/>
                  </a:lnTo>
                  <a:lnTo>
                    <a:pt x="46" y="98"/>
                  </a:lnTo>
                  <a:lnTo>
                    <a:pt x="44" y="103"/>
                  </a:lnTo>
                  <a:lnTo>
                    <a:pt x="44" y="108"/>
                  </a:lnTo>
                  <a:lnTo>
                    <a:pt x="44" y="112"/>
                  </a:lnTo>
                  <a:lnTo>
                    <a:pt x="43" y="115"/>
                  </a:lnTo>
                  <a:lnTo>
                    <a:pt x="40" y="115"/>
                  </a:lnTo>
                  <a:lnTo>
                    <a:pt x="35" y="108"/>
                  </a:lnTo>
                  <a:lnTo>
                    <a:pt x="31" y="100"/>
                  </a:lnTo>
                  <a:lnTo>
                    <a:pt x="26" y="92"/>
                  </a:lnTo>
                  <a:lnTo>
                    <a:pt x="21" y="85"/>
                  </a:lnTo>
                  <a:lnTo>
                    <a:pt x="21" y="85"/>
                  </a:lnTo>
                  <a:lnTo>
                    <a:pt x="20" y="85"/>
                  </a:lnTo>
                  <a:lnTo>
                    <a:pt x="17" y="85"/>
                  </a:lnTo>
                  <a:lnTo>
                    <a:pt x="17" y="85"/>
                  </a:lnTo>
                  <a:lnTo>
                    <a:pt x="15" y="84"/>
                  </a:lnTo>
                  <a:lnTo>
                    <a:pt x="17" y="80"/>
                  </a:lnTo>
                  <a:lnTo>
                    <a:pt x="17" y="79"/>
                  </a:lnTo>
                  <a:lnTo>
                    <a:pt x="17" y="75"/>
                  </a:lnTo>
                  <a:lnTo>
                    <a:pt x="17" y="74"/>
                  </a:lnTo>
                  <a:lnTo>
                    <a:pt x="15" y="72"/>
                  </a:lnTo>
                  <a:lnTo>
                    <a:pt x="13" y="72"/>
                  </a:lnTo>
                  <a:lnTo>
                    <a:pt x="12" y="71"/>
                  </a:lnTo>
                  <a:lnTo>
                    <a:pt x="8" y="69"/>
                  </a:lnTo>
                  <a:lnTo>
                    <a:pt x="7" y="69"/>
                  </a:lnTo>
                  <a:lnTo>
                    <a:pt x="7" y="67"/>
                  </a:lnTo>
                  <a:lnTo>
                    <a:pt x="7" y="64"/>
                  </a:lnTo>
                  <a:lnTo>
                    <a:pt x="7" y="61"/>
                  </a:lnTo>
                  <a:lnTo>
                    <a:pt x="7" y="59"/>
                  </a:lnTo>
                  <a:lnTo>
                    <a:pt x="7" y="57"/>
                  </a:lnTo>
                  <a:lnTo>
                    <a:pt x="5" y="57"/>
                  </a:lnTo>
                  <a:lnTo>
                    <a:pt x="5" y="59"/>
                  </a:lnTo>
                  <a:lnTo>
                    <a:pt x="5" y="59"/>
                  </a:lnTo>
                  <a:lnTo>
                    <a:pt x="5" y="61"/>
                  </a:lnTo>
                  <a:lnTo>
                    <a:pt x="3" y="59"/>
                  </a:lnTo>
                  <a:lnTo>
                    <a:pt x="3" y="56"/>
                  </a:lnTo>
                  <a:lnTo>
                    <a:pt x="2" y="54"/>
                  </a:lnTo>
                  <a:lnTo>
                    <a:pt x="2" y="51"/>
                  </a:lnTo>
                  <a:lnTo>
                    <a:pt x="0" y="49"/>
                  </a:lnTo>
                  <a:lnTo>
                    <a:pt x="0" y="44"/>
                  </a:lnTo>
                  <a:lnTo>
                    <a:pt x="2" y="41"/>
                  </a:lnTo>
                  <a:lnTo>
                    <a:pt x="2" y="36"/>
                  </a:lnTo>
                  <a:lnTo>
                    <a:pt x="2" y="33"/>
                  </a:lnTo>
                  <a:lnTo>
                    <a:pt x="3" y="31"/>
                  </a:lnTo>
                  <a:lnTo>
                    <a:pt x="3" y="29"/>
                  </a:lnTo>
                  <a:lnTo>
                    <a:pt x="5" y="28"/>
                  </a:lnTo>
                  <a:lnTo>
                    <a:pt x="5" y="26"/>
                  </a:lnTo>
                  <a:lnTo>
                    <a:pt x="3" y="20"/>
                  </a:lnTo>
                  <a:lnTo>
                    <a:pt x="5" y="11"/>
                  </a:lnTo>
                  <a:lnTo>
                    <a:pt x="7" y="3"/>
                  </a:lnTo>
                  <a:lnTo>
                    <a:pt x="7" y="1"/>
                  </a:lnTo>
                  <a:lnTo>
                    <a:pt x="8" y="1"/>
                  </a:lnTo>
                  <a:lnTo>
                    <a:pt x="8" y="3"/>
                  </a:lnTo>
                  <a:lnTo>
                    <a:pt x="10" y="5"/>
                  </a:lnTo>
                  <a:lnTo>
                    <a:pt x="10" y="6"/>
                  </a:lnTo>
                  <a:lnTo>
                    <a:pt x="10" y="6"/>
                  </a:lnTo>
                  <a:lnTo>
                    <a:pt x="10" y="5"/>
                  </a:lnTo>
                  <a:lnTo>
                    <a:pt x="10" y="5"/>
                  </a:lnTo>
                  <a:lnTo>
                    <a:pt x="10" y="3"/>
                  </a:lnTo>
                  <a:lnTo>
                    <a:pt x="10" y="1"/>
                  </a:lnTo>
                  <a:lnTo>
                    <a:pt x="13" y="0"/>
                  </a:lnTo>
                  <a:lnTo>
                    <a:pt x="15" y="0"/>
                  </a:lnTo>
                  <a:lnTo>
                    <a:pt x="17" y="0"/>
                  </a:lnTo>
                  <a:lnTo>
                    <a:pt x="18" y="1"/>
                  </a:lnTo>
                  <a:lnTo>
                    <a:pt x="18" y="5"/>
                  </a:lnTo>
                  <a:lnTo>
                    <a:pt x="18" y="8"/>
                  </a:lnTo>
                  <a:lnTo>
                    <a:pt x="20" y="10"/>
                  </a:lnTo>
                </a:path>
              </a:pathLst>
            </a:custGeom>
            <a:solidFill>
              <a:srgbClr val="80CAFF"/>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61" name="Freeform 160"/>
            <p:cNvSpPr>
              <a:spLocks/>
            </p:cNvSpPr>
            <p:nvPr/>
          </p:nvSpPr>
          <p:spPr bwMode="auto">
            <a:xfrm>
              <a:off x="3161333" y="2621276"/>
              <a:ext cx="44709" cy="45774"/>
            </a:xfrm>
            <a:custGeom>
              <a:avLst/>
              <a:gdLst>
                <a:gd name="T0" fmla="*/ 0 w 42"/>
                <a:gd name="T1" fmla="*/ 0 h 43"/>
                <a:gd name="T2" fmla="*/ 1 w 42"/>
                <a:gd name="T3" fmla="*/ 4 h 43"/>
                <a:gd name="T4" fmla="*/ 3 w 42"/>
                <a:gd name="T5" fmla="*/ 5 h 43"/>
                <a:gd name="T6" fmla="*/ 5 w 42"/>
                <a:gd name="T7" fmla="*/ 4 h 43"/>
                <a:gd name="T8" fmla="*/ 6 w 42"/>
                <a:gd name="T9" fmla="*/ 4 h 43"/>
                <a:gd name="T10" fmla="*/ 5 w 42"/>
                <a:gd name="T11" fmla="*/ 5 h 43"/>
                <a:gd name="T12" fmla="*/ 5 w 42"/>
                <a:gd name="T13" fmla="*/ 9 h 43"/>
                <a:gd name="T14" fmla="*/ 8 w 42"/>
                <a:gd name="T15" fmla="*/ 10 h 43"/>
                <a:gd name="T16" fmla="*/ 13 w 42"/>
                <a:gd name="T17" fmla="*/ 13 h 43"/>
                <a:gd name="T18" fmla="*/ 13 w 42"/>
                <a:gd name="T19" fmla="*/ 17 h 43"/>
                <a:gd name="T20" fmla="*/ 14 w 42"/>
                <a:gd name="T21" fmla="*/ 20 h 43"/>
                <a:gd name="T22" fmla="*/ 16 w 42"/>
                <a:gd name="T23" fmla="*/ 20 h 43"/>
                <a:gd name="T24" fmla="*/ 16 w 42"/>
                <a:gd name="T25" fmla="*/ 18 h 43"/>
                <a:gd name="T26" fmla="*/ 18 w 42"/>
                <a:gd name="T27" fmla="*/ 15 h 43"/>
                <a:gd name="T28" fmla="*/ 19 w 42"/>
                <a:gd name="T29" fmla="*/ 12 h 43"/>
                <a:gd name="T30" fmla="*/ 18 w 42"/>
                <a:gd name="T31" fmla="*/ 12 h 43"/>
                <a:gd name="T32" fmla="*/ 18 w 42"/>
                <a:gd name="T33" fmla="*/ 10 h 43"/>
                <a:gd name="T34" fmla="*/ 21 w 42"/>
                <a:gd name="T35" fmla="*/ 9 h 43"/>
                <a:gd name="T36" fmla="*/ 29 w 42"/>
                <a:gd name="T37" fmla="*/ 7 h 43"/>
                <a:gd name="T38" fmla="*/ 36 w 42"/>
                <a:gd name="T39" fmla="*/ 5 h 43"/>
                <a:gd name="T40" fmla="*/ 37 w 42"/>
                <a:gd name="T41" fmla="*/ 5 h 43"/>
                <a:gd name="T42" fmla="*/ 37 w 42"/>
                <a:gd name="T43" fmla="*/ 7 h 43"/>
                <a:gd name="T44" fmla="*/ 37 w 42"/>
                <a:gd name="T45" fmla="*/ 10 h 43"/>
                <a:gd name="T46" fmla="*/ 42 w 42"/>
                <a:gd name="T47" fmla="*/ 13 h 43"/>
                <a:gd name="T48" fmla="*/ 41 w 42"/>
                <a:gd name="T49" fmla="*/ 15 h 43"/>
                <a:gd name="T50" fmla="*/ 34 w 42"/>
                <a:gd name="T51" fmla="*/ 17 h 43"/>
                <a:gd name="T52" fmla="*/ 26 w 42"/>
                <a:gd name="T53" fmla="*/ 17 h 43"/>
                <a:gd name="T54" fmla="*/ 23 w 42"/>
                <a:gd name="T55" fmla="*/ 18 h 43"/>
                <a:gd name="T56" fmla="*/ 24 w 42"/>
                <a:gd name="T57" fmla="*/ 22 h 43"/>
                <a:gd name="T58" fmla="*/ 24 w 42"/>
                <a:gd name="T59" fmla="*/ 25 h 43"/>
                <a:gd name="T60" fmla="*/ 19 w 42"/>
                <a:gd name="T61" fmla="*/ 25 h 43"/>
                <a:gd name="T62" fmla="*/ 13 w 42"/>
                <a:gd name="T63" fmla="*/ 23 h 43"/>
                <a:gd name="T64" fmla="*/ 10 w 42"/>
                <a:gd name="T65" fmla="*/ 22 h 43"/>
                <a:gd name="T66" fmla="*/ 8 w 42"/>
                <a:gd name="T67" fmla="*/ 25 h 43"/>
                <a:gd name="T68" fmla="*/ 6 w 42"/>
                <a:gd name="T69" fmla="*/ 28 h 43"/>
                <a:gd name="T70" fmla="*/ 3 w 42"/>
                <a:gd name="T71" fmla="*/ 28 h 43"/>
                <a:gd name="T72" fmla="*/ 3 w 42"/>
                <a:gd name="T73" fmla="*/ 32 h 43"/>
                <a:gd name="T74" fmla="*/ 3 w 42"/>
                <a:gd name="T75" fmla="*/ 38 h 43"/>
                <a:gd name="T76" fmla="*/ 8 w 42"/>
                <a:gd name="T7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 h="43">
                  <a:moveTo>
                    <a:pt x="0" y="0"/>
                  </a:moveTo>
                  <a:lnTo>
                    <a:pt x="0" y="0"/>
                  </a:lnTo>
                  <a:lnTo>
                    <a:pt x="1" y="2"/>
                  </a:lnTo>
                  <a:lnTo>
                    <a:pt x="1" y="4"/>
                  </a:lnTo>
                  <a:lnTo>
                    <a:pt x="3" y="5"/>
                  </a:lnTo>
                  <a:lnTo>
                    <a:pt x="3" y="5"/>
                  </a:lnTo>
                  <a:lnTo>
                    <a:pt x="3" y="4"/>
                  </a:lnTo>
                  <a:lnTo>
                    <a:pt x="5" y="4"/>
                  </a:lnTo>
                  <a:lnTo>
                    <a:pt x="6" y="4"/>
                  </a:lnTo>
                  <a:lnTo>
                    <a:pt x="6" y="4"/>
                  </a:lnTo>
                  <a:lnTo>
                    <a:pt x="6" y="5"/>
                  </a:lnTo>
                  <a:lnTo>
                    <a:pt x="5" y="5"/>
                  </a:lnTo>
                  <a:lnTo>
                    <a:pt x="5" y="7"/>
                  </a:lnTo>
                  <a:lnTo>
                    <a:pt x="5" y="9"/>
                  </a:lnTo>
                  <a:lnTo>
                    <a:pt x="6" y="10"/>
                  </a:lnTo>
                  <a:lnTo>
                    <a:pt x="8" y="10"/>
                  </a:lnTo>
                  <a:lnTo>
                    <a:pt x="11" y="12"/>
                  </a:lnTo>
                  <a:lnTo>
                    <a:pt x="13" y="13"/>
                  </a:lnTo>
                  <a:lnTo>
                    <a:pt x="13" y="15"/>
                  </a:lnTo>
                  <a:lnTo>
                    <a:pt x="13" y="17"/>
                  </a:lnTo>
                  <a:lnTo>
                    <a:pt x="13" y="18"/>
                  </a:lnTo>
                  <a:lnTo>
                    <a:pt x="14" y="20"/>
                  </a:lnTo>
                  <a:lnTo>
                    <a:pt x="14" y="20"/>
                  </a:lnTo>
                  <a:lnTo>
                    <a:pt x="16" y="20"/>
                  </a:lnTo>
                  <a:lnTo>
                    <a:pt x="16" y="18"/>
                  </a:lnTo>
                  <a:lnTo>
                    <a:pt x="16" y="18"/>
                  </a:lnTo>
                  <a:lnTo>
                    <a:pt x="18" y="17"/>
                  </a:lnTo>
                  <a:lnTo>
                    <a:pt x="18" y="15"/>
                  </a:lnTo>
                  <a:lnTo>
                    <a:pt x="19" y="13"/>
                  </a:lnTo>
                  <a:lnTo>
                    <a:pt x="19" y="12"/>
                  </a:lnTo>
                  <a:lnTo>
                    <a:pt x="19" y="12"/>
                  </a:lnTo>
                  <a:lnTo>
                    <a:pt x="18" y="12"/>
                  </a:lnTo>
                  <a:lnTo>
                    <a:pt x="16" y="10"/>
                  </a:lnTo>
                  <a:lnTo>
                    <a:pt x="18" y="10"/>
                  </a:lnTo>
                  <a:lnTo>
                    <a:pt x="19" y="10"/>
                  </a:lnTo>
                  <a:lnTo>
                    <a:pt x="21" y="9"/>
                  </a:lnTo>
                  <a:lnTo>
                    <a:pt x="24" y="7"/>
                  </a:lnTo>
                  <a:lnTo>
                    <a:pt x="29" y="7"/>
                  </a:lnTo>
                  <a:lnTo>
                    <a:pt x="33" y="5"/>
                  </a:lnTo>
                  <a:lnTo>
                    <a:pt x="36" y="5"/>
                  </a:lnTo>
                  <a:lnTo>
                    <a:pt x="37" y="5"/>
                  </a:lnTo>
                  <a:lnTo>
                    <a:pt x="37" y="5"/>
                  </a:lnTo>
                  <a:lnTo>
                    <a:pt x="37" y="5"/>
                  </a:lnTo>
                  <a:lnTo>
                    <a:pt x="37" y="7"/>
                  </a:lnTo>
                  <a:lnTo>
                    <a:pt x="37" y="9"/>
                  </a:lnTo>
                  <a:lnTo>
                    <a:pt x="37" y="10"/>
                  </a:lnTo>
                  <a:lnTo>
                    <a:pt x="41" y="12"/>
                  </a:lnTo>
                  <a:lnTo>
                    <a:pt x="42" y="13"/>
                  </a:lnTo>
                  <a:lnTo>
                    <a:pt x="42" y="15"/>
                  </a:lnTo>
                  <a:lnTo>
                    <a:pt x="41" y="15"/>
                  </a:lnTo>
                  <a:lnTo>
                    <a:pt x="39" y="17"/>
                  </a:lnTo>
                  <a:lnTo>
                    <a:pt x="34" y="17"/>
                  </a:lnTo>
                  <a:lnTo>
                    <a:pt x="31" y="17"/>
                  </a:lnTo>
                  <a:lnTo>
                    <a:pt x="26" y="17"/>
                  </a:lnTo>
                  <a:lnTo>
                    <a:pt x="24" y="17"/>
                  </a:lnTo>
                  <a:lnTo>
                    <a:pt x="23" y="18"/>
                  </a:lnTo>
                  <a:lnTo>
                    <a:pt x="23" y="20"/>
                  </a:lnTo>
                  <a:lnTo>
                    <a:pt x="24" y="22"/>
                  </a:lnTo>
                  <a:lnTo>
                    <a:pt x="24" y="23"/>
                  </a:lnTo>
                  <a:lnTo>
                    <a:pt x="24" y="25"/>
                  </a:lnTo>
                  <a:lnTo>
                    <a:pt x="23" y="25"/>
                  </a:lnTo>
                  <a:lnTo>
                    <a:pt x="19" y="25"/>
                  </a:lnTo>
                  <a:lnTo>
                    <a:pt x="16" y="23"/>
                  </a:lnTo>
                  <a:lnTo>
                    <a:pt x="13" y="23"/>
                  </a:lnTo>
                  <a:lnTo>
                    <a:pt x="11" y="22"/>
                  </a:lnTo>
                  <a:lnTo>
                    <a:pt x="10" y="22"/>
                  </a:lnTo>
                  <a:lnTo>
                    <a:pt x="8" y="23"/>
                  </a:lnTo>
                  <a:lnTo>
                    <a:pt x="8" y="25"/>
                  </a:lnTo>
                  <a:lnTo>
                    <a:pt x="8" y="27"/>
                  </a:lnTo>
                  <a:lnTo>
                    <a:pt x="6" y="28"/>
                  </a:lnTo>
                  <a:lnTo>
                    <a:pt x="5" y="28"/>
                  </a:lnTo>
                  <a:lnTo>
                    <a:pt x="3" y="28"/>
                  </a:lnTo>
                  <a:lnTo>
                    <a:pt x="3" y="28"/>
                  </a:lnTo>
                  <a:lnTo>
                    <a:pt x="3" y="32"/>
                  </a:lnTo>
                  <a:lnTo>
                    <a:pt x="1" y="35"/>
                  </a:lnTo>
                  <a:lnTo>
                    <a:pt x="3" y="38"/>
                  </a:lnTo>
                  <a:lnTo>
                    <a:pt x="5" y="41"/>
                  </a:lnTo>
                  <a:lnTo>
                    <a:pt x="8" y="43"/>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 name="Freeform 161"/>
            <p:cNvSpPr>
              <a:spLocks/>
            </p:cNvSpPr>
            <p:nvPr/>
          </p:nvSpPr>
          <p:spPr bwMode="auto">
            <a:xfrm>
              <a:off x="3164527" y="2667049"/>
              <a:ext cx="7452" cy="10645"/>
            </a:xfrm>
            <a:custGeom>
              <a:avLst/>
              <a:gdLst>
                <a:gd name="T0" fmla="*/ 5 w 7"/>
                <a:gd name="T1" fmla="*/ 0 h 10"/>
                <a:gd name="T2" fmla="*/ 7 w 7"/>
                <a:gd name="T3" fmla="*/ 2 h 10"/>
                <a:gd name="T4" fmla="*/ 7 w 7"/>
                <a:gd name="T5" fmla="*/ 2 h 10"/>
                <a:gd name="T6" fmla="*/ 5 w 7"/>
                <a:gd name="T7" fmla="*/ 5 h 10"/>
                <a:gd name="T8" fmla="*/ 3 w 7"/>
                <a:gd name="T9" fmla="*/ 7 h 10"/>
                <a:gd name="T10" fmla="*/ 2 w 7"/>
                <a:gd name="T11" fmla="*/ 8 h 10"/>
                <a:gd name="T12" fmla="*/ 2 w 7"/>
                <a:gd name="T13" fmla="*/ 8 h 10"/>
                <a:gd name="T14" fmla="*/ 0 w 7"/>
                <a:gd name="T15" fmla="*/ 8 h 10"/>
                <a:gd name="T16" fmla="*/ 0 w 7"/>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0">
                  <a:moveTo>
                    <a:pt x="5" y="0"/>
                  </a:moveTo>
                  <a:lnTo>
                    <a:pt x="7" y="2"/>
                  </a:lnTo>
                  <a:lnTo>
                    <a:pt x="7" y="2"/>
                  </a:lnTo>
                  <a:lnTo>
                    <a:pt x="5" y="5"/>
                  </a:lnTo>
                  <a:lnTo>
                    <a:pt x="3" y="7"/>
                  </a:lnTo>
                  <a:lnTo>
                    <a:pt x="2" y="8"/>
                  </a:lnTo>
                  <a:lnTo>
                    <a:pt x="2" y="8"/>
                  </a:lnTo>
                  <a:lnTo>
                    <a:pt x="0" y="8"/>
                  </a:lnTo>
                  <a:lnTo>
                    <a:pt x="0" y="1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 name="Freeform 162"/>
            <p:cNvSpPr>
              <a:spLocks/>
            </p:cNvSpPr>
            <p:nvPr/>
          </p:nvSpPr>
          <p:spPr bwMode="auto">
            <a:xfrm>
              <a:off x="3093205" y="2751145"/>
              <a:ext cx="36193" cy="33001"/>
            </a:xfrm>
            <a:custGeom>
              <a:avLst/>
              <a:gdLst>
                <a:gd name="T0" fmla="*/ 34 w 34"/>
                <a:gd name="T1" fmla="*/ 8 h 31"/>
                <a:gd name="T2" fmla="*/ 32 w 34"/>
                <a:gd name="T3" fmla="*/ 8 h 31"/>
                <a:gd name="T4" fmla="*/ 32 w 34"/>
                <a:gd name="T5" fmla="*/ 8 h 31"/>
                <a:gd name="T6" fmla="*/ 31 w 34"/>
                <a:gd name="T7" fmla="*/ 7 h 31"/>
                <a:gd name="T8" fmla="*/ 31 w 34"/>
                <a:gd name="T9" fmla="*/ 5 h 31"/>
                <a:gd name="T10" fmla="*/ 29 w 34"/>
                <a:gd name="T11" fmla="*/ 7 h 31"/>
                <a:gd name="T12" fmla="*/ 27 w 34"/>
                <a:gd name="T13" fmla="*/ 7 h 31"/>
                <a:gd name="T14" fmla="*/ 24 w 34"/>
                <a:gd name="T15" fmla="*/ 7 h 31"/>
                <a:gd name="T16" fmla="*/ 23 w 34"/>
                <a:gd name="T17" fmla="*/ 7 h 31"/>
                <a:gd name="T18" fmla="*/ 21 w 34"/>
                <a:gd name="T19" fmla="*/ 5 h 31"/>
                <a:gd name="T20" fmla="*/ 19 w 34"/>
                <a:gd name="T21" fmla="*/ 3 h 31"/>
                <a:gd name="T22" fmla="*/ 18 w 34"/>
                <a:gd name="T23" fmla="*/ 2 h 31"/>
                <a:gd name="T24" fmla="*/ 16 w 34"/>
                <a:gd name="T25" fmla="*/ 0 h 31"/>
                <a:gd name="T26" fmla="*/ 14 w 34"/>
                <a:gd name="T27" fmla="*/ 0 h 31"/>
                <a:gd name="T28" fmla="*/ 13 w 34"/>
                <a:gd name="T29" fmla="*/ 0 h 31"/>
                <a:gd name="T30" fmla="*/ 9 w 34"/>
                <a:gd name="T31" fmla="*/ 2 h 31"/>
                <a:gd name="T32" fmla="*/ 8 w 34"/>
                <a:gd name="T33" fmla="*/ 3 h 31"/>
                <a:gd name="T34" fmla="*/ 8 w 34"/>
                <a:gd name="T35" fmla="*/ 7 h 31"/>
                <a:gd name="T36" fmla="*/ 8 w 34"/>
                <a:gd name="T37" fmla="*/ 10 h 31"/>
                <a:gd name="T38" fmla="*/ 8 w 34"/>
                <a:gd name="T39" fmla="*/ 13 h 31"/>
                <a:gd name="T40" fmla="*/ 8 w 34"/>
                <a:gd name="T41" fmla="*/ 18 h 31"/>
                <a:gd name="T42" fmla="*/ 9 w 34"/>
                <a:gd name="T43" fmla="*/ 20 h 31"/>
                <a:gd name="T44" fmla="*/ 9 w 34"/>
                <a:gd name="T45" fmla="*/ 21 h 31"/>
                <a:gd name="T46" fmla="*/ 11 w 34"/>
                <a:gd name="T47" fmla="*/ 23 h 31"/>
                <a:gd name="T48" fmla="*/ 13 w 34"/>
                <a:gd name="T49" fmla="*/ 23 h 31"/>
                <a:gd name="T50" fmla="*/ 14 w 34"/>
                <a:gd name="T51" fmla="*/ 25 h 31"/>
                <a:gd name="T52" fmla="*/ 14 w 34"/>
                <a:gd name="T53" fmla="*/ 25 h 31"/>
                <a:gd name="T54" fmla="*/ 13 w 34"/>
                <a:gd name="T55" fmla="*/ 25 h 31"/>
                <a:gd name="T56" fmla="*/ 11 w 34"/>
                <a:gd name="T57" fmla="*/ 25 h 31"/>
                <a:gd name="T58" fmla="*/ 11 w 34"/>
                <a:gd name="T59" fmla="*/ 23 h 31"/>
                <a:gd name="T60" fmla="*/ 9 w 34"/>
                <a:gd name="T61" fmla="*/ 21 h 31"/>
                <a:gd name="T62" fmla="*/ 8 w 34"/>
                <a:gd name="T63" fmla="*/ 21 h 31"/>
                <a:gd name="T64" fmla="*/ 4 w 34"/>
                <a:gd name="T65" fmla="*/ 25 h 31"/>
                <a:gd name="T66" fmla="*/ 3 w 34"/>
                <a:gd name="T67" fmla="*/ 28 h 31"/>
                <a:gd name="T68" fmla="*/ 3 w 34"/>
                <a:gd name="T69" fmla="*/ 30 h 31"/>
                <a:gd name="T70" fmla="*/ 3 w 34"/>
                <a:gd name="T71" fmla="*/ 30 h 31"/>
                <a:gd name="T72" fmla="*/ 1 w 34"/>
                <a:gd name="T73" fmla="*/ 31 h 31"/>
                <a:gd name="T74" fmla="*/ 1 w 34"/>
                <a:gd name="T75" fmla="*/ 31 h 31"/>
                <a:gd name="T76" fmla="*/ 0 w 34"/>
                <a:gd name="T77" fmla="*/ 31 h 31"/>
                <a:gd name="T78" fmla="*/ 0 w 34"/>
                <a:gd name="T79" fmla="*/ 28 h 31"/>
                <a:gd name="T80" fmla="*/ 1 w 34"/>
                <a:gd name="T81" fmla="*/ 28 h 31"/>
                <a:gd name="T82" fmla="*/ 3 w 34"/>
                <a:gd name="T83" fmla="*/ 26 h 31"/>
                <a:gd name="T84" fmla="*/ 1 w 34"/>
                <a:gd name="T85" fmla="*/ 26 h 31"/>
                <a:gd name="T86" fmla="*/ 0 w 34"/>
                <a:gd name="T87" fmla="*/ 25 h 31"/>
                <a:gd name="T88" fmla="*/ 0 w 34"/>
                <a:gd name="T89" fmla="*/ 25 h 31"/>
                <a:gd name="T90" fmla="*/ 0 w 34"/>
                <a:gd name="T91" fmla="*/ 25 h 31"/>
                <a:gd name="T92" fmla="*/ 1 w 34"/>
                <a:gd name="T93" fmla="*/ 23 h 31"/>
                <a:gd name="T94" fmla="*/ 3 w 34"/>
                <a:gd name="T95" fmla="*/ 21 h 31"/>
                <a:gd name="T96" fmla="*/ 4 w 34"/>
                <a:gd name="T97" fmla="*/ 21 h 31"/>
                <a:gd name="T98" fmla="*/ 4 w 34"/>
                <a:gd name="T99" fmla="*/ 21 h 31"/>
                <a:gd name="T100" fmla="*/ 6 w 34"/>
                <a:gd name="T101" fmla="*/ 18 h 31"/>
                <a:gd name="T102" fmla="*/ 6 w 34"/>
                <a:gd name="T103" fmla="*/ 18 h 31"/>
                <a:gd name="T104" fmla="*/ 4 w 34"/>
                <a:gd name="T105" fmla="*/ 17 h 31"/>
                <a:gd name="T106" fmla="*/ 4 w 34"/>
                <a:gd name="T107" fmla="*/ 15 h 31"/>
                <a:gd name="T108" fmla="*/ 3 w 34"/>
                <a:gd name="T109" fmla="*/ 13 h 31"/>
                <a:gd name="T110" fmla="*/ 3 w 34"/>
                <a:gd name="T111" fmla="*/ 13 h 31"/>
                <a:gd name="T112" fmla="*/ 4 w 34"/>
                <a:gd name="T113" fmla="*/ 13 h 31"/>
                <a:gd name="T114" fmla="*/ 4 w 34"/>
                <a:gd name="T115" fmla="*/ 12 h 31"/>
                <a:gd name="T116" fmla="*/ 4 w 34"/>
                <a:gd name="T117" fmla="*/ 10 h 31"/>
                <a:gd name="T118" fmla="*/ 3 w 34"/>
                <a:gd name="T119"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 h="31">
                  <a:moveTo>
                    <a:pt x="34" y="8"/>
                  </a:moveTo>
                  <a:lnTo>
                    <a:pt x="32" y="8"/>
                  </a:lnTo>
                  <a:lnTo>
                    <a:pt x="32" y="8"/>
                  </a:lnTo>
                  <a:lnTo>
                    <a:pt x="31" y="7"/>
                  </a:lnTo>
                  <a:lnTo>
                    <a:pt x="31" y="5"/>
                  </a:lnTo>
                  <a:lnTo>
                    <a:pt x="29" y="7"/>
                  </a:lnTo>
                  <a:lnTo>
                    <a:pt x="27" y="7"/>
                  </a:lnTo>
                  <a:lnTo>
                    <a:pt x="24" y="7"/>
                  </a:lnTo>
                  <a:lnTo>
                    <a:pt x="23" y="7"/>
                  </a:lnTo>
                  <a:lnTo>
                    <a:pt x="21" y="5"/>
                  </a:lnTo>
                  <a:lnTo>
                    <a:pt x="19" y="3"/>
                  </a:lnTo>
                  <a:lnTo>
                    <a:pt x="18" y="2"/>
                  </a:lnTo>
                  <a:lnTo>
                    <a:pt x="16" y="0"/>
                  </a:lnTo>
                  <a:lnTo>
                    <a:pt x="14" y="0"/>
                  </a:lnTo>
                  <a:lnTo>
                    <a:pt x="13" y="0"/>
                  </a:lnTo>
                  <a:lnTo>
                    <a:pt x="9" y="2"/>
                  </a:lnTo>
                  <a:lnTo>
                    <a:pt x="8" y="3"/>
                  </a:lnTo>
                  <a:lnTo>
                    <a:pt x="8" y="7"/>
                  </a:lnTo>
                  <a:lnTo>
                    <a:pt x="8" y="10"/>
                  </a:lnTo>
                  <a:lnTo>
                    <a:pt x="8" y="13"/>
                  </a:lnTo>
                  <a:lnTo>
                    <a:pt x="8" y="18"/>
                  </a:lnTo>
                  <a:lnTo>
                    <a:pt x="9" y="20"/>
                  </a:lnTo>
                  <a:lnTo>
                    <a:pt x="9" y="21"/>
                  </a:lnTo>
                  <a:lnTo>
                    <a:pt x="11" y="23"/>
                  </a:lnTo>
                  <a:lnTo>
                    <a:pt x="13" y="23"/>
                  </a:lnTo>
                  <a:lnTo>
                    <a:pt x="14" y="25"/>
                  </a:lnTo>
                  <a:lnTo>
                    <a:pt x="14" y="25"/>
                  </a:lnTo>
                  <a:lnTo>
                    <a:pt x="13" y="25"/>
                  </a:lnTo>
                  <a:lnTo>
                    <a:pt x="11" y="25"/>
                  </a:lnTo>
                  <a:lnTo>
                    <a:pt x="11" y="23"/>
                  </a:lnTo>
                  <a:lnTo>
                    <a:pt x="9" y="21"/>
                  </a:lnTo>
                  <a:lnTo>
                    <a:pt x="8" y="21"/>
                  </a:lnTo>
                  <a:lnTo>
                    <a:pt x="4" y="25"/>
                  </a:lnTo>
                  <a:lnTo>
                    <a:pt x="3" y="28"/>
                  </a:lnTo>
                  <a:lnTo>
                    <a:pt x="3" y="30"/>
                  </a:lnTo>
                  <a:lnTo>
                    <a:pt x="3" y="30"/>
                  </a:lnTo>
                  <a:lnTo>
                    <a:pt x="1" y="31"/>
                  </a:lnTo>
                  <a:lnTo>
                    <a:pt x="1" y="31"/>
                  </a:lnTo>
                  <a:lnTo>
                    <a:pt x="0" y="31"/>
                  </a:lnTo>
                  <a:lnTo>
                    <a:pt x="0" y="28"/>
                  </a:lnTo>
                  <a:lnTo>
                    <a:pt x="1" y="28"/>
                  </a:lnTo>
                  <a:lnTo>
                    <a:pt x="3" y="26"/>
                  </a:lnTo>
                  <a:lnTo>
                    <a:pt x="1" y="26"/>
                  </a:lnTo>
                  <a:lnTo>
                    <a:pt x="0" y="25"/>
                  </a:lnTo>
                  <a:lnTo>
                    <a:pt x="0" y="25"/>
                  </a:lnTo>
                  <a:lnTo>
                    <a:pt x="0" y="25"/>
                  </a:lnTo>
                  <a:lnTo>
                    <a:pt x="1" y="23"/>
                  </a:lnTo>
                  <a:lnTo>
                    <a:pt x="3" y="21"/>
                  </a:lnTo>
                  <a:lnTo>
                    <a:pt x="4" y="21"/>
                  </a:lnTo>
                  <a:lnTo>
                    <a:pt x="4" y="21"/>
                  </a:lnTo>
                  <a:lnTo>
                    <a:pt x="6" y="18"/>
                  </a:lnTo>
                  <a:lnTo>
                    <a:pt x="6" y="18"/>
                  </a:lnTo>
                  <a:lnTo>
                    <a:pt x="4" y="17"/>
                  </a:lnTo>
                  <a:lnTo>
                    <a:pt x="4" y="15"/>
                  </a:lnTo>
                  <a:lnTo>
                    <a:pt x="3" y="13"/>
                  </a:lnTo>
                  <a:lnTo>
                    <a:pt x="3" y="13"/>
                  </a:lnTo>
                  <a:lnTo>
                    <a:pt x="4" y="13"/>
                  </a:lnTo>
                  <a:lnTo>
                    <a:pt x="4" y="12"/>
                  </a:lnTo>
                  <a:lnTo>
                    <a:pt x="4" y="10"/>
                  </a:lnTo>
                  <a:lnTo>
                    <a:pt x="3" y="1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 name="Freeform 163"/>
            <p:cNvSpPr>
              <a:spLocks/>
            </p:cNvSpPr>
            <p:nvPr/>
          </p:nvSpPr>
          <p:spPr bwMode="auto">
            <a:xfrm>
              <a:off x="3033593" y="2675565"/>
              <a:ext cx="63870" cy="100063"/>
            </a:xfrm>
            <a:custGeom>
              <a:avLst/>
              <a:gdLst>
                <a:gd name="T0" fmla="*/ 60 w 60"/>
                <a:gd name="T1" fmla="*/ 79 h 94"/>
                <a:gd name="T2" fmla="*/ 59 w 60"/>
                <a:gd name="T3" fmla="*/ 78 h 94"/>
                <a:gd name="T4" fmla="*/ 52 w 60"/>
                <a:gd name="T5" fmla="*/ 78 h 94"/>
                <a:gd name="T6" fmla="*/ 52 w 60"/>
                <a:gd name="T7" fmla="*/ 74 h 94"/>
                <a:gd name="T8" fmla="*/ 52 w 60"/>
                <a:gd name="T9" fmla="*/ 71 h 94"/>
                <a:gd name="T10" fmla="*/ 49 w 60"/>
                <a:gd name="T11" fmla="*/ 76 h 94"/>
                <a:gd name="T12" fmla="*/ 44 w 60"/>
                <a:gd name="T13" fmla="*/ 79 h 94"/>
                <a:gd name="T14" fmla="*/ 46 w 60"/>
                <a:gd name="T15" fmla="*/ 76 h 94"/>
                <a:gd name="T16" fmla="*/ 42 w 60"/>
                <a:gd name="T17" fmla="*/ 74 h 94"/>
                <a:gd name="T18" fmla="*/ 37 w 60"/>
                <a:gd name="T19" fmla="*/ 73 h 94"/>
                <a:gd name="T20" fmla="*/ 36 w 60"/>
                <a:gd name="T21" fmla="*/ 68 h 94"/>
                <a:gd name="T22" fmla="*/ 33 w 60"/>
                <a:gd name="T23" fmla="*/ 66 h 94"/>
                <a:gd name="T24" fmla="*/ 29 w 60"/>
                <a:gd name="T25" fmla="*/ 64 h 94"/>
                <a:gd name="T26" fmla="*/ 29 w 60"/>
                <a:gd name="T27" fmla="*/ 68 h 94"/>
                <a:gd name="T28" fmla="*/ 24 w 60"/>
                <a:gd name="T29" fmla="*/ 71 h 94"/>
                <a:gd name="T30" fmla="*/ 21 w 60"/>
                <a:gd name="T31" fmla="*/ 71 h 94"/>
                <a:gd name="T32" fmla="*/ 26 w 60"/>
                <a:gd name="T33" fmla="*/ 76 h 94"/>
                <a:gd name="T34" fmla="*/ 26 w 60"/>
                <a:gd name="T35" fmla="*/ 79 h 94"/>
                <a:gd name="T36" fmla="*/ 21 w 60"/>
                <a:gd name="T37" fmla="*/ 78 h 94"/>
                <a:gd name="T38" fmla="*/ 16 w 60"/>
                <a:gd name="T39" fmla="*/ 78 h 94"/>
                <a:gd name="T40" fmla="*/ 19 w 60"/>
                <a:gd name="T41" fmla="*/ 86 h 94"/>
                <a:gd name="T42" fmla="*/ 19 w 60"/>
                <a:gd name="T43" fmla="*/ 91 h 94"/>
                <a:gd name="T44" fmla="*/ 16 w 60"/>
                <a:gd name="T45" fmla="*/ 86 h 94"/>
                <a:gd name="T46" fmla="*/ 13 w 60"/>
                <a:gd name="T47" fmla="*/ 84 h 94"/>
                <a:gd name="T48" fmla="*/ 13 w 60"/>
                <a:gd name="T49" fmla="*/ 88 h 94"/>
                <a:gd name="T50" fmla="*/ 11 w 60"/>
                <a:gd name="T51" fmla="*/ 86 h 94"/>
                <a:gd name="T52" fmla="*/ 10 w 60"/>
                <a:gd name="T53" fmla="*/ 89 h 94"/>
                <a:gd name="T54" fmla="*/ 8 w 60"/>
                <a:gd name="T55" fmla="*/ 94 h 94"/>
                <a:gd name="T56" fmla="*/ 8 w 60"/>
                <a:gd name="T57" fmla="*/ 89 h 94"/>
                <a:gd name="T58" fmla="*/ 6 w 60"/>
                <a:gd name="T59" fmla="*/ 86 h 94"/>
                <a:gd name="T60" fmla="*/ 10 w 60"/>
                <a:gd name="T61" fmla="*/ 84 h 94"/>
                <a:gd name="T62" fmla="*/ 11 w 60"/>
                <a:gd name="T63" fmla="*/ 83 h 94"/>
                <a:gd name="T64" fmla="*/ 6 w 60"/>
                <a:gd name="T65" fmla="*/ 83 h 94"/>
                <a:gd name="T66" fmla="*/ 6 w 60"/>
                <a:gd name="T67" fmla="*/ 78 h 94"/>
                <a:gd name="T68" fmla="*/ 8 w 60"/>
                <a:gd name="T69" fmla="*/ 76 h 94"/>
                <a:gd name="T70" fmla="*/ 6 w 60"/>
                <a:gd name="T71" fmla="*/ 71 h 94"/>
                <a:gd name="T72" fmla="*/ 6 w 60"/>
                <a:gd name="T73" fmla="*/ 68 h 94"/>
                <a:gd name="T74" fmla="*/ 1 w 60"/>
                <a:gd name="T75" fmla="*/ 69 h 94"/>
                <a:gd name="T76" fmla="*/ 0 w 60"/>
                <a:gd name="T77" fmla="*/ 68 h 94"/>
                <a:gd name="T78" fmla="*/ 3 w 60"/>
                <a:gd name="T79" fmla="*/ 58 h 94"/>
                <a:gd name="T80" fmla="*/ 3 w 60"/>
                <a:gd name="T81" fmla="*/ 51 h 94"/>
                <a:gd name="T82" fmla="*/ 0 w 60"/>
                <a:gd name="T83" fmla="*/ 53 h 94"/>
                <a:gd name="T84" fmla="*/ 0 w 60"/>
                <a:gd name="T85" fmla="*/ 46 h 94"/>
                <a:gd name="T86" fmla="*/ 8 w 60"/>
                <a:gd name="T87" fmla="*/ 32 h 94"/>
                <a:gd name="T88" fmla="*/ 6 w 60"/>
                <a:gd name="T89" fmla="*/ 27 h 94"/>
                <a:gd name="T90" fmla="*/ 6 w 60"/>
                <a:gd name="T91" fmla="*/ 23 h 94"/>
                <a:gd name="T92" fmla="*/ 10 w 60"/>
                <a:gd name="T93" fmla="*/ 25 h 94"/>
                <a:gd name="T94" fmla="*/ 11 w 60"/>
                <a:gd name="T95"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 h="94">
                  <a:moveTo>
                    <a:pt x="59" y="81"/>
                  </a:moveTo>
                  <a:lnTo>
                    <a:pt x="59" y="79"/>
                  </a:lnTo>
                  <a:lnTo>
                    <a:pt x="60" y="79"/>
                  </a:lnTo>
                  <a:lnTo>
                    <a:pt x="60" y="78"/>
                  </a:lnTo>
                  <a:lnTo>
                    <a:pt x="60" y="78"/>
                  </a:lnTo>
                  <a:lnTo>
                    <a:pt x="59" y="78"/>
                  </a:lnTo>
                  <a:lnTo>
                    <a:pt x="56" y="78"/>
                  </a:lnTo>
                  <a:lnTo>
                    <a:pt x="54" y="78"/>
                  </a:lnTo>
                  <a:lnTo>
                    <a:pt x="52" y="78"/>
                  </a:lnTo>
                  <a:lnTo>
                    <a:pt x="52" y="78"/>
                  </a:lnTo>
                  <a:lnTo>
                    <a:pt x="52" y="76"/>
                  </a:lnTo>
                  <a:lnTo>
                    <a:pt x="52" y="74"/>
                  </a:lnTo>
                  <a:lnTo>
                    <a:pt x="52" y="73"/>
                  </a:lnTo>
                  <a:lnTo>
                    <a:pt x="52" y="71"/>
                  </a:lnTo>
                  <a:lnTo>
                    <a:pt x="52" y="71"/>
                  </a:lnTo>
                  <a:lnTo>
                    <a:pt x="51" y="71"/>
                  </a:lnTo>
                  <a:lnTo>
                    <a:pt x="51" y="73"/>
                  </a:lnTo>
                  <a:lnTo>
                    <a:pt x="49" y="76"/>
                  </a:lnTo>
                  <a:lnTo>
                    <a:pt x="47" y="78"/>
                  </a:lnTo>
                  <a:lnTo>
                    <a:pt x="46" y="79"/>
                  </a:lnTo>
                  <a:lnTo>
                    <a:pt x="44" y="79"/>
                  </a:lnTo>
                  <a:lnTo>
                    <a:pt x="44" y="79"/>
                  </a:lnTo>
                  <a:lnTo>
                    <a:pt x="44" y="78"/>
                  </a:lnTo>
                  <a:lnTo>
                    <a:pt x="46" y="76"/>
                  </a:lnTo>
                  <a:lnTo>
                    <a:pt x="46" y="76"/>
                  </a:lnTo>
                  <a:lnTo>
                    <a:pt x="46" y="76"/>
                  </a:lnTo>
                  <a:lnTo>
                    <a:pt x="42" y="74"/>
                  </a:lnTo>
                  <a:lnTo>
                    <a:pt x="41" y="74"/>
                  </a:lnTo>
                  <a:lnTo>
                    <a:pt x="37" y="73"/>
                  </a:lnTo>
                  <a:lnTo>
                    <a:pt x="37" y="73"/>
                  </a:lnTo>
                  <a:lnTo>
                    <a:pt x="36" y="71"/>
                  </a:lnTo>
                  <a:lnTo>
                    <a:pt x="36" y="69"/>
                  </a:lnTo>
                  <a:lnTo>
                    <a:pt x="36" y="68"/>
                  </a:lnTo>
                  <a:lnTo>
                    <a:pt x="34" y="64"/>
                  </a:lnTo>
                  <a:lnTo>
                    <a:pt x="34" y="64"/>
                  </a:lnTo>
                  <a:lnTo>
                    <a:pt x="33" y="66"/>
                  </a:lnTo>
                  <a:lnTo>
                    <a:pt x="31" y="66"/>
                  </a:lnTo>
                  <a:lnTo>
                    <a:pt x="31" y="64"/>
                  </a:lnTo>
                  <a:lnTo>
                    <a:pt x="29" y="64"/>
                  </a:lnTo>
                  <a:lnTo>
                    <a:pt x="29" y="64"/>
                  </a:lnTo>
                  <a:lnTo>
                    <a:pt x="29" y="66"/>
                  </a:lnTo>
                  <a:lnTo>
                    <a:pt x="29" y="68"/>
                  </a:lnTo>
                  <a:lnTo>
                    <a:pt x="28" y="69"/>
                  </a:lnTo>
                  <a:lnTo>
                    <a:pt x="26" y="69"/>
                  </a:lnTo>
                  <a:lnTo>
                    <a:pt x="24" y="71"/>
                  </a:lnTo>
                  <a:lnTo>
                    <a:pt x="24" y="71"/>
                  </a:lnTo>
                  <a:lnTo>
                    <a:pt x="23" y="71"/>
                  </a:lnTo>
                  <a:lnTo>
                    <a:pt x="21" y="71"/>
                  </a:lnTo>
                  <a:lnTo>
                    <a:pt x="23" y="73"/>
                  </a:lnTo>
                  <a:lnTo>
                    <a:pt x="24" y="74"/>
                  </a:lnTo>
                  <a:lnTo>
                    <a:pt x="26" y="76"/>
                  </a:lnTo>
                  <a:lnTo>
                    <a:pt x="28" y="78"/>
                  </a:lnTo>
                  <a:lnTo>
                    <a:pt x="28" y="78"/>
                  </a:lnTo>
                  <a:lnTo>
                    <a:pt x="26" y="79"/>
                  </a:lnTo>
                  <a:lnTo>
                    <a:pt x="26" y="79"/>
                  </a:lnTo>
                  <a:lnTo>
                    <a:pt x="24" y="78"/>
                  </a:lnTo>
                  <a:lnTo>
                    <a:pt x="21" y="78"/>
                  </a:lnTo>
                  <a:lnTo>
                    <a:pt x="19" y="76"/>
                  </a:lnTo>
                  <a:lnTo>
                    <a:pt x="19" y="76"/>
                  </a:lnTo>
                  <a:lnTo>
                    <a:pt x="16" y="78"/>
                  </a:lnTo>
                  <a:lnTo>
                    <a:pt x="16" y="79"/>
                  </a:lnTo>
                  <a:lnTo>
                    <a:pt x="18" y="83"/>
                  </a:lnTo>
                  <a:lnTo>
                    <a:pt x="19" y="86"/>
                  </a:lnTo>
                  <a:lnTo>
                    <a:pt x="19" y="88"/>
                  </a:lnTo>
                  <a:lnTo>
                    <a:pt x="19" y="89"/>
                  </a:lnTo>
                  <a:lnTo>
                    <a:pt x="19" y="91"/>
                  </a:lnTo>
                  <a:lnTo>
                    <a:pt x="18" y="89"/>
                  </a:lnTo>
                  <a:lnTo>
                    <a:pt x="16" y="88"/>
                  </a:lnTo>
                  <a:lnTo>
                    <a:pt x="16" y="86"/>
                  </a:lnTo>
                  <a:lnTo>
                    <a:pt x="14" y="84"/>
                  </a:lnTo>
                  <a:lnTo>
                    <a:pt x="13" y="84"/>
                  </a:lnTo>
                  <a:lnTo>
                    <a:pt x="13" y="84"/>
                  </a:lnTo>
                  <a:lnTo>
                    <a:pt x="13" y="86"/>
                  </a:lnTo>
                  <a:lnTo>
                    <a:pt x="13" y="86"/>
                  </a:lnTo>
                  <a:lnTo>
                    <a:pt x="13" y="88"/>
                  </a:lnTo>
                  <a:lnTo>
                    <a:pt x="13" y="88"/>
                  </a:lnTo>
                  <a:lnTo>
                    <a:pt x="11" y="86"/>
                  </a:lnTo>
                  <a:lnTo>
                    <a:pt x="11" y="86"/>
                  </a:lnTo>
                  <a:lnTo>
                    <a:pt x="10" y="88"/>
                  </a:lnTo>
                  <a:lnTo>
                    <a:pt x="10" y="88"/>
                  </a:lnTo>
                  <a:lnTo>
                    <a:pt x="10" y="89"/>
                  </a:lnTo>
                  <a:lnTo>
                    <a:pt x="11" y="91"/>
                  </a:lnTo>
                  <a:lnTo>
                    <a:pt x="10" y="92"/>
                  </a:lnTo>
                  <a:lnTo>
                    <a:pt x="8" y="94"/>
                  </a:lnTo>
                  <a:lnTo>
                    <a:pt x="8" y="92"/>
                  </a:lnTo>
                  <a:lnTo>
                    <a:pt x="8" y="91"/>
                  </a:lnTo>
                  <a:lnTo>
                    <a:pt x="8" y="89"/>
                  </a:lnTo>
                  <a:lnTo>
                    <a:pt x="8" y="88"/>
                  </a:lnTo>
                  <a:lnTo>
                    <a:pt x="8" y="88"/>
                  </a:lnTo>
                  <a:lnTo>
                    <a:pt x="6" y="86"/>
                  </a:lnTo>
                  <a:lnTo>
                    <a:pt x="6" y="84"/>
                  </a:lnTo>
                  <a:lnTo>
                    <a:pt x="8" y="84"/>
                  </a:lnTo>
                  <a:lnTo>
                    <a:pt x="10" y="84"/>
                  </a:lnTo>
                  <a:lnTo>
                    <a:pt x="11" y="83"/>
                  </a:lnTo>
                  <a:lnTo>
                    <a:pt x="11" y="83"/>
                  </a:lnTo>
                  <a:lnTo>
                    <a:pt x="11" y="83"/>
                  </a:lnTo>
                  <a:lnTo>
                    <a:pt x="10" y="83"/>
                  </a:lnTo>
                  <a:lnTo>
                    <a:pt x="10" y="83"/>
                  </a:lnTo>
                  <a:lnTo>
                    <a:pt x="6" y="83"/>
                  </a:lnTo>
                  <a:lnTo>
                    <a:pt x="6" y="81"/>
                  </a:lnTo>
                  <a:lnTo>
                    <a:pt x="5" y="79"/>
                  </a:lnTo>
                  <a:lnTo>
                    <a:pt x="6" y="78"/>
                  </a:lnTo>
                  <a:lnTo>
                    <a:pt x="8" y="76"/>
                  </a:lnTo>
                  <a:lnTo>
                    <a:pt x="8" y="76"/>
                  </a:lnTo>
                  <a:lnTo>
                    <a:pt x="8" y="76"/>
                  </a:lnTo>
                  <a:lnTo>
                    <a:pt x="8" y="74"/>
                  </a:lnTo>
                  <a:lnTo>
                    <a:pt x="6" y="73"/>
                  </a:lnTo>
                  <a:lnTo>
                    <a:pt x="6" y="71"/>
                  </a:lnTo>
                  <a:lnTo>
                    <a:pt x="6" y="69"/>
                  </a:lnTo>
                  <a:lnTo>
                    <a:pt x="6" y="68"/>
                  </a:lnTo>
                  <a:lnTo>
                    <a:pt x="6" y="68"/>
                  </a:lnTo>
                  <a:lnTo>
                    <a:pt x="5" y="68"/>
                  </a:lnTo>
                  <a:lnTo>
                    <a:pt x="3" y="69"/>
                  </a:lnTo>
                  <a:lnTo>
                    <a:pt x="1" y="69"/>
                  </a:lnTo>
                  <a:lnTo>
                    <a:pt x="1" y="69"/>
                  </a:lnTo>
                  <a:lnTo>
                    <a:pt x="0" y="69"/>
                  </a:lnTo>
                  <a:lnTo>
                    <a:pt x="0" y="68"/>
                  </a:lnTo>
                  <a:lnTo>
                    <a:pt x="1" y="64"/>
                  </a:lnTo>
                  <a:lnTo>
                    <a:pt x="3" y="61"/>
                  </a:lnTo>
                  <a:lnTo>
                    <a:pt x="3" y="58"/>
                  </a:lnTo>
                  <a:lnTo>
                    <a:pt x="5" y="55"/>
                  </a:lnTo>
                  <a:lnTo>
                    <a:pt x="5" y="51"/>
                  </a:lnTo>
                  <a:lnTo>
                    <a:pt x="3" y="51"/>
                  </a:lnTo>
                  <a:lnTo>
                    <a:pt x="3" y="51"/>
                  </a:lnTo>
                  <a:lnTo>
                    <a:pt x="1" y="53"/>
                  </a:lnTo>
                  <a:lnTo>
                    <a:pt x="0" y="53"/>
                  </a:lnTo>
                  <a:lnTo>
                    <a:pt x="0" y="53"/>
                  </a:lnTo>
                  <a:lnTo>
                    <a:pt x="0" y="51"/>
                  </a:lnTo>
                  <a:lnTo>
                    <a:pt x="0" y="46"/>
                  </a:lnTo>
                  <a:lnTo>
                    <a:pt x="3" y="41"/>
                  </a:lnTo>
                  <a:lnTo>
                    <a:pt x="5" y="37"/>
                  </a:lnTo>
                  <a:lnTo>
                    <a:pt x="8" y="32"/>
                  </a:lnTo>
                  <a:lnTo>
                    <a:pt x="8" y="30"/>
                  </a:lnTo>
                  <a:lnTo>
                    <a:pt x="6" y="28"/>
                  </a:lnTo>
                  <a:lnTo>
                    <a:pt x="6" y="27"/>
                  </a:lnTo>
                  <a:lnTo>
                    <a:pt x="6" y="27"/>
                  </a:lnTo>
                  <a:lnTo>
                    <a:pt x="6" y="25"/>
                  </a:lnTo>
                  <a:lnTo>
                    <a:pt x="6" y="23"/>
                  </a:lnTo>
                  <a:lnTo>
                    <a:pt x="8" y="25"/>
                  </a:lnTo>
                  <a:lnTo>
                    <a:pt x="8" y="25"/>
                  </a:lnTo>
                  <a:lnTo>
                    <a:pt x="10" y="25"/>
                  </a:lnTo>
                  <a:lnTo>
                    <a:pt x="11" y="18"/>
                  </a:lnTo>
                  <a:lnTo>
                    <a:pt x="11" y="10"/>
                  </a:lnTo>
                  <a:lnTo>
                    <a:pt x="11" y="5"/>
                  </a:lnTo>
                  <a:lnTo>
                    <a:pt x="11"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 name="Freeform 164"/>
            <p:cNvSpPr>
              <a:spLocks/>
            </p:cNvSpPr>
            <p:nvPr/>
          </p:nvSpPr>
          <p:spPr bwMode="auto">
            <a:xfrm>
              <a:off x="3117688" y="2677694"/>
              <a:ext cx="46838" cy="81967"/>
            </a:xfrm>
            <a:custGeom>
              <a:avLst/>
              <a:gdLst>
                <a:gd name="T0" fmla="*/ 41 w 44"/>
                <a:gd name="T1" fmla="*/ 5 h 77"/>
                <a:gd name="T2" fmla="*/ 34 w 44"/>
                <a:gd name="T3" fmla="*/ 11 h 77"/>
                <a:gd name="T4" fmla="*/ 39 w 44"/>
                <a:gd name="T5" fmla="*/ 15 h 77"/>
                <a:gd name="T6" fmla="*/ 39 w 44"/>
                <a:gd name="T7" fmla="*/ 18 h 77"/>
                <a:gd name="T8" fmla="*/ 39 w 44"/>
                <a:gd name="T9" fmla="*/ 16 h 77"/>
                <a:gd name="T10" fmla="*/ 34 w 44"/>
                <a:gd name="T11" fmla="*/ 15 h 77"/>
                <a:gd name="T12" fmla="*/ 31 w 44"/>
                <a:gd name="T13" fmla="*/ 16 h 77"/>
                <a:gd name="T14" fmla="*/ 32 w 44"/>
                <a:gd name="T15" fmla="*/ 18 h 77"/>
                <a:gd name="T16" fmla="*/ 31 w 44"/>
                <a:gd name="T17" fmla="*/ 18 h 77"/>
                <a:gd name="T18" fmla="*/ 31 w 44"/>
                <a:gd name="T19" fmla="*/ 21 h 77"/>
                <a:gd name="T20" fmla="*/ 36 w 44"/>
                <a:gd name="T21" fmla="*/ 23 h 77"/>
                <a:gd name="T22" fmla="*/ 39 w 44"/>
                <a:gd name="T23" fmla="*/ 25 h 77"/>
                <a:gd name="T24" fmla="*/ 29 w 44"/>
                <a:gd name="T25" fmla="*/ 23 h 77"/>
                <a:gd name="T26" fmla="*/ 23 w 44"/>
                <a:gd name="T27" fmla="*/ 23 h 77"/>
                <a:gd name="T28" fmla="*/ 26 w 44"/>
                <a:gd name="T29" fmla="*/ 25 h 77"/>
                <a:gd name="T30" fmla="*/ 23 w 44"/>
                <a:gd name="T31" fmla="*/ 26 h 77"/>
                <a:gd name="T32" fmla="*/ 23 w 44"/>
                <a:gd name="T33" fmla="*/ 28 h 77"/>
                <a:gd name="T34" fmla="*/ 26 w 44"/>
                <a:gd name="T35" fmla="*/ 31 h 77"/>
                <a:gd name="T36" fmla="*/ 23 w 44"/>
                <a:gd name="T37" fmla="*/ 33 h 77"/>
                <a:gd name="T38" fmla="*/ 18 w 44"/>
                <a:gd name="T39" fmla="*/ 33 h 77"/>
                <a:gd name="T40" fmla="*/ 23 w 44"/>
                <a:gd name="T41" fmla="*/ 36 h 77"/>
                <a:gd name="T42" fmla="*/ 21 w 44"/>
                <a:gd name="T43" fmla="*/ 38 h 77"/>
                <a:gd name="T44" fmla="*/ 18 w 44"/>
                <a:gd name="T45" fmla="*/ 38 h 77"/>
                <a:gd name="T46" fmla="*/ 14 w 44"/>
                <a:gd name="T47" fmla="*/ 41 h 77"/>
                <a:gd name="T48" fmla="*/ 11 w 44"/>
                <a:gd name="T49" fmla="*/ 39 h 77"/>
                <a:gd name="T50" fmla="*/ 4 w 44"/>
                <a:gd name="T51" fmla="*/ 43 h 77"/>
                <a:gd name="T52" fmla="*/ 6 w 44"/>
                <a:gd name="T53" fmla="*/ 46 h 77"/>
                <a:gd name="T54" fmla="*/ 11 w 44"/>
                <a:gd name="T55" fmla="*/ 44 h 77"/>
                <a:gd name="T56" fmla="*/ 13 w 44"/>
                <a:gd name="T57" fmla="*/ 44 h 77"/>
                <a:gd name="T58" fmla="*/ 14 w 44"/>
                <a:gd name="T59" fmla="*/ 48 h 77"/>
                <a:gd name="T60" fmla="*/ 19 w 44"/>
                <a:gd name="T61" fmla="*/ 49 h 77"/>
                <a:gd name="T62" fmla="*/ 14 w 44"/>
                <a:gd name="T63" fmla="*/ 49 h 77"/>
                <a:gd name="T64" fmla="*/ 9 w 44"/>
                <a:gd name="T65" fmla="*/ 48 h 77"/>
                <a:gd name="T66" fmla="*/ 9 w 44"/>
                <a:gd name="T67" fmla="*/ 51 h 77"/>
                <a:gd name="T68" fmla="*/ 6 w 44"/>
                <a:gd name="T69" fmla="*/ 51 h 77"/>
                <a:gd name="T70" fmla="*/ 4 w 44"/>
                <a:gd name="T71" fmla="*/ 51 h 77"/>
                <a:gd name="T72" fmla="*/ 3 w 44"/>
                <a:gd name="T73" fmla="*/ 53 h 77"/>
                <a:gd name="T74" fmla="*/ 0 w 44"/>
                <a:gd name="T75" fmla="*/ 54 h 77"/>
                <a:gd name="T76" fmla="*/ 9 w 44"/>
                <a:gd name="T77" fmla="*/ 58 h 77"/>
                <a:gd name="T78" fmla="*/ 21 w 44"/>
                <a:gd name="T79" fmla="*/ 59 h 77"/>
                <a:gd name="T80" fmla="*/ 26 w 44"/>
                <a:gd name="T81" fmla="*/ 56 h 77"/>
                <a:gd name="T82" fmla="*/ 31 w 44"/>
                <a:gd name="T83" fmla="*/ 54 h 77"/>
                <a:gd name="T84" fmla="*/ 29 w 44"/>
                <a:gd name="T85" fmla="*/ 62 h 77"/>
                <a:gd name="T86" fmla="*/ 16 w 44"/>
                <a:gd name="T87" fmla="*/ 71 h 77"/>
                <a:gd name="T88" fmla="*/ 11 w 44"/>
                <a:gd name="T8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4" h="77">
                  <a:moveTo>
                    <a:pt x="44" y="0"/>
                  </a:moveTo>
                  <a:lnTo>
                    <a:pt x="42" y="3"/>
                  </a:lnTo>
                  <a:lnTo>
                    <a:pt x="41" y="5"/>
                  </a:lnTo>
                  <a:lnTo>
                    <a:pt x="37" y="7"/>
                  </a:lnTo>
                  <a:lnTo>
                    <a:pt x="36" y="8"/>
                  </a:lnTo>
                  <a:lnTo>
                    <a:pt x="34" y="11"/>
                  </a:lnTo>
                  <a:lnTo>
                    <a:pt x="34" y="11"/>
                  </a:lnTo>
                  <a:lnTo>
                    <a:pt x="36" y="13"/>
                  </a:lnTo>
                  <a:lnTo>
                    <a:pt x="39" y="15"/>
                  </a:lnTo>
                  <a:lnTo>
                    <a:pt x="41" y="15"/>
                  </a:lnTo>
                  <a:lnTo>
                    <a:pt x="41" y="16"/>
                  </a:lnTo>
                  <a:lnTo>
                    <a:pt x="39" y="18"/>
                  </a:lnTo>
                  <a:lnTo>
                    <a:pt x="39" y="18"/>
                  </a:lnTo>
                  <a:lnTo>
                    <a:pt x="39" y="16"/>
                  </a:lnTo>
                  <a:lnTo>
                    <a:pt x="39" y="16"/>
                  </a:lnTo>
                  <a:lnTo>
                    <a:pt x="39" y="16"/>
                  </a:lnTo>
                  <a:lnTo>
                    <a:pt x="36" y="15"/>
                  </a:lnTo>
                  <a:lnTo>
                    <a:pt x="34" y="15"/>
                  </a:lnTo>
                  <a:lnTo>
                    <a:pt x="31" y="15"/>
                  </a:lnTo>
                  <a:lnTo>
                    <a:pt x="31" y="15"/>
                  </a:lnTo>
                  <a:lnTo>
                    <a:pt x="31" y="16"/>
                  </a:lnTo>
                  <a:lnTo>
                    <a:pt x="32" y="18"/>
                  </a:lnTo>
                  <a:lnTo>
                    <a:pt x="32" y="18"/>
                  </a:lnTo>
                  <a:lnTo>
                    <a:pt x="32" y="18"/>
                  </a:lnTo>
                  <a:lnTo>
                    <a:pt x="34" y="20"/>
                  </a:lnTo>
                  <a:lnTo>
                    <a:pt x="32" y="20"/>
                  </a:lnTo>
                  <a:lnTo>
                    <a:pt x="31" y="18"/>
                  </a:lnTo>
                  <a:lnTo>
                    <a:pt x="29" y="18"/>
                  </a:lnTo>
                  <a:lnTo>
                    <a:pt x="29" y="20"/>
                  </a:lnTo>
                  <a:lnTo>
                    <a:pt x="31" y="21"/>
                  </a:lnTo>
                  <a:lnTo>
                    <a:pt x="32" y="23"/>
                  </a:lnTo>
                  <a:lnTo>
                    <a:pt x="34" y="23"/>
                  </a:lnTo>
                  <a:lnTo>
                    <a:pt x="36" y="23"/>
                  </a:lnTo>
                  <a:lnTo>
                    <a:pt x="37" y="23"/>
                  </a:lnTo>
                  <a:lnTo>
                    <a:pt x="39" y="25"/>
                  </a:lnTo>
                  <a:lnTo>
                    <a:pt x="39" y="25"/>
                  </a:lnTo>
                  <a:lnTo>
                    <a:pt x="36" y="26"/>
                  </a:lnTo>
                  <a:lnTo>
                    <a:pt x="32" y="25"/>
                  </a:lnTo>
                  <a:lnTo>
                    <a:pt x="29" y="23"/>
                  </a:lnTo>
                  <a:lnTo>
                    <a:pt x="26" y="23"/>
                  </a:lnTo>
                  <a:lnTo>
                    <a:pt x="23" y="23"/>
                  </a:lnTo>
                  <a:lnTo>
                    <a:pt x="23" y="23"/>
                  </a:lnTo>
                  <a:lnTo>
                    <a:pt x="24" y="25"/>
                  </a:lnTo>
                  <a:lnTo>
                    <a:pt x="24" y="25"/>
                  </a:lnTo>
                  <a:lnTo>
                    <a:pt x="26" y="25"/>
                  </a:lnTo>
                  <a:lnTo>
                    <a:pt x="24" y="25"/>
                  </a:lnTo>
                  <a:lnTo>
                    <a:pt x="23" y="26"/>
                  </a:lnTo>
                  <a:lnTo>
                    <a:pt x="23" y="26"/>
                  </a:lnTo>
                  <a:lnTo>
                    <a:pt x="21" y="26"/>
                  </a:lnTo>
                  <a:lnTo>
                    <a:pt x="21" y="28"/>
                  </a:lnTo>
                  <a:lnTo>
                    <a:pt x="23" y="28"/>
                  </a:lnTo>
                  <a:lnTo>
                    <a:pt x="23" y="28"/>
                  </a:lnTo>
                  <a:lnTo>
                    <a:pt x="24" y="30"/>
                  </a:lnTo>
                  <a:lnTo>
                    <a:pt x="26" y="31"/>
                  </a:lnTo>
                  <a:lnTo>
                    <a:pt x="26" y="33"/>
                  </a:lnTo>
                  <a:lnTo>
                    <a:pt x="24" y="33"/>
                  </a:lnTo>
                  <a:lnTo>
                    <a:pt x="23" y="33"/>
                  </a:lnTo>
                  <a:lnTo>
                    <a:pt x="21" y="33"/>
                  </a:lnTo>
                  <a:lnTo>
                    <a:pt x="18" y="33"/>
                  </a:lnTo>
                  <a:lnTo>
                    <a:pt x="18" y="33"/>
                  </a:lnTo>
                  <a:lnTo>
                    <a:pt x="18" y="35"/>
                  </a:lnTo>
                  <a:lnTo>
                    <a:pt x="19" y="35"/>
                  </a:lnTo>
                  <a:lnTo>
                    <a:pt x="23" y="36"/>
                  </a:lnTo>
                  <a:lnTo>
                    <a:pt x="23" y="38"/>
                  </a:lnTo>
                  <a:lnTo>
                    <a:pt x="23" y="38"/>
                  </a:lnTo>
                  <a:lnTo>
                    <a:pt x="21" y="38"/>
                  </a:lnTo>
                  <a:lnTo>
                    <a:pt x="19" y="38"/>
                  </a:lnTo>
                  <a:lnTo>
                    <a:pt x="19" y="38"/>
                  </a:lnTo>
                  <a:lnTo>
                    <a:pt x="18" y="38"/>
                  </a:lnTo>
                  <a:lnTo>
                    <a:pt x="18" y="39"/>
                  </a:lnTo>
                  <a:lnTo>
                    <a:pt x="16" y="41"/>
                  </a:lnTo>
                  <a:lnTo>
                    <a:pt x="14" y="41"/>
                  </a:lnTo>
                  <a:lnTo>
                    <a:pt x="14" y="41"/>
                  </a:lnTo>
                  <a:lnTo>
                    <a:pt x="13" y="41"/>
                  </a:lnTo>
                  <a:lnTo>
                    <a:pt x="11" y="39"/>
                  </a:lnTo>
                  <a:lnTo>
                    <a:pt x="8" y="39"/>
                  </a:lnTo>
                  <a:lnTo>
                    <a:pt x="6" y="41"/>
                  </a:lnTo>
                  <a:lnTo>
                    <a:pt x="4" y="43"/>
                  </a:lnTo>
                  <a:lnTo>
                    <a:pt x="4" y="46"/>
                  </a:lnTo>
                  <a:lnTo>
                    <a:pt x="4" y="46"/>
                  </a:lnTo>
                  <a:lnTo>
                    <a:pt x="6" y="46"/>
                  </a:lnTo>
                  <a:lnTo>
                    <a:pt x="8" y="46"/>
                  </a:lnTo>
                  <a:lnTo>
                    <a:pt x="9" y="44"/>
                  </a:lnTo>
                  <a:lnTo>
                    <a:pt x="11" y="44"/>
                  </a:lnTo>
                  <a:lnTo>
                    <a:pt x="13" y="43"/>
                  </a:lnTo>
                  <a:lnTo>
                    <a:pt x="14" y="44"/>
                  </a:lnTo>
                  <a:lnTo>
                    <a:pt x="13" y="44"/>
                  </a:lnTo>
                  <a:lnTo>
                    <a:pt x="13" y="46"/>
                  </a:lnTo>
                  <a:lnTo>
                    <a:pt x="14" y="48"/>
                  </a:lnTo>
                  <a:lnTo>
                    <a:pt x="14" y="48"/>
                  </a:lnTo>
                  <a:lnTo>
                    <a:pt x="18" y="48"/>
                  </a:lnTo>
                  <a:lnTo>
                    <a:pt x="19" y="48"/>
                  </a:lnTo>
                  <a:lnTo>
                    <a:pt x="19" y="49"/>
                  </a:lnTo>
                  <a:lnTo>
                    <a:pt x="18" y="51"/>
                  </a:lnTo>
                  <a:lnTo>
                    <a:pt x="16" y="51"/>
                  </a:lnTo>
                  <a:lnTo>
                    <a:pt x="14" y="49"/>
                  </a:lnTo>
                  <a:lnTo>
                    <a:pt x="13" y="48"/>
                  </a:lnTo>
                  <a:lnTo>
                    <a:pt x="11" y="48"/>
                  </a:lnTo>
                  <a:lnTo>
                    <a:pt x="9" y="48"/>
                  </a:lnTo>
                  <a:lnTo>
                    <a:pt x="9" y="49"/>
                  </a:lnTo>
                  <a:lnTo>
                    <a:pt x="9" y="51"/>
                  </a:lnTo>
                  <a:lnTo>
                    <a:pt x="9" y="51"/>
                  </a:lnTo>
                  <a:lnTo>
                    <a:pt x="9" y="53"/>
                  </a:lnTo>
                  <a:lnTo>
                    <a:pt x="8" y="51"/>
                  </a:lnTo>
                  <a:lnTo>
                    <a:pt x="6" y="51"/>
                  </a:lnTo>
                  <a:lnTo>
                    <a:pt x="4" y="49"/>
                  </a:lnTo>
                  <a:lnTo>
                    <a:pt x="4" y="49"/>
                  </a:lnTo>
                  <a:lnTo>
                    <a:pt x="4" y="51"/>
                  </a:lnTo>
                  <a:lnTo>
                    <a:pt x="6" y="53"/>
                  </a:lnTo>
                  <a:lnTo>
                    <a:pt x="4" y="53"/>
                  </a:lnTo>
                  <a:lnTo>
                    <a:pt x="3" y="53"/>
                  </a:lnTo>
                  <a:lnTo>
                    <a:pt x="1" y="53"/>
                  </a:lnTo>
                  <a:lnTo>
                    <a:pt x="1" y="53"/>
                  </a:lnTo>
                  <a:lnTo>
                    <a:pt x="0" y="54"/>
                  </a:lnTo>
                  <a:lnTo>
                    <a:pt x="1" y="56"/>
                  </a:lnTo>
                  <a:lnTo>
                    <a:pt x="4" y="56"/>
                  </a:lnTo>
                  <a:lnTo>
                    <a:pt x="9" y="58"/>
                  </a:lnTo>
                  <a:lnTo>
                    <a:pt x="14" y="58"/>
                  </a:lnTo>
                  <a:lnTo>
                    <a:pt x="18" y="58"/>
                  </a:lnTo>
                  <a:lnTo>
                    <a:pt x="21" y="59"/>
                  </a:lnTo>
                  <a:lnTo>
                    <a:pt x="23" y="58"/>
                  </a:lnTo>
                  <a:lnTo>
                    <a:pt x="24" y="58"/>
                  </a:lnTo>
                  <a:lnTo>
                    <a:pt x="26" y="56"/>
                  </a:lnTo>
                  <a:lnTo>
                    <a:pt x="28" y="54"/>
                  </a:lnTo>
                  <a:lnTo>
                    <a:pt x="29" y="54"/>
                  </a:lnTo>
                  <a:lnTo>
                    <a:pt x="31" y="54"/>
                  </a:lnTo>
                  <a:lnTo>
                    <a:pt x="32" y="58"/>
                  </a:lnTo>
                  <a:lnTo>
                    <a:pt x="31" y="61"/>
                  </a:lnTo>
                  <a:lnTo>
                    <a:pt x="29" y="62"/>
                  </a:lnTo>
                  <a:lnTo>
                    <a:pt x="24" y="66"/>
                  </a:lnTo>
                  <a:lnTo>
                    <a:pt x="21" y="67"/>
                  </a:lnTo>
                  <a:lnTo>
                    <a:pt x="16" y="71"/>
                  </a:lnTo>
                  <a:lnTo>
                    <a:pt x="13" y="72"/>
                  </a:lnTo>
                  <a:lnTo>
                    <a:pt x="11" y="76"/>
                  </a:lnTo>
                  <a:lnTo>
                    <a:pt x="11" y="77"/>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 name="Freeform 165"/>
            <p:cNvSpPr>
              <a:spLocks/>
            </p:cNvSpPr>
            <p:nvPr/>
          </p:nvSpPr>
          <p:spPr bwMode="auto">
            <a:xfrm>
              <a:off x="3039980" y="2670242"/>
              <a:ext cx="2129" cy="5323"/>
            </a:xfrm>
            <a:custGeom>
              <a:avLst/>
              <a:gdLst>
                <a:gd name="T0" fmla="*/ 2 w 2"/>
                <a:gd name="T1" fmla="*/ 5 h 5"/>
                <a:gd name="T2" fmla="*/ 2 w 2"/>
                <a:gd name="T3" fmla="*/ 2 h 5"/>
                <a:gd name="T4" fmla="*/ 0 w 2"/>
                <a:gd name="T5" fmla="*/ 0 h 5"/>
              </a:gdLst>
              <a:ahLst/>
              <a:cxnLst>
                <a:cxn ang="0">
                  <a:pos x="T0" y="T1"/>
                </a:cxn>
                <a:cxn ang="0">
                  <a:pos x="T2" y="T3"/>
                </a:cxn>
                <a:cxn ang="0">
                  <a:pos x="T4" y="T5"/>
                </a:cxn>
              </a:cxnLst>
              <a:rect l="0" t="0" r="r" b="b"/>
              <a:pathLst>
                <a:path w="2" h="5">
                  <a:moveTo>
                    <a:pt x="2" y="5"/>
                  </a:moveTo>
                  <a:lnTo>
                    <a:pt x="2" y="2"/>
                  </a:lnTo>
                  <a:lnTo>
                    <a:pt x="0"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Freeform 166"/>
            <p:cNvSpPr>
              <a:spLocks/>
            </p:cNvSpPr>
            <p:nvPr/>
          </p:nvSpPr>
          <p:spPr bwMode="auto">
            <a:xfrm>
              <a:off x="3038915" y="2606373"/>
              <a:ext cx="60677" cy="63870"/>
            </a:xfrm>
            <a:custGeom>
              <a:avLst/>
              <a:gdLst>
                <a:gd name="T0" fmla="*/ 0 w 57"/>
                <a:gd name="T1" fmla="*/ 59 h 60"/>
                <a:gd name="T2" fmla="*/ 0 w 57"/>
                <a:gd name="T3" fmla="*/ 55 h 60"/>
                <a:gd name="T4" fmla="*/ 6 w 57"/>
                <a:gd name="T5" fmla="*/ 39 h 60"/>
                <a:gd name="T6" fmla="*/ 9 w 57"/>
                <a:gd name="T7" fmla="*/ 36 h 60"/>
                <a:gd name="T8" fmla="*/ 14 w 57"/>
                <a:gd name="T9" fmla="*/ 31 h 60"/>
                <a:gd name="T10" fmla="*/ 16 w 57"/>
                <a:gd name="T11" fmla="*/ 27 h 60"/>
                <a:gd name="T12" fmla="*/ 11 w 57"/>
                <a:gd name="T13" fmla="*/ 23 h 60"/>
                <a:gd name="T14" fmla="*/ 11 w 57"/>
                <a:gd name="T15" fmla="*/ 19 h 60"/>
                <a:gd name="T16" fmla="*/ 13 w 57"/>
                <a:gd name="T17" fmla="*/ 19 h 60"/>
                <a:gd name="T18" fmla="*/ 21 w 57"/>
                <a:gd name="T19" fmla="*/ 18 h 60"/>
                <a:gd name="T20" fmla="*/ 24 w 57"/>
                <a:gd name="T21" fmla="*/ 18 h 60"/>
                <a:gd name="T22" fmla="*/ 29 w 57"/>
                <a:gd name="T23" fmla="*/ 14 h 60"/>
                <a:gd name="T24" fmla="*/ 32 w 57"/>
                <a:gd name="T25" fmla="*/ 13 h 60"/>
                <a:gd name="T26" fmla="*/ 32 w 57"/>
                <a:gd name="T27" fmla="*/ 11 h 60"/>
                <a:gd name="T28" fmla="*/ 36 w 57"/>
                <a:gd name="T29" fmla="*/ 9 h 60"/>
                <a:gd name="T30" fmla="*/ 36 w 57"/>
                <a:gd name="T31" fmla="*/ 9 h 60"/>
                <a:gd name="T32" fmla="*/ 37 w 57"/>
                <a:gd name="T33" fmla="*/ 8 h 60"/>
                <a:gd name="T34" fmla="*/ 36 w 57"/>
                <a:gd name="T35" fmla="*/ 11 h 60"/>
                <a:gd name="T36" fmla="*/ 36 w 57"/>
                <a:gd name="T37" fmla="*/ 11 h 60"/>
                <a:gd name="T38" fmla="*/ 37 w 57"/>
                <a:gd name="T39" fmla="*/ 13 h 60"/>
                <a:gd name="T40" fmla="*/ 39 w 57"/>
                <a:gd name="T41" fmla="*/ 9 h 60"/>
                <a:gd name="T42" fmla="*/ 41 w 57"/>
                <a:gd name="T43" fmla="*/ 11 h 60"/>
                <a:gd name="T44" fmla="*/ 41 w 57"/>
                <a:gd name="T45" fmla="*/ 11 h 60"/>
                <a:gd name="T46" fmla="*/ 42 w 57"/>
                <a:gd name="T47" fmla="*/ 8 h 60"/>
                <a:gd name="T48" fmla="*/ 42 w 57"/>
                <a:gd name="T49" fmla="*/ 9 h 60"/>
                <a:gd name="T50" fmla="*/ 44 w 57"/>
                <a:gd name="T51" fmla="*/ 8 h 60"/>
                <a:gd name="T52" fmla="*/ 42 w 57"/>
                <a:gd name="T53" fmla="*/ 4 h 60"/>
                <a:gd name="T54" fmla="*/ 44 w 57"/>
                <a:gd name="T55" fmla="*/ 4 h 60"/>
                <a:gd name="T56" fmla="*/ 46 w 57"/>
                <a:gd name="T57" fmla="*/ 3 h 60"/>
                <a:gd name="T58" fmla="*/ 47 w 57"/>
                <a:gd name="T59" fmla="*/ 0 h 60"/>
                <a:gd name="T60" fmla="*/ 47 w 57"/>
                <a:gd name="T61" fmla="*/ 1 h 60"/>
                <a:gd name="T62" fmla="*/ 47 w 57"/>
                <a:gd name="T63" fmla="*/ 3 h 60"/>
                <a:gd name="T64" fmla="*/ 49 w 57"/>
                <a:gd name="T65" fmla="*/ 3 h 60"/>
                <a:gd name="T66" fmla="*/ 47 w 57"/>
                <a:gd name="T67" fmla="*/ 4 h 60"/>
                <a:gd name="T68" fmla="*/ 47 w 57"/>
                <a:gd name="T69" fmla="*/ 6 h 60"/>
                <a:gd name="T70" fmla="*/ 51 w 57"/>
                <a:gd name="T71" fmla="*/ 4 h 60"/>
                <a:gd name="T72" fmla="*/ 51 w 57"/>
                <a:gd name="T73" fmla="*/ 6 h 60"/>
                <a:gd name="T74" fmla="*/ 47 w 57"/>
                <a:gd name="T75" fmla="*/ 8 h 60"/>
                <a:gd name="T76" fmla="*/ 47 w 57"/>
                <a:gd name="T77" fmla="*/ 9 h 60"/>
                <a:gd name="T78" fmla="*/ 52 w 57"/>
                <a:gd name="T79" fmla="*/ 9 h 60"/>
                <a:gd name="T80" fmla="*/ 57 w 57"/>
                <a:gd name="T81"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 h="60">
                  <a:moveTo>
                    <a:pt x="1" y="60"/>
                  </a:moveTo>
                  <a:lnTo>
                    <a:pt x="0" y="59"/>
                  </a:lnTo>
                  <a:lnTo>
                    <a:pt x="0" y="57"/>
                  </a:lnTo>
                  <a:lnTo>
                    <a:pt x="0" y="55"/>
                  </a:lnTo>
                  <a:lnTo>
                    <a:pt x="3" y="47"/>
                  </a:lnTo>
                  <a:lnTo>
                    <a:pt x="6" y="39"/>
                  </a:lnTo>
                  <a:lnTo>
                    <a:pt x="8" y="37"/>
                  </a:lnTo>
                  <a:lnTo>
                    <a:pt x="9" y="36"/>
                  </a:lnTo>
                  <a:lnTo>
                    <a:pt x="13" y="34"/>
                  </a:lnTo>
                  <a:lnTo>
                    <a:pt x="14" y="31"/>
                  </a:lnTo>
                  <a:lnTo>
                    <a:pt x="16" y="31"/>
                  </a:lnTo>
                  <a:lnTo>
                    <a:pt x="16" y="27"/>
                  </a:lnTo>
                  <a:lnTo>
                    <a:pt x="13" y="26"/>
                  </a:lnTo>
                  <a:lnTo>
                    <a:pt x="11" y="23"/>
                  </a:lnTo>
                  <a:lnTo>
                    <a:pt x="9" y="21"/>
                  </a:lnTo>
                  <a:lnTo>
                    <a:pt x="11" y="19"/>
                  </a:lnTo>
                  <a:lnTo>
                    <a:pt x="13" y="19"/>
                  </a:lnTo>
                  <a:lnTo>
                    <a:pt x="13" y="19"/>
                  </a:lnTo>
                  <a:lnTo>
                    <a:pt x="18" y="18"/>
                  </a:lnTo>
                  <a:lnTo>
                    <a:pt x="21" y="18"/>
                  </a:lnTo>
                  <a:lnTo>
                    <a:pt x="23" y="18"/>
                  </a:lnTo>
                  <a:lnTo>
                    <a:pt x="24" y="18"/>
                  </a:lnTo>
                  <a:lnTo>
                    <a:pt x="24" y="16"/>
                  </a:lnTo>
                  <a:lnTo>
                    <a:pt x="29" y="14"/>
                  </a:lnTo>
                  <a:lnTo>
                    <a:pt x="32" y="14"/>
                  </a:lnTo>
                  <a:lnTo>
                    <a:pt x="32" y="13"/>
                  </a:lnTo>
                  <a:lnTo>
                    <a:pt x="32" y="11"/>
                  </a:lnTo>
                  <a:lnTo>
                    <a:pt x="32" y="11"/>
                  </a:lnTo>
                  <a:lnTo>
                    <a:pt x="34" y="11"/>
                  </a:lnTo>
                  <a:lnTo>
                    <a:pt x="36" y="9"/>
                  </a:lnTo>
                  <a:lnTo>
                    <a:pt x="36" y="9"/>
                  </a:lnTo>
                  <a:lnTo>
                    <a:pt x="36" y="9"/>
                  </a:lnTo>
                  <a:lnTo>
                    <a:pt x="36" y="8"/>
                  </a:lnTo>
                  <a:lnTo>
                    <a:pt x="37" y="8"/>
                  </a:lnTo>
                  <a:lnTo>
                    <a:pt x="37" y="9"/>
                  </a:lnTo>
                  <a:lnTo>
                    <a:pt x="36" y="11"/>
                  </a:lnTo>
                  <a:lnTo>
                    <a:pt x="36" y="11"/>
                  </a:lnTo>
                  <a:lnTo>
                    <a:pt x="36" y="11"/>
                  </a:lnTo>
                  <a:lnTo>
                    <a:pt x="36" y="13"/>
                  </a:lnTo>
                  <a:lnTo>
                    <a:pt x="37" y="13"/>
                  </a:lnTo>
                  <a:lnTo>
                    <a:pt x="37" y="11"/>
                  </a:lnTo>
                  <a:lnTo>
                    <a:pt x="39" y="9"/>
                  </a:lnTo>
                  <a:lnTo>
                    <a:pt x="39" y="9"/>
                  </a:lnTo>
                  <a:lnTo>
                    <a:pt x="41" y="11"/>
                  </a:lnTo>
                  <a:lnTo>
                    <a:pt x="41" y="11"/>
                  </a:lnTo>
                  <a:lnTo>
                    <a:pt x="41" y="11"/>
                  </a:lnTo>
                  <a:lnTo>
                    <a:pt x="41" y="8"/>
                  </a:lnTo>
                  <a:lnTo>
                    <a:pt x="42" y="8"/>
                  </a:lnTo>
                  <a:lnTo>
                    <a:pt x="42" y="8"/>
                  </a:lnTo>
                  <a:lnTo>
                    <a:pt x="42" y="9"/>
                  </a:lnTo>
                  <a:lnTo>
                    <a:pt x="44" y="9"/>
                  </a:lnTo>
                  <a:lnTo>
                    <a:pt x="44" y="8"/>
                  </a:lnTo>
                  <a:lnTo>
                    <a:pt x="42" y="6"/>
                  </a:lnTo>
                  <a:lnTo>
                    <a:pt x="42" y="4"/>
                  </a:lnTo>
                  <a:lnTo>
                    <a:pt x="44" y="4"/>
                  </a:lnTo>
                  <a:lnTo>
                    <a:pt x="44" y="4"/>
                  </a:lnTo>
                  <a:lnTo>
                    <a:pt x="46" y="4"/>
                  </a:lnTo>
                  <a:lnTo>
                    <a:pt x="46" y="3"/>
                  </a:lnTo>
                  <a:lnTo>
                    <a:pt x="46" y="1"/>
                  </a:lnTo>
                  <a:lnTo>
                    <a:pt x="47" y="0"/>
                  </a:lnTo>
                  <a:lnTo>
                    <a:pt x="47" y="0"/>
                  </a:lnTo>
                  <a:lnTo>
                    <a:pt x="47" y="1"/>
                  </a:lnTo>
                  <a:lnTo>
                    <a:pt x="47" y="1"/>
                  </a:lnTo>
                  <a:lnTo>
                    <a:pt x="47" y="3"/>
                  </a:lnTo>
                  <a:lnTo>
                    <a:pt x="47" y="3"/>
                  </a:lnTo>
                  <a:lnTo>
                    <a:pt x="49" y="3"/>
                  </a:lnTo>
                  <a:lnTo>
                    <a:pt x="47" y="3"/>
                  </a:lnTo>
                  <a:lnTo>
                    <a:pt x="47" y="4"/>
                  </a:lnTo>
                  <a:lnTo>
                    <a:pt x="47" y="6"/>
                  </a:lnTo>
                  <a:lnTo>
                    <a:pt x="47" y="6"/>
                  </a:lnTo>
                  <a:lnTo>
                    <a:pt x="49" y="4"/>
                  </a:lnTo>
                  <a:lnTo>
                    <a:pt x="51" y="4"/>
                  </a:lnTo>
                  <a:lnTo>
                    <a:pt x="51" y="4"/>
                  </a:lnTo>
                  <a:lnTo>
                    <a:pt x="51" y="6"/>
                  </a:lnTo>
                  <a:lnTo>
                    <a:pt x="49" y="6"/>
                  </a:lnTo>
                  <a:lnTo>
                    <a:pt x="47" y="8"/>
                  </a:lnTo>
                  <a:lnTo>
                    <a:pt x="47" y="9"/>
                  </a:lnTo>
                  <a:lnTo>
                    <a:pt x="47" y="9"/>
                  </a:lnTo>
                  <a:lnTo>
                    <a:pt x="51" y="9"/>
                  </a:lnTo>
                  <a:lnTo>
                    <a:pt x="52" y="9"/>
                  </a:lnTo>
                  <a:lnTo>
                    <a:pt x="55" y="8"/>
                  </a:lnTo>
                  <a:lnTo>
                    <a:pt x="57" y="6"/>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 name="Freeform 167"/>
            <p:cNvSpPr>
              <a:spLocks/>
            </p:cNvSpPr>
            <p:nvPr/>
          </p:nvSpPr>
          <p:spPr bwMode="auto">
            <a:xfrm>
              <a:off x="3099592" y="2598920"/>
              <a:ext cx="22355" cy="17032"/>
            </a:xfrm>
            <a:custGeom>
              <a:avLst/>
              <a:gdLst>
                <a:gd name="T0" fmla="*/ 0 w 21"/>
                <a:gd name="T1" fmla="*/ 13 h 16"/>
                <a:gd name="T2" fmla="*/ 0 w 21"/>
                <a:gd name="T3" fmla="*/ 11 h 16"/>
                <a:gd name="T4" fmla="*/ 2 w 21"/>
                <a:gd name="T5" fmla="*/ 11 h 16"/>
                <a:gd name="T6" fmla="*/ 2 w 21"/>
                <a:gd name="T7" fmla="*/ 11 h 16"/>
                <a:gd name="T8" fmla="*/ 2 w 21"/>
                <a:gd name="T9" fmla="*/ 13 h 16"/>
                <a:gd name="T10" fmla="*/ 2 w 21"/>
                <a:gd name="T11" fmla="*/ 15 h 16"/>
                <a:gd name="T12" fmla="*/ 2 w 21"/>
                <a:gd name="T13" fmla="*/ 15 h 16"/>
                <a:gd name="T14" fmla="*/ 2 w 21"/>
                <a:gd name="T15" fmla="*/ 16 h 16"/>
                <a:gd name="T16" fmla="*/ 3 w 21"/>
                <a:gd name="T17" fmla="*/ 16 h 16"/>
                <a:gd name="T18" fmla="*/ 7 w 21"/>
                <a:gd name="T19" fmla="*/ 16 h 16"/>
                <a:gd name="T20" fmla="*/ 7 w 21"/>
                <a:gd name="T21" fmla="*/ 16 h 16"/>
                <a:gd name="T22" fmla="*/ 8 w 21"/>
                <a:gd name="T23" fmla="*/ 15 h 16"/>
                <a:gd name="T24" fmla="*/ 10 w 21"/>
                <a:gd name="T25" fmla="*/ 15 h 16"/>
                <a:gd name="T26" fmla="*/ 12 w 21"/>
                <a:gd name="T27" fmla="*/ 11 h 16"/>
                <a:gd name="T28" fmla="*/ 13 w 21"/>
                <a:gd name="T29" fmla="*/ 10 h 16"/>
                <a:gd name="T30" fmla="*/ 12 w 21"/>
                <a:gd name="T31" fmla="*/ 10 h 16"/>
                <a:gd name="T32" fmla="*/ 10 w 21"/>
                <a:gd name="T33" fmla="*/ 10 h 16"/>
                <a:gd name="T34" fmla="*/ 10 w 21"/>
                <a:gd name="T35" fmla="*/ 10 h 16"/>
                <a:gd name="T36" fmla="*/ 10 w 21"/>
                <a:gd name="T37" fmla="*/ 8 h 16"/>
                <a:gd name="T38" fmla="*/ 12 w 21"/>
                <a:gd name="T39" fmla="*/ 8 h 16"/>
                <a:gd name="T40" fmla="*/ 13 w 21"/>
                <a:gd name="T41" fmla="*/ 8 h 16"/>
                <a:gd name="T42" fmla="*/ 13 w 21"/>
                <a:gd name="T43" fmla="*/ 10 h 16"/>
                <a:gd name="T44" fmla="*/ 13 w 21"/>
                <a:gd name="T45" fmla="*/ 10 h 16"/>
                <a:gd name="T46" fmla="*/ 13 w 21"/>
                <a:gd name="T47" fmla="*/ 10 h 16"/>
                <a:gd name="T48" fmla="*/ 15 w 21"/>
                <a:gd name="T49" fmla="*/ 10 h 16"/>
                <a:gd name="T50" fmla="*/ 15 w 21"/>
                <a:gd name="T51" fmla="*/ 8 h 16"/>
                <a:gd name="T52" fmla="*/ 15 w 21"/>
                <a:gd name="T53" fmla="*/ 7 h 16"/>
                <a:gd name="T54" fmla="*/ 17 w 21"/>
                <a:gd name="T55" fmla="*/ 5 h 16"/>
                <a:gd name="T56" fmla="*/ 18 w 21"/>
                <a:gd name="T57" fmla="*/ 3 h 16"/>
                <a:gd name="T58" fmla="*/ 20 w 21"/>
                <a:gd name="T59" fmla="*/ 3 h 16"/>
                <a:gd name="T60" fmla="*/ 21 w 21"/>
                <a:gd name="T61" fmla="*/ 2 h 16"/>
                <a:gd name="T62" fmla="*/ 21 w 21"/>
                <a:gd name="T63" fmla="*/ 2 h 16"/>
                <a:gd name="T64" fmla="*/ 20 w 21"/>
                <a:gd name="T65" fmla="*/ 2 h 16"/>
                <a:gd name="T66" fmla="*/ 18 w 21"/>
                <a:gd name="T67" fmla="*/ 2 h 16"/>
                <a:gd name="T68" fmla="*/ 17 w 21"/>
                <a:gd name="T69" fmla="*/ 0 h 16"/>
                <a:gd name="T70" fmla="*/ 17 w 21"/>
                <a:gd name="T7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16">
                  <a:moveTo>
                    <a:pt x="0" y="13"/>
                  </a:moveTo>
                  <a:lnTo>
                    <a:pt x="0" y="11"/>
                  </a:lnTo>
                  <a:lnTo>
                    <a:pt x="2" y="11"/>
                  </a:lnTo>
                  <a:lnTo>
                    <a:pt x="2" y="11"/>
                  </a:lnTo>
                  <a:lnTo>
                    <a:pt x="2" y="13"/>
                  </a:lnTo>
                  <a:lnTo>
                    <a:pt x="2" y="15"/>
                  </a:lnTo>
                  <a:lnTo>
                    <a:pt x="2" y="15"/>
                  </a:lnTo>
                  <a:lnTo>
                    <a:pt x="2" y="16"/>
                  </a:lnTo>
                  <a:lnTo>
                    <a:pt x="3" y="16"/>
                  </a:lnTo>
                  <a:lnTo>
                    <a:pt x="7" y="16"/>
                  </a:lnTo>
                  <a:lnTo>
                    <a:pt x="7" y="16"/>
                  </a:lnTo>
                  <a:lnTo>
                    <a:pt x="8" y="15"/>
                  </a:lnTo>
                  <a:lnTo>
                    <a:pt x="10" y="15"/>
                  </a:lnTo>
                  <a:lnTo>
                    <a:pt x="12" y="11"/>
                  </a:lnTo>
                  <a:lnTo>
                    <a:pt x="13" y="10"/>
                  </a:lnTo>
                  <a:lnTo>
                    <a:pt x="12" y="10"/>
                  </a:lnTo>
                  <a:lnTo>
                    <a:pt x="10" y="10"/>
                  </a:lnTo>
                  <a:lnTo>
                    <a:pt x="10" y="10"/>
                  </a:lnTo>
                  <a:lnTo>
                    <a:pt x="10" y="8"/>
                  </a:lnTo>
                  <a:lnTo>
                    <a:pt x="12" y="8"/>
                  </a:lnTo>
                  <a:lnTo>
                    <a:pt x="13" y="8"/>
                  </a:lnTo>
                  <a:lnTo>
                    <a:pt x="13" y="10"/>
                  </a:lnTo>
                  <a:lnTo>
                    <a:pt x="13" y="10"/>
                  </a:lnTo>
                  <a:lnTo>
                    <a:pt x="13" y="10"/>
                  </a:lnTo>
                  <a:lnTo>
                    <a:pt x="15" y="10"/>
                  </a:lnTo>
                  <a:lnTo>
                    <a:pt x="15" y="8"/>
                  </a:lnTo>
                  <a:lnTo>
                    <a:pt x="15" y="7"/>
                  </a:lnTo>
                  <a:lnTo>
                    <a:pt x="17" y="5"/>
                  </a:lnTo>
                  <a:lnTo>
                    <a:pt x="18" y="3"/>
                  </a:lnTo>
                  <a:lnTo>
                    <a:pt x="20" y="3"/>
                  </a:lnTo>
                  <a:lnTo>
                    <a:pt x="21" y="2"/>
                  </a:lnTo>
                  <a:lnTo>
                    <a:pt x="21" y="2"/>
                  </a:lnTo>
                  <a:lnTo>
                    <a:pt x="20" y="2"/>
                  </a:lnTo>
                  <a:lnTo>
                    <a:pt x="18" y="2"/>
                  </a:lnTo>
                  <a:lnTo>
                    <a:pt x="17" y="0"/>
                  </a:lnTo>
                  <a:lnTo>
                    <a:pt x="17"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 name="Freeform 168"/>
            <p:cNvSpPr>
              <a:spLocks/>
            </p:cNvSpPr>
            <p:nvPr/>
          </p:nvSpPr>
          <p:spPr bwMode="auto">
            <a:xfrm>
              <a:off x="3183688" y="3264236"/>
              <a:ext cx="15968" cy="91547"/>
            </a:xfrm>
            <a:custGeom>
              <a:avLst/>
              <a:gdLst>
                <a:gd name="T0" fmla="*/ 7 w 15"/>
                <a:gd name="T1" fmla="*/ 86 h 86"/>
                <a:gd name="T2" fmla="*/ 7 w 15"/>
                <a:gd name="T3" fmla="*/ 82 h 86"/>
                <a:gd name="T4" fmla="*/ 5 w 15"/>
                <a:gd name="T5" fmla="*/ 81 h 86"/>
                <a:gd name="T6" fmla="*/ 5 w 15"/>
                <a:gd name="T7" fmla="*/ 79 h 86"/>
                <a:gd name="T8" fmla="*/ 3 w 15"/>
                <a:gd name="T9" fmla="*/ 77 h 86"/>
                <a:gd name="T10" fmla="*/ 3 w 15"/>
                <a:gd name="T11" fmla="*/ 76 h 86"/>
                <a:gd name="T12" fmla="*/ 3 w 15"/>
                <a:gd name="T13" fmla="*/ 72 h 86"/>
                <a:gd name="T14" fmla="*/ 5 w 15"/>
                <a:gd name="T15" fmla="*/ 68 h 86"/>
                <a:gd name="T16" fmla="*/ 5 w 15"/>
                <a:gd name="T17" fmla="*/ 64 h 86"/>
                <a:gd name="T18" fmla="*/ 5 w 15"/>
                <a:gd name="T19" fmla="*/ 61 h 86"/>
                <a:gd name="T20" fmla="*/ 3 w 15"/>
                <a:gd name="T21" fmla="*/ 59 h 86"/>
                <a:gd name="T22" fmla="*/ 2 w 15"/>
                <a:gd name="T23" fmla="*/ 58 h 86"/>
                <a:gd name="T24" fmla="*/ 2 w 15"/>
                <a:gd name="T25" fmla="*/ 54 h 86"/>
                <a:gd name="T26" fmla="*/ 3 w 15"/>
                <a:gd name="T27" fmla="*/ 51 h 86"/>
                <a:gd name="T28" fmla="*/ 5 w 15"/>
                <a:gd name="T29" fmla="*/ 48 h 86"/>
                <a:gd name="T30" fmla="*/ 7 w 15"/>
                <a:gd name="T31" fmla="*/ 44 h 86"/>
                <a:gd name="T32" fmla="*/ 5 w 15"/>
                <a:gd name="T33" fmla="*/ 41 h 86"/>
                <a:gd name="T34" fmla="*/ 3 w 15"/>
                <a:gd name="T35" fmla="*/ 38 h 86"/>
                <a:gd name="T36" fmla="*/ 2 w 15"/>
                <a:gd name="T37" fmla="*/ 35 h 86"/>
                <a:gd name="T38" fmla="*/ 0 w 15"/>
                <a:gd name="T39" fmla="*/ 31 h 86"/>
                <a:gd name="T40" fmla="*/ 0 w 15"/>
                <a:gd name="T41" fmla="*/ 26 h 86"/>
                <a:gd name="T42" fmla="*/ 2 w 15"/>
                <a:gd name="T43" fmla="*/ 23 h 86"/>
                <a:gd name="T44" fmla="*/ 2 w 15"/>
                <a:gd name="T45" fmla="*/ 18 h 86"/>
                <a:gd name="T46" fmla="*/ 2 w 15"/>
                <a:gd name="T47" fmla="*/ 18 h 86"/>
                <a:gd name="T48" fmla="*/ 3 w 15"/>
                <a:gd name="T49" fmla="*/ 17 h 86"/>
                <a:gd name="T50" fmla="*/ 7 w 15"/>
                <a:gd name="T51" fmla="*/ 12 h 86"/>
                <a:gd name="T52" fmla="*/ 12 w 15"/>
                <a:gd name="T53" fmla="*/ 7 h 86"/>
                <a:gd name="T54" fmla="*/ 15 w 15"/>
                <a:gd name="T5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86">
                  <a:moveTo>
                    <a:pt x="7" y="86"/>
                  </a:moveTo>
                  <a:lnTo>
                    <a:pt x="7" y="82"/>
                  </a:lnTo>
                  <a:lnTo>
                    <a:pt x="5" y="81"/>
                  </a:lnTo>
                  <a:lnTo>
                    <a:pt x="5" y="79"/>
                  </a:lnTo>
                  <a:lnTo>
                    <a:pt x="3" y="77"/>
                  </a:lnTo>
                  <a:lnTo>
                    <a:pt x="3" y="76"/>
                  </a:lnTo>
                  <a:lnTo>
                    <a:pt x="3" y="72"/>
                  </a:lnTo>
                  <a:lnTo>
                    <a:pt x="5" y="68"/>
                  </a:lnTo>
                  <a:lnTo>
                    <a:pt x="5" y="64"/>
                  </a:lnTo>
                  <a:lnTo>
                    <a:pt x="5" y="61"/>
                  </a:lnTo>
                  <a:lnTo>
                    <a:pt x="3" y="59"/>
                  </a:lnTo>
                  <a:lnTo>
                    <a:pt x="2" y="58"/>
                  </a:lnTo>
                  <a:lnTo>
                    <a:pt x="2" y="54"/>
                  </a:lnTo>
                  <a:lnTo>
                    <a:pt x="3" y="51"/>
                  </a:lnTo>
                  <a:lnTo>
                    <a:pt x="5" y="48"/>
                  </a:lnTo>
                  <a:lnTo>
                    <a:pt x="7" y="44"/>
                  </a:lnTo>
                  <a:lnTo>
                    <a:pt x="5" y="41"/>
                  </a:lnTo>
                  <a:lnTo>
                    <a:pt x="3" y="38"/>
                  </a:lnTo>
                  <a:lnTo>
                    <a:pt x="2" y="35"/>
                  </a:lnTo>
                  <a:lnTo>
                    <a:pt x="0" y="31"/>
                  </a:lnTo>
                  <a:lnTo>
                    <a:pt x="0" y="26"/>
                  </a:lnTo>
                  <a:lnTo>
                    <a:pt x="2" y="23"/>
                  </a:lnTo>
                  <a:lnTo>
                    <a:pt x="2" y="18"/>
                  </a:lnTo>
                  <a:lnTo>
                    <a:pt x="2" y="18"/>
                  </a:lnTo>
                  <a:lnTo>
                    <a:pt x="3" y="17"/>
                  </a:lnTo>
                  <a:lnTo>
                    <a:pt x="7" y="12"/>
                  </a:lnTo>
                  <a:lnTo>
                    <a:pt x="12" y="7"/>
                  </a:lnTo>
                  <a:lnTo>
                    <a:pt x="15"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 name="Freeform 169"/>
            <p:cNvSpPr>
              <a:spLocks/>
            </p:cNvSpPr>
            <p:nvPr/>
          </p:nvSpPr>
          <p:spPr bwMode="auto">
            <a:xfrm>
              <a:off x="3199656" y="3250396"/>
              <a:ext cx="1065" cy="13839"/>
            </a:xfrm>
            <a:custGeom>
              <a:avLst/>
              <a:gdLst>
                <a:gd name="T0" fmla="*/ 0 w 1"/>
                <a:gd name="T1" fmla="*/ 13 h 13"/>
                <a:gd name="T2" fmla="*/ 1 w 1"/>
                <a:gd name="T3" fmla="*/ 8 h 13"/>
                <a:gd name="T4" fmla="*/ 1 w 1"/>
                <a:gd name="T5" fmla="*/ 5 h 13"/>
                <a:gd name="T6" fmla="*/ 1 w 1"/>
                <a:gd name="T7" fmla="*/ 0 h 13"/>
              </a:gdLst>
              <a:ahLst/>
              <a:cxnLst>
                <a:cxn ang="0">
                  <a:pos x="T0" y="T1"/>
                </a:cxn>
                <a:cxn ang="0">
                  <a:pos x="T2" y="T3"/>
                </a:cxn>
                <a:cxn ang="0">
                  <a:pos x="T4" y="T5"/>
                </a:cxn>
                <a:cxn ang="0">
                  <a:pos x="T6" y="T7"/>
                </a:cxn>
              </a:cxnLst>
              <a:rect l="0" t="0" r="r" b="b"/>
              <a:pathLst>
                <a:path w="1" h="13">
                  <a:moveTo>
                    <a:pt x="0" y="13"/>
                  </a:moveTo>
                  <a:lnTo>
                    <a:pt x="1" y="8"/>
                  </a:lnTo>
                  <a:lnTo>
                    <a:pt x="1" y="5"/>
                  </a:lnTo>
                  <a:lnTo>
                    <a:pt x="1"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 name="Freeform 170"/>
            <p:cNvSpPr>
              <a:spLocks/>
            </p:cNvSpPr>
            <p:nvPr/>
          </p:nvSpPr>
          <p:spPr bwMode="auto">
            <a:xfrm>
              <a:off x="3181558" y="3381331"/>
              <a:ext cx="26613" cy="23419"/>
            </a:xfrm>
            <a:custGeom>
              <a:avLst/>
              <a:gdLst>
                <a:gd name="T0" fmla="*/ 0 w 25"/>
                <a:gd name="T1" fmla="*/ 13 h 22"/>
                <a:gd name="T2" fmla="*/ 4 w 25"/>
                <a:gd name="T3" fmla="*/ 12 h 22"/>
                <a:gd name="T4" fmla="*/ 5 w 25"/>
                <a:gd name="T5" fmla="*/ 10 h 22"/>
                <a:gd name="T6" fmla="*/ 5 w 25"/>
                <a:gd name="T7" fmla="*/ 9 h 22"/>
                <a:gd name="T8" fmla="*/ 5 w 25"/>
                <a:gd name="T9" fmla="*/ 7 h 22"/>
                <a:gd name="T10" fmla="*/ 5 w 25"/>
                <a:gd name="T11" fmla="*/ 4 h 22"/>
                <a:gd name="T12" fmla="*/ 5 w 25"/>
                <a:gd name="T13" fmla="*/ 2 h 22"/>
                <a:gd name="T14" fmla="*/ 7 w 25"/>
                <a:gd name="T15" fmla="*/ 0 h 22"/>
                <a:gd name="T16" fmla="*/ 9 w 25"/>
                <a:gd name="T17" fmla="*/ 0 h 22"/>
                <a:gd name="T18" fmla="*/ 9 w 25"/>
                <a:gd name="T19" fmla="*/ 2 h 22"/>
                <a:gd name="T20" fmla="*/ 10 w 25"/>
                <a:gd name="T21" fmla="*/ 2 h 22"/>
                <a:gd name="T22" fmla="*/ 10 w 25"/>
                <a:gd name="T23" fmla="*/ 4 h 22"/>
                <a:gd name="T24" fmla="*/ 10 w 25"/>
                <a:gd name="T25" fmla="*/ 7 h 22"/>
                <a:gd name="T26" fmla="*/ 10 w 25"/>
                <a:gd name="T27" fmla="*/ 9 h 22"/>
                <a:gd name="T28" fmla="*/ 12 w 25"/>
                <a:gd name="T29" fmla="*/ 9 h 22"/>
                <a:gd name="T30" fmla="*/ 15 w 25"/>
                <a:gd name="T31" fmla="*/ 9 h 22"/>
                <a:gd name="T32" fmla="*/ 15 w 25"/>
                <a:gd name="T33" fmla="*/ 9 h 22"/>
                <a:gd name="T34" fmla="*/ 20 w 25"/>
                <a:gd name="T35" fmla="*/ 15 h 22"/>
                <a:gd name="T36" fmla="*/ 25 w 25"/>
                <a:gd name="T3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22">
                  <a:moveTo>
                    <a:pt x="0" y="13"/>
                  </a:moveTo>
                  <a:lnTo>
                    <a:pt x="4" y="12"/>
                  </a:lnTo>
                  <a:lnTo>
                    <a:pt x="5" y="10"/>
                  </a:lnTo>
                  <a:lnTo>
                    <a:pt x="5" y="9"/>
                  </a:lnTo>
                  <a:lnTo>
                    <a:pt x="5" y="7"/>
                  </a:lnTo>
                  <a:lnTo>
                    <a:pt x="5" y="4"/>
                  </a:lnTo>
                  <a:lnTo>
                    <a:pt x="5" y="2"/>
                  </a:lnTo>
                  <a:lnTo>
                    <a:pt x="7" y="0"/>
                  </a:lnTo>
                  <a:lnTo>
                    <a:pt x="9" y="0"/>
                  </a:lnTo>
                  <a:lnTo>
                    <a:pt x="9" y="2"/>
                  </a:lnTo>
                  <a:lnTo>
                    <a:pt x="10" y="2"/>
                  </a:lnTo>
                  <a:lnTo>
                    <a:pt x="10" y="4"/>
                  </a:lnTo>
                  <a:lnTo>
                    <a:pt x="10" y="7"/>
                  </a:lnTo>
                  <a:lnTo>
                    <a:pt x="10" y="9"/>
                  </a:lnTo>
                  <a:lnTo>
                    <a:pt x="12" y="9"/>
                  </a:lnTo>
                  <a:lnTo>
                    <a:pt x="15" y="9"/>
                  </a:lnTo>
                  <a:lnTo>
                    <a:pt x="15" y="9"/>
                  </a:lnTo>
                  <a:lnTo>
                    <a:pt x="20" y="15"/>
                  </a:lnTo>
                  <a:lnTo>
                    <a:pt x="25" y="22"/>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 name="Freeform 171"/>
            <p:cNvSpPr>
              <a:spLocks/>
            </p:cNvSpPr>
            <p:nvPr/>
          </p:nvSpPr>
          <p:spPr bwMode="auto">
            <a:xfrm>
              <a:off x="3189011" y="3355783"/>
              <a:ext cx="19161" cy="48967"/>
            </a:xfrm>
            <a:custGeom>
              <a:avLst/>
              <a:gdLst>
                <a:gd name="T0" fmla="*/ 18 w 18"/>
                <a:gd name="T1" fmla="*/ 46 h 46"/>
                <a:gd name="T2" fmla="*/ 18 w 18"/>
                <a:gd name="T3" fmla="*/ 42 h 46"/>
                <a:gd name="T4" fmla="*/ 18 w 18"/>
                <a:gd name="T5" fmla="*/ 34 h 46"/>
                <a:gd name="T6" fmla="*/ 15 w 18"/>
                <a:gd name="T7" fmla="*/ 26 h 46"/>
                <a:gd name="T8" fmla="*/ 13 w 18"/>
                <a:gd name="T9" fmla="*/ 18 h 46"/>
                <a:gd name="T10" fmla="*/ 11 w 18"/>
                <a:gd name="T11" fmla="*/ 11 h 46"/>
                <a:gd name="T12" fmla="*/ 10 w 18"/>
                <a:gd name="T13" fmla="*/ 11 h 46"/>
                <a:gd name="T14" fmla="*/ 8 w 18"/>
                <a:gd name="T15" fmla="*/ 9 h 46"/>
                <a:gd name="T16" fmla="*/ 5 w 18"/>
                <a:gd name="T17" fmla="*/ 11 h 46"/>
                <a:gd name="T18" fmla="*/ 3 w 18"/>
                <a:gd name="T19" fmla="*/ 11 h 46"/>
                <a:gd name="T20" fmla="*/ 2 w 18"/>
                <a:gd name="T21" fmla="*/ 9 h 46"/>
                <a:gd name="T22" fmla="*/ 0 w 18"/>
                <a:gd name="T23" fmla="*/ 8 h 46"/>
                <a:gd name="T24" fmla="*/ 0 w 18"/>
                <a:gd name="T25" fmla="*/ 5 h 46"/>
                <a:gd name="T26" fmla="*/ 2 w 18"/>
                <a:gd name="T27" fmla="*/ 1 h 46"/>
                <a:gd name="T28" fmla="*/ 2 w 18"/>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46">
                  <a:moveTo>
                    <a:pt x="18" y="46"/>
                  </a:moveTo>
                  <a:lnTo>
                    <a:pt x="18" y="42"/>
                  </a:lnTo>
                  <a:lnTo>
                    <a:pt x="18" y="34"/>
                  </a:lnTo>
                  <a:lnTo>
                    <a:pt x="15" y="26"/>
                  </a:lnTo>
                  <a:lnTo>
                    <a:pt x="13" y="18"/>
                  </a:lnTo>
                  <a:lnTo>
                    <a:pt x="11" y="11"/>
                  </a:lnTo>
                  <a:lnTo>
                    <a:pt x="10" y="11"/>
                  </a:lnTo>
                  <a:lnTo>
                    <a:pt x="8" y="9"/>
                  </a:lnTo>
                  <a:lnTo>
                    <a:pt x="5" y="11"/>
                  </a:lnTo>
                  <a:lnTo>
                    <a:pt x="3" y="11"/>
                  </a:lnTo>
                  <a:lnTo>
                    <a:pt x="2" y="9"/>
                  </a:lnTo>
                  <a:lnTo>
                    <a:pt x="0" y="8"/>
                  </a:lnTo>
                  <a:lnTo>
                    <a:pt x="0" y="5"/>
                  </a:lnTo>
                  <a:lnTo>
                    <a:pt x="2" y="1"/>
                  </a:lnTo>
                  <a:lnTo>
                    <a:pt x="2"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 name="Freeform 172"/>
            <p:cNvSpPr>
              <a:spLocks/>
            </p:cNvSpPr>
            <p:nvPr/>
          </p:nvSpPr>
          <p:spPr bwMode="auto">
            <a:xfrm>
              <a:off x="2895207" y="2802242"/>
              <a:ext cx="78773" cy="263997"/>
            </a:xfrm>
            <a:custGeom>
              <a:avLst/>
              <a:gdLst>
                <a:gd name="T0" fmla="*/ 74 w 74"/>
                <a:gd name="T1" fmla="*/ 247 h 248"/>
                <a:gd name="T2" fmla="*/ 74 w 74"/>
                <a:gd name="T3" fmla="*/ 245 h 248"/>
                <a:gd name="T4" fmla="*/ 66 w 74"/>
                <a:gd name="T5" fmla="*/ 237 h 248"/>
                <a:gd name="T6" fmla="*/ 59 w 74"/>
                <a:gd name="T7" fmla="*/ 230 h 248"/>
                <a:gd name="T8" fmla="*/ 54 w 74"/>
                <a:gd name="T9" fmla="*/ 209 h 248"/>
                <a:gd name="T10" fmla="*/ 47 w 74"/>
                <a:gd name="T11" fmla="*/ 196 h 248"/>
                <a:gd name="T12" fmla="*/ 39 w 74"/>
                <a:gd name="T13" fmla="*/ 192 h 248"/>
                <a:gd name="T14" fmla="*/ 34 w 74"/>
                <a:gd name="T15" fmla="*/ 187 h 248"/>
                <a:gd name="T16" fmla="*/ 21 w 74"/>
                <a:gd name="T17" fmla="*/ 171 h 248"/>
                <a:gd name="T18" fmla="*/ 19 w 74"/>
                <a:gd name="T19" fmla="*/ 166 h 248"/>
                <a:gd name="T20" fmla="*/ 19 w 74"/>
                <a:gd name="T21" fmla="*/ 163 h 248"/>
                <a:gd name="T22" fmla="*/ 16 w 74"/>
                <a:gd name="T23" fmla="*/ 161 h 248"/>
                <a:gd name="T24" fmla="*/ 15 w 74"/>
                <a:gd name="T25" fmla="*/ 153 h 248"/>
                <a:gd name="T26" fmla="*/ 13 w 74"/>
                <a:gd name="T27" fmla="*/ 146 h 248"/>
                <a:gd name="T28" fmla="*/ 6 w 74"/>
                <a:gd name="T29" fmla="*/ 141 h 248"/>
                <a:gd name="T30" fmla="*/ 5 w 74"/>
                <a:gd name="T31" fmla="*/ 138 h 248"/>
                <a:gd name="T32" fmla="*/ 5 w 74"/>
                <a:gd name="T33" fmla="*/ 133 h 248"/>
                <a:gd name="T34" fmla="*/ 8 w 74"/>
                <a:gd name="T35" fmla="*/ 130 h 248"/>
                <a:gd name="T36" fmla="*/ 13 w 74"/>
                <a:gd name="T37" fmla="*/ 125 h 248"/>
                <a:gd name="T38" fmla="*/ 15 w 74"/>
                <a:gd name="T39" fmla="*/ 118 h 248"/>
                <a:gd name="T40" fmla="*/ 15 w 74"/>
                <a:gd name="T41" fmla="*/ 115 h 248"/>
                <a:gd name="T42" fmla="*/ 1 w 74"/>
                <a:gd name="T43" fmla="*/ 89 h 248"/>
                <a:gd name="T44" fmla="*/ 3 w 74"/>
                <a:gd name="T45" fmla="*/ 66 h 248"/>
                <a:gd name="T46" fmla="*/ 10 w 74"/>
                <a:gd name="T47" fmla="*/ 43 h 248"/>
                <a:gd name="T48" fmla="*/ 8 w 74"/>
                <a:gd name="T49" fmla="*/ 38 h 248"/>
                <a:gd name="T50" fmla="*/ 6 w 74"/>
                <a:gd name="T51" fmla="*/ 43 h 248"/>
                <a:gd name="T52" fmla="*/ 5 w 74"/>
                <a:gd name="T53" fmla="*/ 49 h 248"/>
                <a:gd name="T54" fmla="*/ 3 w 74"/>
                <a:gd name="T55" fmla="*/ 51 h 248"/>
                <a:gd name="T56" fmla="*/ 1 w 74"/>
                <a:gd name="T57" fmla="*/ 51 h 248"/>
                <a:gd name="T58" fmla="*/ 0 w 74"/>
                <a:gd name="T59" fmla="*/ 47 h 248"/>
                <a:gd name="T60" fmla="*/ 3 w 74"/>
                <a:gd name="T61" fmla="*/ 39 h 248"/>
                <a:gd name="T62" fmla="*/ 3 w 74"/>
                <a:gd name="T63" fmla="*/ 16 h 248"/>
                <a:gd name="T64" fmla="*/ 8 w 74"/>
                <a:gd name="T6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248">
                  <a:moveTo>
                    <a:pt x="72" y="248"/>
                  </a:moveTo>
                  <a:lnTo>
                    <a:pt x="74" y="247"/>
                  </a:lnTo>
                  <a:lnTo>
                    <a:pt x="74" y="247"/>
                  </a:lnTo>
                  <a:lnTo>
                    <a:pt x="74" y="245"/>
                  </a:lnTo>
                  <a:lnTo>
                    <a:pt x="70" y="240"/>
                  </a:lnTo>
                  <a:lnTo>
                    <a:pt x="66" y="237"/>
                  </a:lnTo>
                  <a:lnTo>
                    <a:pt x="62" y="233"/>
                  </a:lnTo>
                  <a:lnTo>
                    <a:pt x="59" y="230"/>
                  </a:lnTo>
                  <a:lnTo>
                    <a:pt x="56" y="219"/>
                  </a:lnTo>
                  <a:lnTo>
                    <a:pt x="54" y="209"/>
                  </a:lnTo>
                  <a:lnTo>
                    <a:pt x="51" y="199"/>
                  </a:lnTo>
                  <a:lnTo>
                    <a:pt x="47" y="196"/>
                  </a:lnTo>
                  <a:lnTo>
                    <a:pt x="44" y="194"/>
                  </a:lnTo>
                  <a:lnTo>
                    <a:pt x="39" y="192"/>
                  </a:lnTo>
                  <a:lnTo>
                    <a:pt x="36" y="191"/>
                  </a:lnTo>
                  <a:lnTo>
                    <a:pt x="34" y="187"/>
                  </a:lnTo>
                  <a:lnTo>
                    <a:pt x="28" y="179"/>
                  </a:lnTo>
                  <a:lnTo>
                    <a:pt x="21" y="171"/>
                  </a:lnTo>
                  <a:lnTo>
                    <a:pt x="19" y="169"/>
                  </a:lnTo>
                  <a:lnTo>
                    <a:pt x="19" y="166"/>
                  </a:lnTo>
                  <a:lnTo>
                    <a:pt x="19" y="164"/>
                  </a:lnTo>
                  <a:lnTo>
                    <a:pt x="19" y="163"/>
                  </a:lnTo>
                  <a:lnTo>
                    <a:pt x="18" y="163"/>
                  </a:lnTo>
                  <a:lnTo>
                    <a:pt x="16" y="161"/>
                  </a:lnTo>
                  <a:lnTo>
                    <a:pt x="15" y="158"/>
                  </a:lnTo>
                  <a:lnTo>
                    <a:pt x="15" y="153"/>
                  </a:lnTo>
                  <a:lnTo>
                    <a:pt x="13" y="149"/>
                  </a:lnTo>
                  <a:lnTo>
                    <a:pt x="13" y="146"/>
                  </a:lnTo>
                  <a:lnTo>
                    <a:pt x="10" y="143"/>
                  </a:lnTo>
                  <a:lnTo>
                    <a:pt x="6" y="141"/>
                  </a:lnTo>
                  <a:lnTo>
                    <a:pt x="5" y="140"/>
                  </a:lnTo>
                  <a:lnTo>
                    <a:pt x="5" y="138"/>
                  </a:lnTo>
                  <a:lnTo>
                    <a:pt x="5" y="135"/>
                  </a:lnTo>
                  <a:lnTo>
                    <a:pt x="5" y="133"/>
                  </a:lnTo>
                  <a:lnTo>
                    <a:pt x="5" y="131"/>
                  </a:lnTo>
                  <a:lnTo>
                    <a:pt x="8" y="130"/>
                  </a:lnTo>
                  <a:lnTo>
                    <a:pt x="11" y="128"/>
                  </a:lnTo>
                  <a:lnTo>
                    <a:pt x="13" y="125"/>
                  </a:lnTo>
                  <a:lnTo>
                    <a:pt x="13" y="121"/>
                  </a:lnTo>
                  <a:lnTo>
                    <a:pt x="15" y="118"/>
                  </a:lnTo>
                  <a:lnTo>
                    <a:pt x="15" y="117"/>
                  </a:lnTo>
                  <a:lnTo>
                    <a:pt x="15" y="115"/>
                  </a:lnTo>
                  <a:lnTo>
                    <a:pt x="8" y="102"/>
                  </a:lnTo>
                  <a:lnTo>
                    <a:pt x="1" y="89"/>
                  </a:lnTo>
                  <a:lnTo>
                    <a:pt x="1" y="79"/>
                  </a:lnTo>
                  <a:lnTo>
                    <a:pt x="3" y="66"/>
                  </a:lnTo>
                  <a:lnTo>
                    <a:pt x="6" y="54"/>
                  </a:lnTo>
                  <a:lnTo>
                    <a:pt x="10" y="43"/>
                  </a:lnTo>
                  <a:lnTo>
                    <a:pt x="10" y="36"/>
                  </a:lnTo>
                  <a:lnTo>
                    <a:pt x="8" y="38"/>
                  </a:lnTo>
                  <a:lnTo>
                    <a:pt x="8" y="39"/>
                  </a:lnTo>
                  <a:lnTo>
                    <a:pt x="6" y="43"/>
                  </a:lnTo>
                  <a:lnTo>
                    <a:pt x="6" y="47"/>
                  </a:lnTo>
                  <a:lnTo>
                    <a:pt x="5" y="49"/>
                  </a:lnTo>
                  <a:lnTo>
                    <a:pt x="5" y="51"/>
                  </a:lnTo>
                  <a:lnTo>
                    <a:pt x="3" y="51"/>
                  </a:lnTo>
                  <a:lnTo>
                    <a:pt x="1" y="51"/>
                  </a:lnTo>
                  <a:lnTo>
                    <a:pt x="1" y="51"/>
                  </a:lnTo>
                  <a:lnTo>
                    <a:pt x="0" y="49"/>
                  </a:lnTo>
                  <a:lnTo>
                    <a:pt x="0" y="47"/>
                  </a:lnTo>
                  <a:lnTo>
                    <a:pt x="1" y="46"/>
                  </a:lnTo>
                  <a:lnTo>
                    <a:pt x="3" y="39"/>
                  </a:lnTo>
                  <a:lnTo>
                    <a:pt x="3" y="28"/>
                  </a:lnTo>
                  <a:lnTo>
                    <a:pt x="3" y="16"/>
                  </a:lnTo>
                  <a:lnTo>
                    <a:pt x="5" y="5"/>
                  </a:lnTo>
                  <a:lnTo>
                    <a:pt x="8" y="0"/>
                  </a:lnTo>
                </a:path>
              </a:pathLst>
            </a:custGeom>
            <a:solidFill>
              <a:srgbClr val="143D7E"/>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74" name="Freeform 173"/>
            <p:cNvSpPr>
              <a:spLocks/>
            </p:cNvSpPr>
            <p:nvPr/>
          </p:nvSpPr>
          <p:spPr bwMode="auto">
            <a:xfrm>
              <a:off x="3181558" y="3182269"/>
              <a:ext cx="19161" cy="68128"/>
            </a:xfrm>
            <a:custGeom>
              <a:avLst/>
              <a:gdLst>
                <a:gd name="T0" fmla="*/ 18 w 18"/>
                <a:gd name="T1" fmla="*/ 64 h 64"/>
                <a:gd name="T2" fmla="*/ 17 w 18"/>
                <a:gd name="T3" fmla="*/ 61 h 64"/>
                <a:gd name="T4" fmla="*/ 15 w 18"/>
                <a:gd name="T5" fmla="*/ 57 h 64"/>
                <a:gd name="T6" fmla="*/ 15 w 18"/>
                <a:gd name="T7" fmla="*/ 54 h 64"/>
                <a:gd name="T8" fmla="*/ 14 w 18"/>
                <a:gd name="T9" fmla="*/ 54 h 64"/>
                <a:gd name="T10" fmla="*/ 12 w 18"/>
                <a:gd name="T11" fmla="*/ 54 h 64"/>
                <a:gd name="T12" fmla="*/ 10 w 18"/>
                <a:gd name="T13" fmla="*/ 52 h 64"/>
                <a:gd name="T14" fmla="*/ 9 w 18"/>
                <a:gd name="T15" fmla="*/ 52 h 64"/>
                <a:gd name="T16" fmla="*/ 5 w 18"/>
                <a:gd name="T17" fmla="*/ 47 h 64"/>
                <a:gd name="T18" fmla="*/ 4 w 18"/>
                <a:gd name="T19" fmla="*/ 43 h 64"/>
                <a:gd name="T20" fmla="*/ 0 w 18"/>
                <a:gd name="T21" fmla="*/ 36 h 64"/>
                <a:gd name="T22" fmla="*/ 0 w 18"/>
                <a:gd name="T23" fmla="*/ 34 h 64"/>
                <a:gd name="T24" fmla="*/ 0 w 18"/>
                <a:gd name="T25" fmla="*/ 33 h 64"/>
                <a:gd name="T26" fmla="*/ 2 w 18"/>
                <a:gd name="T27" fmla="*/ 29 h 64"/>
                <a:gd name="T28" fmla="*/ 4 w 18"/>
                <a:gd name="T29" fmla="*/ 26 h 64"/>
                <a:gd name="T30" fmla="*/ 5 w 18"/>
                <a:gd name="T31" fmla="*/ 24 h 64"/>
                <a:gd name="T32" fmla="*/ 5 w 18"/>
                <a:gd name="T33" fmla="*/ 21 h 64"/>
                <a:gd name="T34" fmla="*/ 4 w 18"/>
                <a:gd name="T35" fmla="*/ 19 h 64"/>
                <a:gd name="T36" fmla="*/ 2 w 18"/>
                <a:gd name="T37" fmla="*/ 16 h 64"/>
                <a:gd name="T38" fmla="*/ 0 w 18"/>
                <a:gd name="T39" fmla="*/ 13 h 64"/>
                <a:gd name="T40" fmla="*/ 0 w 18"/>
                <a:gd name="T41" fmla="*/ 10 h 64"/>
                <a:gd name="T42" fmla="*/ 0 w 18"/>
                <a:gd name="T43" fmla="*/ 5 h 64"/>
                <a:gd name="T44" fmla="*/ 0 w 18"/>
                <a:gd name="T4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64">
                  <a:moveTo>
                    <a:pt x="18" y="64"/>
                  </a:moveTo>
                  <a:lnTo>
                    <a:pt x="17" y="61"/>
                  </a:lnTo>
                  <a:lnTo>
                    <a:pt x="15" y="57"/>
                  </a:lnTo>
                  <a:lnTo>
                    <a:pt x="15" y="54"/>
                  </a:lnTo>
                  <a:lnTo>
                    <a:pt x="14" y="54"/>
                  </a:lnTo>
                  <a:lnTo>
                    <a:pt x="12" y="54"/>
                  </a:lnTo>
                  <a:lnTo>
                    <a:pt x="10" y="52"/>
                  </a:lnTo>
                  <a:lnTo>
                    <a:pt x="9" y="52"/>
                  </a:lnTo>
                  <a:lnTo>
                    <a:pt x="5" y="47"/>
                  </a:lnTo>
                  <a:lnTo>
                    <a:pt x="4" y="43"/>
                  </a:lnTo>
                  <a:lnTo>
                    <a:pt x="0" y="36"/>
                  </a:lnTo>
                  <a:lnTo>
                    <a:pt x="0" y="34"/>
                  </a:lnTo>
                  <a:lnTo>
                    <a:pt x="0" y="33"/>
                  </a:lnTo>
                  <a:lnTo>
                    <a:pt x="2" y="29"/>
                  </a:lnTo>
                  <a:lnTo>
                    <a:pt x="4" y="26"/>
                  </a:lnTo>
                  <a:lnTo>
                    <a:pt x="5" y="24"/>
                  </a:lnTo>
                  <a:lnTo>
                    <a:pt x="5" y="21"/>
                  </a:lnTo>
                  <a:lnTo>
                    <a:pt x="4" y="19"/>
                  </a:lnTo>
                  <a:lnTo>
                    <a:pt x="2" y="16"/>
                  </a:lnTo>
                  <a:lnTo>
                    <a:pt x="0" y="13"/>
                  </a:lnTo>
                  <a:lnTo>
                    <a:pt x="0" y="10"/>
                  </a:lnTo>
                  <a:lnTo>
                    <a:pt x="0" y="5"/>
                  </a:lnTo>
                  <a:lnTo>
                    <a:pt x="0"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 name="Freeform 174"/>
            <p:cNvSpPr>
              <a:spLocks/>
            </p:cNvSpPr>
            <p:nvPr/>
          </p:nvSpPr>
          <p:spPr bwMode="auto">
            <a:xfrm>
              <a:off x="3147495" y="3136495"/>
              <a:ext cx="34064" cy="46838"/>
            </a:xfrm>
            <a:custGeom>
              <a:avLst/>
              <a:gdLst>
                <a:gd name="T0" fmla="*/ 32 w 32"/>
                <a:gd name="T1" fmla="*/ 43 h 44"/>
                <a:gd name="T2" fmla="*/ 32 w 32"/>
                <a:gd name="T3" fmla="*/ 38 h 44"/>
                <a:gd name="T4" fmla="*/ 32 w 32"/>
                <a:gd name="T5" fmla="*/ 33 h 44"/>
                <a:gd name="T6" fmla="*/ 31 w 32"/>
                <a:gd name="T7" fmla="*/ 28 h 44"/>
                <a:gd name="T8" fmla="*/ 27 w 32"/>
                <a:gd name="T9" fmla="*/ 23 h 44"/>
                <a:gd name="T10" fmla="*/ 23 w 32"/>
                <a:gd name="T11" fmla="*/ 15 h 44"/>
                <a:gd name="T12" fmla="*/ 16 w 32"/>
                <a:gd name="T13" fmla="*/ 8 h 44"/>
                <a:gd name="T14" fmla="*/ 9 w 32"/>
                <a:gd name="T15" fmla="*/ 2 h 44"/>
                <a:gd name="T16" fmla="*/ 6 w 32"/>
                <a:gd name="T17" fmla="*/ 0 h 44"/>
                <a:gd name="T18" fmla="*/ 4 w 32"/>
                <a:gd name="T19" fmla="*/ 2 h 44"/>
                <a:gd name="T20" fmla="*/ 3 w 32"/>
                <a:gd name="T21" fmla="*/ 3 h 44"/>
                <a:gd name="T22" fmla="*/ 3 w 32"/>
                <a:gd name="T23" fmla="*/ 5 h 44"/>
                <a:gd name="T24" fmla="*/ 3 w 32"/>
                <a:gd name="T25" fmla="*/ 8 h 44"/>
                <a:gd name="T26" fmla="*/ 3 w 32"/>
                <a:gd name="T27" fmla="*/ 10 h 44"/>
                <a:gd name="T28" fmla="*/ 1 w 32"/>
                <a:gd name="T29" fmla="*/ 11 h 44"/>
                <a:gd name="T30" fmla="*/ 0 w 32"/>
                <a:gd name="T31" fmla="*/ 13 h 44"/>
                <a:gd name="T32" fmla="*/ 1 w 32"/>
                <a:gd name="T33" fmla="*/ 23 h 44"/>
                <a:gd name="T34" fmla="*/ 8 w 32"/>
                <a:gd name="T35" fmla="*/ 35 h 44"/>
                <a:gd name="T36" fmla="*/ 14 w 32"/>
                <a:gd name="T3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44">
                  <a:moveTo>
                    <a:pt x="32" y="43"/>
                  </a:moveTo>
                  <a:lnTo>
                    <a:pt x="32" y="38"/>
                  </a:lnTo>
                  <a:lnTo>
                    <a:pt x="32" y="33"/>
                  </a:lnTo>
                  <a:lnTo>
                    <a:pt x="31" y="28"/>
                  </a:lnTo>
                  <a:lnTo>
                    <a:pt x="27" y="23"/>
                  </a:lnTo>
                  <a:lnTo>
                    <a:pt x="23" y="15"/>
                  </a:lnTo>
                  <a:lnTo>
                    <a:pt x="16" y="8"/>
                  </a:lnTo>
                  <a:lnTo>
                    <a:pt x="9" y="2"/>
                  </a:lnTo>
                  <a:lnTo>
                    <a:pt x="6" y="0"/>
                  </a:lnTo>
                  <a:lnTo>
                    <a:pt x="4" y="2"/>
                  </a:lnTo>
                  <a:lnTo>
                    <a:pt x="3" y="3"/>
                  </a:lnTo>
                  <a:lnTo>
                    <a:pt x="3" y="5"/>
                  </a:lnTo>
                  <a:lnTo>
                    <a:pt x="3" y="8"/>
                  </a:lnTo>
                  <a:lnTo>
                    <a:pt x="3" y="10"/>
                  </a:lnTo>
                  <a:lnTo>
                    <a:pt x="1" y="11"/>
                  </a:lnTo>
                  <a:lnTo>
                    <a:pt x="0" y="13"/>
                  </a:lnTo>
                  <a:lnTo>
                    <a:pt x="1" y="23"/>
                  </a:lnTo>
                  <a:lnTo>
                    <a:pt x="8" y="35"/>
                  </a:lnTo>
                  <a:lnTo>
                    <a:pt x="14" y="44"/>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 name="Freeform 175"/>
            <p:cNvSpPr>
              <a:spLocks/>
            </p:cNvSpPr>
            <p:nvPr/>
          </p:nvSpPr>
          <p:spPr bwMode="auto">
            <a:xfrm>
              <a:off x="3161333" y="3183334"/>
              <a:ext cx="5323" cy="73451"/>
            </a:xfrm>
            <a:custGeom>
              <a:avLst/>
              <a:gdLst>
                <a:gd name="T0" fmla="*/ 1 w 5"/>
                <a:gd name="T1" fmla="*/ 0 h 69"/>
                <a:gd name="T2" fmla="*/ 5 w 5"/>
                <a:gd name="T3" fmla="*/ 5 h 69"/>
                <a:gd name="T4" fmla="*/ 5 w 5"/>
                <a:gd name="T5" fmla="*/ 5 h 69"/>
                <a:gd name="T6" fmla="*/ 3 w 5"/>
                <a:gd name="T7" fmla="*/ 5 h 69"/>
                <a:gd name="T8" fmla="*/ 1 w 5"/>
                <a:gd name="T9" fmla="*/ 7 h 69"/>
                <a:gd name="T10" fmla="*/ 1 w 5"/>
                <a:gd name="T11" fmla="*/ 9 h 69"/>
                <a:gd name="T12" fmla="*/ 0 w 5"/>
                <a:gd name="T13" fmla="*/ 12 h 69"/>
                <a:gd name="T14" fmla="*/ 0 w 5"/>
                <a:gd name="T15" fmla="*/ 15 h 69"/>
                <a:gd name="T16" fmla="*/ 0 w 5"/>
                <a:gd name="T17" fmla="*/ 18 h 69"/>
                <a:gd name="T18" fmla="*/ 0 w 5"/>
                <a:gd name="T19" fmla="*/ 33 h 69"/>
                <a:gd name="T20" fmla="*/ 1 w 5"/>
                <a:gd name="T21" fmla="*/ 48 h 69"/>
                <a:gd name="T22" fmla="*/ 1 w 5"/>
                <a:gd name="T23" fmla="*/ 51 h 69"/>
                <a:gd name="T24" fmla="*/ 3 w 5"/>
                <a:gd name="T25" fmla="*/ 56 h 69"/>
                <a:gd name="T26" fmla="*/ 5 w 5"/>
                <a:gd name="T27" fmla="*/ 61 h 69"/>
                <a:gd name="T28" fmla="*/ 5 w 5"/>
                <a:gd name="T29" fmla="*/ 66 h 69"/>
                <a:gd name="T30" fmla="*/ 5 w 5"/>
                <a:gd name="T3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69">
                  <a:moveTo>
                    <a:pt x="1" y="0"/>
                  </a:moveTo>
                  <a:lnTo>
                    <a:pt x="5" y="5"/>
                  </a:lnTo>
                  <a:lnTo>
                    <a:pt x="5" y="5"/>
                  </a:lnTo>
                  <a:lnTo>
                    <a:pt x="3" y="5"/>
                  </a:lnTo>
                  <a:lnTo>
                    <a:pt x="1" y="7"/>
                  </a:lnTo>
                  <a:lnTo>
                    <a:pt x="1" y="9"/>
                  </a:lnTo>
                  <a:lnTo>
                    <a:pt x="0" y="12"/>
                  </a:lnTo>
                  <a:lnTo>
                    <a:pt x="0" y="15"/>
                  </a:lnTo>
                  <a:lnTo>
                    <a:pt x="0" y="18"/>
                  </a:lnTo>
                  <a:lnTo>
                    <a:pt x="0" y="33"/>
                  </a:lnTo>
                  <a:lnTo>
                    <a:pt x="1" y="48"/>
                  </a:lnTo>
                  <a:lnTo>
                    <a:pt x="1" y="51"/>
                  </a:lnTo>
                  <a:lnTo>
                    <a:pt x="3" y="56"/>
                  </a:lnTo>
                  <a:lnTo>
                    <a:pt x="5" y="61"/>
                  </a:lnTo>
                  <a:lnTo>
                    <a:pt x="5" y="66"/>
                  </a:lnTo>
                  <a:lnTo>
                    <a:pt x="5" y="69"/>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 name="Freeform 176"/>
            <p:cNvSpPr>
              <a:spLocks/>
            </p:cNvSpPr>
            <p:nvPr/>
          </p:nvSpPr>
          <p:spPr bwMode="auto">
            <a:xfrm>
              <a:off x="3148559" y="3256783"/>
              <a:ext cx="33001" cy="138386"/>
            </a:xfrm>
            <a:custGeom>
              <a:avLst/>
              <a:gdLst>
                <a:gd name="T0" fmla="*/ 17 w 31"/>
                <a:gd name="T1" fmla="*/ 0 h 130"/>
                <a:gd name="T2" fmla="*/ 15 w 31"/>
                <a:gd name="T3" fmla="*/ 2 h 130"/>
                <a:gd name="T4" fmla="*/ 12 w 31"/>
                <a:gd name="T5" fmla="*/ 4 h 130"/>
                <a:gd name="T6" fmla="*/ 10 w 31"/>
                <a:gd name="T7" fmla="*/ 5 h 130"/>
                <a:gd name="T8" fmla="*/ 10 w 31"/>
                <a:gd name="T9" fmla="*/ 7 h 130"/>
                <a:gd name="T10" fmla="*/ 8 w 31"/>
                <a:gd name="T11" fmla="*/ 9 h 130"/>
                <a:gd name="T12" fmla="*/ 7 w 31"/>
                <a:gd name="T13" fmla="*/ 12 h 130"/>
                <a:gd name="T14" fmla="*/ 5 w 31"/>
                <a:gd name="T15" fmla="*/ 17 h 130"/>
                <a:gd name="T16" fmla="*/ 3 w 31"/>
                <a:gd name="T17" fmla="*/ 20 h 130"/>
                <a:gd name="T18" fmla="*/ 2 w 31"/>
                <a:gd name="T19" fmla="*/ 24 h 130"/>
                <a:gd name="T20" fmla="*/ 2 w 31"/>
                <a:gd name="T21" fmla="*/ 25 h 130"/>
                <a:gd name="T22" fmla="*/ 0 w 31"/>
                <a:gd name="T23" fmla="*/ 28 h 130"/>
                <a:gd name="T24" fmla="*/ 2 w 31"/>
                <a:gd name="T25" fmla="*/ 30 h 130"/>
                <a:gd name="T26" fmla="*/ 2 w 31"/>
                <a:gd name="T27" fmla="*/ 32 h 130"/>
                <a:gd name="T28" fmla="*/ 3 w 31"/>
                <a:gd name="T29" fmla="*/ 33 h 130"/>
                <a:gd name="T30" fmla="*/ 5 w 31"/>
                <a:gd name="T31" fmla="*/ 33 h 130"/>
                <a:gd name="T32" fmla="*/ 7 w 31"/>
                <a:gd name="T33" fmla="*/ 33 h 130"/>
                <a:gd name="T34" fmla="*/ 8 w 31"/>
                <a:gd name="T35" fmla="*/ 35 h 130"/>
                <a:gd name="T36" fmla="*/ 8 w 31"/>
                <a:gd name="T37" fmla="*/ 38 h 130"/>
                <a:gd name="T38" fmla="*/ 8 w 31"/>
                <a:gd name="T39" fmla="*/ 40 h 130"/>
                <a:gd name="T40" fmla="*/ 8 w 31"/>
                <a:gd name="T41" fmla="*/ 43 h 130"/>
                <a:gd name="T42" fmla="*/ 8 w 31"/>
                <a:gd name="T43" fmla="*/ 45 h 130"/>
                <a:gd name="T44" fmla="*/ 8 w 31"/>
                <a:gd name="T45" fmla="*/ 48 h 130"/>
                <a:gd name="T46" fmla="*/ 8 w 31"/>
                <a:gd name="T47" fmla="*/ 51 h 130"/>
                <a:gd name="T48" fmla="*/ 10 w 31"/>
                <a:gd name="T49" fmla="*/ 53 h 130"/>
                <a:gd name="T50" fmla="*/ 12 w 31"/>
                <a:gd name="T51" fmla="*/ 56 h 130"/>
                <a:gd name="T52" fmla="*/ 13 w 31"/>
                <a:gd name="T53" fmla="*/ 60 h 130"/>
                <a:gd name="T54" fmla="*/ 15 w 31"/>
                <a:gd name="T55" fmla="*/ 61 h 130"/>
                <a:gd name="T56" fmla="*/ 15 w 31"/>
                <a:gd name="T57" fmla="*/ 61 h 130"/>
                <a:gd name="T58" fmla="*/ 15 w 31"/>
                <a:gd name="T59" fmla="*/ 70 h 130"/>
                <a:gd name="T60" fmla="*/ 13 w 31"/>
                <a:gd name="T61" fmla="*/ 79 h 130"/>
                <a:gd name="T62" fmla="*/ 13 w 31"/>
                <a:gd name="T63" fmla="*/ 89 h 130"/>
                <a:gd name="T64" fmla="*/ 18 w 31"/>
                <a:gd name="T65" fmla="*/ 96 h 130"/>
                <a:gd name="T66" fmla="*/ 20 w 31"/>
                <a:gd name="T67" fmla="*/ 96 h 130"/>
                <a:gd name="T68" fmla="*/ 22 w 31"/>
                <a:gd name="T69" fmla="*/ 96 h 130"/>
                <a:gd name="T70" fmla="*/ 23 w 31"/>
                <a:gd name="T71" fmla="*/ 96 h 130"/>
                <a:gd name="T72" fmla="*/ 26 w 31"/>
                <a:gd name="T73" fmla="*/ 101 h 130"/>
                <a:gd name="T74" fmla="*/ 26 w 31"/>
                <a:gd name="T75" fmla="*/ 106 h 130"/>
                <a:gd name="T76" fmla="*/ 23 w 31"/>
                <a:gd name="T77" fmla="*/ 112 h 130"/>
                <a:gd name="T78" fmla="*/ 23 w 31"/>
                <a:gd name="T79" fmla="*/ 119 h 130"/>
                <a:gd name="T80" fmla="*/ 30 w 31"/>
                <a:gd name="T81" fmla="*/ 129 h 130"/>
                <a:gd name="T82" fmla="*/ 30 w 31"/>
                <a:gd name="T83" fmla="*/ 129 h 130"/>
                <a:gd name="T84" fmla="*/ 30 w 31"/>
                <a:gd name="T85" fmla="*/ 130 h 130"/>
                <a:gd name="T86" fmla="*/ 30 w 31"/>
                <a:gd name="T87" fmla="*/ 130 h 130"/>
                <a:gd name="T88" fmla="*/ 30 w 31"/>
                <a:gd name="T89" fmla="*/ 130 h 130"/>
                <a:gd name="T90" fmla="*/ 31 w 31"/>
                <a:gd name="T91"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 h="130">
                  <a:moveTo>
                    <a:pt x="17" y="0"/>
                  </a:moveTo>
                  <a:lnTo>
                    <a:pt x="15" y="2"/>
                  </a:lnTo>
                  <a:lnTo>
                    <a:pt x="12" y="4"/>
                  </a:lnTo>
                  <a:lnTo>
                    <a:pt x="10" y="5"/>
                  </a:lnTo>
                  <a:lnTo>
                    <a:pt x="10" y="7"/>
                  </a:lnTo>
                  <a:lnTo>
                    <a:pt x="8" y="9"/>
                  </a:lnTo>
                  <a:lnTo>
                    <a:pt x="7" y="12"/>
                  </a:lnTo>
                  <a:lnTo>
                    <a:pt x="5" y="17"/>
                  </a:lnTo>
                  <a:lnTo>
                    <a:pt x="3" y="20"/>
                  </a:lnTo>
                  <a:lnTo>
                    <a:pt x="2" y="24"/>
                  </a:lnTo>
                  <a:lnTo>
                    <a:pt x="2" y="25"/>
                  </a:lnTo>
                  <a:lnTo>
                    <a:pt x="0" y="28"/>
                  </a:lnTo>
                  <a:lnTo>
                    <a:pt x="2" y="30"/>
                  </a:lnTo>
                  <a:lnTo>
                    <a:pt x="2" y="32"/>
                  </a:lnTo>
                  <a:lnTo>
                    <a:pt x="3" y="33"/>
                  </a:lnTo>
                  <a:lnTo>
                    <a:pt x="5" y="33"/>
                  </a:lnTo>
                  <a:lnTo>
                    <a:pt x="7" y="33"/>
                  </a:lnTo>
                  <a:lnTo>
                    <a:pt x="8" y="35"/>
                  </a:lnTo>
                  <a:lnTo>
                    <a:pt x="8" y="38"/>
                  </a:lnTo>
                  <a:lnTo>
                    <a:pt x="8" y="40"/>
                  </a:lnTo>
                  <a:lnTo>
                    <a:pt x="8" y="43"/>
                  </a:lnTo>
                  <a:lnTo>
                    <a:pt x="8" y="45"/>
                  </a:lnTo>
                  <a:lnTo>
                    <a:pt x="8" y="48"/>
                  </a:lnTo>
                  <a:lnTo>
                    <a:pt x="8" y="51"/>
                  </a:lnTo>
                  <a:lnTo>
                    <a:pt x="10" y="53"/>
                  </a:lnTo>
                  <a:lnTo>
                    <a:pt x="12" y="56"/>
                  </a:lnTo>
                  <a:lnTo>
                    <a:pt x="13" y="60"/>
                  </a:lnTo>
                  <a:lnTo>
                    <a:pt x="15" y="61"/>
                  </a:lnTo>
                  <a:lnTo>
                    <a:pt x="15" y="61"/>
                  </a:lnTo>
                  <a:lnTo>
                    <a:pt x="15" y="70"/>
                  </a:lnTo>
                  <a:lnTo>
                    <a:pt x="13" y="79"/>
                  </a:lnTo>
                  <a:lnTo>
                    <a:pt x="13" y="89"/>
                  </a:lnTo>
                  <a:lnTo>
                    <a:pt x="18" y="96"/>
                  </a:lnTo>
                  <a:lnTo>
                    <a:pt x="20" y="96"/>
                  </a:lnTo>
                  <a:lnTo>
                    <a:pt x="22" y="96"/>
                  </a:lnTo>
                  <a:lnTo>
                    <a:pt x="23" y="96"/>
                  </a:lnTo>
                  <a:lnTo>
                    <a:pt x="26" y="101"/>
                  </a:lnTo>
                  <a:lnTo>
                    <a:pt x="26" y="106"/>
                  </a:lnTo>
                  <a:lnTo>
                    <a:pt x="23" y="112"/>
                  </a:lnTo>
                  <a:lnTo>
                    <a:pt x="23" y="119"/>
                  </a:lnTo>
                  <a:lnTo>
                    <a:pt x="30" y="129"/>
                  </a:lnTo>
                  <a:lnTo>
                    <a:pt x="30" y="129"/>
                  </a:lnTo>
                  <a:lnTo>
                    <a:pt x="30" y="130"/>
                  </a:lnTo>
                  <a:lnTo>
                    <a:pt x="30" y="130"/>
                  </a:lnTo>
                  <a:lnTo>
                    <a:pt x="30" y="130"/>
                  </a:lnTo>
                  <a:lnTo>
                    <a:pt x="31" y="13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 name="Freeform 177"/>
            <p:cNvSpPr>
              <a:spLocks/>
            </p:cNvSpPr>
            <p:nvPr/>
          </p:nvSpPr>
          <p:spPr bwMode="auto">
            <a:xfrm>
              <a:off x="2922885" y="2861854"/>
              <a:ext cx="80902" cy="225675"/>
            </a:xfrm>
            <a:custGeom>
              <a:avLst/>
              <a:gdLst>
                <a:gd name="T0" fmla="*/ 3 w 76"/>
                <a:gd name="T1" fmla="*/ 3 h 212"/>
                <a:gd name="T2" fmla="*/ 2 w 76"/>
                <a:gd name="T3" fmla="*/ 10 h 212"/>
                <a:gd name="T4" fmla="*/ 2 w 76"/>
                <a:gd name="T5" fmla="*/ 19 h 212"/>
                <a:gd name="T6" fmla="*/ 0 w 76"/>
                <a:gd name="T7" fmla="*/ 23 h 212"/>
                <a:gd name="T8" fmla="*/ 2 w 76"/>
                <a:gd name="T9" fmla="*/ 24 h 212"/>
                <a:gd name="T10" fmla="*/ 5 w 76"/>
                <a:gd name="T11" fmla="*/ 24 h 212"/>
                <a:gd name="T12" fmla="*/ 10 w 76"/>
                <a:gd name="T13" fmla="*/ 31 h 212"/>
                <a:gd name="T14" fmla="*/ 12 w 76"/>
                <a:gd name="T15" fmla="*/ 36 h 212"/>
                <a:gd name="T16" fmla="*/ 10 w 76"/>
                <a:gd name="T17" fmla="*/ 44 h 212"/>
                <a:gd name="T18" fmla="*/ 8 w 76"/>
                <a:gd name="T19" fmla="*/ 51 h 212"/>
                <a:gd name="T20" fmla="*/ 10 w 76"/>
                <a:gd name="T21" fmla="*/ 56 h 212"/>
                <a:gd name="T22" fmla="*/ 15 w 76"/>
                <a:gd name="T23" fmla="*/ 62 h 212"/>
                <a:gd name="T24" fmla="*/ 18 w 76"/>
                <a:gd name="T25" fmla="*/ 70 h 212"/>
                <a:gd name="T26" fmla="*/ 15 w 76"/>
                <a:gd name="T27" fmla="*/ 75 h 212"/>
                <a:gd name="T28" fmla="*/ 12 w 76"/>
                <a:gd name="T29" fmla="*/ 79 h 212"/>
                <a:gd name="T30" fmla="*/ 7 w 76"/>
                <a:gd name="T31" fmla="*/ 82 h 212"/>
                <a:gd name="T32" fmla="*/ 5 w 76"/>
                <a:gd name="T33" fmla="*/ 89 h 212"/>
                <a:gd name="T34" fmla="*/ 8 w 76"/>
                <a:gd name="T35" fmla="*/ 98 h 212"/>
                <a:gd name="T36" fmla="*/ 15 w 76"/>
                <a:gd name="T37" fmla="*/ 103 h 212"/>
                <a:gd name="T38" fmla="*/ 20 w 76"/>
                <a:gd name="T39" fmla="*/ 103 h 212"/>
                <a:gd name="T40" fmla="*/ 26 w 76"/>
                <a:gd name="T41" fmla="*/ 103 h 212"/>
                <a:gd name="T42" fmla="*/ 31 w 76"/>
                <a:gd name="T43" fmla="*/ 105 h 212"/>
                <a:gd name="T44" fmla="*/ 38 w 76"/>
                <a:gd name="T45" fmla="*/ 115 h 212"/>
                <a:gd name="T46" fmla="*/ 44 w 76"/>
                <a:gd name="T47" fmla="*/ 125 h 212"/>
                <a:gd name="T48" fmla="*/ 48 w 76"/>
                <a:gd name="T49" fmla="*/ 130 h 212"/>
                <a:gd name="T50" fmla="*/ 48 w 76"/>
                <a:gd name="T51" fmla="*/ 135 h 212"/>
                <a:gd name="T52" fmla="*/ 46 w 76"/>
                <a:gd name="T53" fmla="*/ 136 h 212"/>
                <a:gd name="T54" fmla="*/ 44 w 76"/>
                <a:gd name="T55" fmla="*/ 136 h 212"/>
                <a:gd name="T56" fmla="*/ 46 w 76"/>
                <a:gd name="T57" fmla="*/ 141 h 212"/>
                <a:gd name="T58" fmla="*/ 48 w 76"/>
                <a:gd name="T59" fmla="*/ 149 h 212"/>
                <a:gd name="T60" fmla="*/ 48 w 76"/>
                <a:gd name="T61" fmla="*/ 156 h 212"/>
                <a:gd name="T62" fmla="*/ 53 w 76"/>
                <a:gd name="T63" fmla="*/ 164 h 212"/>
                <a:gd name="T64" fmla="*/ 63 w 76"/>
                <a:gd name="T65" fmla="*/ 182 h 212"/>
                <a:gd name="T66" fmla="*/ 67 w 76"/>
                <a:gd name="T67" fmla="*/ 197 h 212"/>
                <a:gd name="T68" fmla="*/ 72 w 76"/>
                <a:gd name="T69" fmla="*/ 200 h 212"/>
                <a:gd name="T70" fmla="*/ 74 w 76"/>
                <a:gd name="T71" fmla="*/ 202 h 212"/>
                <a:gd name="T72" fmla="*/ 76 w 76"/>
                <a:gd name="T73" fmla="*/ 207 h 212"/>
                <a:gd name="T74" fmla="*/ 76 w 76"/>
                <a:gd name="T75" fmla="*/ 2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212">
                  <a:moveTo>
                    <a:pt x="3" y="0"/>
                  </a:moveTo>
                  <a:lnTo>
                    <a:pt x="3" y="3"/>
                  </a:lnTo>
                  <a:lnTo>
                    <a:pt x="3" y="6"/>
                  </a:lnTo>
                  <a:lnTo>
                    <a:pt x="2" y="10"/>
                  </a:lnTo>
                  <a:lnTo>
                    <a:pt x="2" y="15"/>
                  </a:lnTo>
                  <a:lnTo>
                    <a:pt x="2" y="19"/>
                  </a:lnTo>
                  <a:lnTo>
                    <a:pt x="2" y="23"/>
                  </a:lnTo>
                  <a:lnTo>
                    <a:pt x="0" y="23"/>
                  </a:lnTo>
                  <a:lnTo>
                    <a:pt x="0" y="24"/>
                  </a:lnTo>
                  <a:lnTo>
                    <a:pt x="2" y="24"/>
                  </a:lnTo>
                  <a:lnTo>
                    <a:pt x="3" y="24"/>
                  </a:lnTo>
                  <a:lnTo>
                    <a:pt x="5" y="24"/>
                  </a:lnTo>
                  <a:lnTo>
                    <a:pt x="8" y="28"/>
                  </a:lnTo>
                  <a:lnTo>
                    <a:pt x="10" y="31"/>
                  </a:lnTo>
                  <a:lnTo>
                    <a:pt x="12" y="34"/>
                  </a:lnTo>
                  <a:lnTo>
                    <a:pt x="12" y="36"/>
                  </a:lnTo>
                  <a:lnTo>
                    <a:pt x="10" y="39"/>
                  </a:lnTo>
                  <a:lnTo>
                    <a:pt x="10" y="44"/>
                  </a:lnTo>
                  <a:lnTo>
                    <a:pt x="8" y="47"/>
                  </a:lnTo>
                  <a:lnTo>
                    <a:pt x="8" y="51"/>
                  </a:lnTo>
                  <a:lnTo>
                    <a:pt x="7" y="52"/>
                  </a:lnTo>
                  <a:lnTo>
                    <a:pt x="10" y="56"/>
                  </a:lnTo>
                  <a:lnTo>
                    <a:pt x="12" y="59"/>
                  </a:lnTo>
                  <a:lnTo>
                    <a:pt x="15" y="62"/>
                  </a:lnTo>
                  <a:lnTo>
                    <a:pt x="17" y="67"/>
                  </a:lnTo>
                  <a:lnTo>
                    <a:pt x="18" y="70"/>
                  </a:lnTo>
                  <a:lnTo>
                    <a:pt x="17" y="74"/>
                  </a:lnTo>
                  <a:lnTo>
                    <a:pt x="15" y="75"/>
                  </a:lnTo>
                  <a:lnTo>
                    <a:pt x="13" y="77"/>
                  </a:lnTo>
                  <a:lnTo>
                    <a:pt x="12" y="79"/>
                  </a:lnTo>
                  <a:lnTo>
                    <a:pt x="8" y="80"/>
                  </a:lnTo>
                  <a:lnTo>
                    <a:pt x="7" y="82"/>
                  </a:lnTo>
                  <a:lnTo>
                    <a:pt x="5" y="85"/>
                  </a:lnTo>
                  <a:lnTo>
                    <a:pt x="5" y="89"/>
                  </a:lnTo>
                  <a:lnTo>
                    <a:pt x="5" y="92"/>
                  </a:lnTo>
                  <a:lnTo>
                    <a:pt x="8" y="98"/>
                  </a:lnTo>
                  <a:lnTo>
                    <a:pt x="12" y="102"/>
                  </a:lnTo>
                  <a:lnTo>
                    <a:pt x="15" y="103"/>
                  </a:lnTo>
                  <a:lnTo>
                    <a:pt x="18" y="103"/>
                  </a:lnTo>
                  <a:lnTo>
                    <a:pt x="20" y="103"/>
                  </a:lnTo>
                  <a:lnTo>
                    <a:pt x="23" y="103"/>
                  </a:lnTo>
                  <a:lnTo>
                    <a:pt x="26" y="103"/>
                  </a:lnTo>
                  <a:lnTo>
                    <a:pt x="28" y="103"/>
                  </a:lnTo>
                  <a:lnTo>
                    <a:pt x="31" y="105"/>
                  </a:lnTo>
                  <a:lnTo>
                    <a:pt x="35" y="110"/>
                  </a:lnTo>
                  <a:lnTo>
                    <a:pt x="38" y="115"/>
                  </a:lnTo>
                  <a:lnTo>
                    <a:pt x="41" y="120"/>
                  </a:lnTo>
                  <a:lnTo>
                    <a:pt x="44" y="125"/>
                  </a:lnTo>
                  <a:lnTo>
                    <a:pt x="48" y="128"/>
                  </a:lnTo>
                  <a:lnTo>
                    <a:pt x="48" y="130"/>
                  </a:lnTo>
                  <a:lnTo>
                    <a:pt x="48" y="131"/>
                  </a:lnTo>
                  <a:lnTo>
                    <a:pt x="48" y="135"/>
                  </a:lnTo>
                  <a:lnTo>
                    <a:pt x="46" y="136"/>
                  </a:lnTo>
                  <a:lnTo>
                    <a:pt x="46" y="136"/>
                  </a:lnTo>
                  <a:lnTo>
                    <a:pt x="44" y="136"/>
                  </a:lnTo>
                  <a:lnTo>
                    <a:pt x="44" y="136"/>
                  </a:lnTo>
                  <a:lnTo>
                    <a:pt x="44" y="136"/>
                  </a:lnTo>
                  <a:lnTo>
                    <a:pt x="46" y="141"/>
                  </a:lnTo>
                  <a:lnTo>
                    <a:pt x="48" y="146"/>
                  </a:lnTo>
                  <a:lnTo>
                    <a:pt x="48" y="149"/>
                  </a:lnTo>
                  <a:lnTo>
                    <a:pt x="48" y="153"/>
                  </a:lnTo>
                  <a:lnTo>
                    <a:pt x="48" y="156"/>
                  </a:lnTo>
                  <a:lnTo>
                    <a:pt x="51" y="161"/>
                  </a:lnTo>
                  <a:lnTo>
                    <a:pt x="53" y="164"/>
                  </a:lnTo>
                  <a:lnTo>
                    <a:pt x="56" y="167"/>
                  </a:lnTo>
                  <a:lnTo>
                    <a:pt x="63" y="182"/>
                  </a:lnTo>
                  <a:lnTo>
                    <a:pt x="67" y="195"/>
                  </a:lnTo>
                  <a:lnTo>
                    <a:pt x="67" y="197"/>
                  </a:lnTo>
                  <a:lnTo>
                    <a:pt x="71" y="199"/>
                  </a:lnTo>
                  <a:lnTo>
                    <a:pt x="72" y="200"/>
                  </a:lnTo>
                  <a:lnTo>
                    <a:pt x="74" y="200"/>
                  </a:lnTo>
                  <a:lnTo>
                    <a:pt x="74" y="202"/>
                  </a:lnTo>
                  <a:lnTo>
                    <a:pt x="76" y="204"/>
                  </a:lnTo>
                  <a:lnTo>
                    <a:pt x="76" y="207"/>
                  </a:lnTo>
                  <a:lnTo>
                    <a:pt x="76" y="210"/>
                  </a:lnTo>
                  <a:lnTo>
                    <a:pt x="76" y="212"/>
                  </a:lnTo>
                </a:path>
              </a:pathLst>
            </a:custGeom>
            <a:solidFill>
              <a:srgbClr val="143D7E"/>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80" name="Line 185"/>
            <p:cNvSpPr>
              <a:spLocks noChangeShapeType="1"/>
            </p:cNvSpPr>
            <p:nvPr/>
          </p:nvSpPr>
          <p:spPr bwMode="auto">
            <a:xfrm flipH="1">
              <a:off x="3841551" y="3744327"/>
              <a:ext cx="24484" cy="54290"/>
            </a:xfrm>
            <a:prstGeom prst="line">
              <a:avLst/>
            </a:prstGeom>
            <a:noFill/>
            <a:ln w="3">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 name="Freeform 180"/>
            <p:cNvSpPr>
              <a:spLocks/>
            </p:cNvSpPr>
            <p:nvPr/>
          </p:nvSpPr>
          <p:spPr bwMode="auto">
            <a:xfrm>
              <a:off x="3580748" y="3798616"/>
              <a:ext cx="260804" cy="223546"/>
            </a:xfrm>
            <a:custGeom>
              <a:avLst/>
              <a:gdLst>
                <a:gd name="T0" fmla="*/ 217 w 245"/>
                <a:gd name="T1" fmla="*/ 59 h 210"/>
                <a:gd name="T2" fmla="*/ 209 w 245"/>
                <a:gd name="T3" fmla="*/ 87 h 210"/>
                <a:gd name="T4" fmla="*/ 191 w 245"/>
                <a:gd name="T5" fmla="*/ 128 h 210"/>
                <a:gd name="T6" fmla="*/ 184 w 245"/>
                <a:gd name="T7" fmla="*/ 140 h 210"/>
                <a:gd name="T8" fmla="*/ 176 w 245"/>
                <a:gd name="T9" fmla="*/ 151 h 210"/>
                <a:gd name="T10" fmla="*/ 166 w 245"/>
                <a:gd name="T11" fmla="*/ 174 h 210"/>
                <a:gd name="T12" fmla="*/ 160 w 245"/>
                <a:gd name="T13" fmla="*/ 186 h 210"/>
                <a:gd name="T14" fmla="*/ 153 w 245"/>
                <a:gd name="T15" fmla="*/ 187 h 210"/>
                <a:gd name="T16" fmla="*/ 145 w 245"/>
                <a:gd name="T17" fmla="*/ 191 h 210"/>
                <a:gd name="T18" fmla="*/ 140 w 245"/>
                <a:gd name="T19" fmla="*/ 194 h 210"/>
                <a:gd name="T20" fmla="*/ 133 w 245"/>
                <a:gd name="T21" fmla="*/ 194 h 210"/>
                <a:gd name="T22" fmla="*/ 122 w 245"/>
                <a:gd name="T23" fmla="*/ 194 h 210"/>
                <a:gd name="T24" fmla="*/ 102 w 245"/>
                <a:gd name="T25" fmla="*/ 201 h 210"/>
                <a:gd name="T26" fmla="*/ 74 w 245"/>
                <a:gd name="T27" fmla="*/ 210 h 210"/>
                <a:gd name="T28" fmla="*/ 71 w 245"/>
                <a:gd name="T29" fmla="*/ 210 h 210"/>
                <a:gd name="T30" fmla="*/ 68 w 245"/>
                <a:gd name="T31" fmla="*/ 210 h 210"/>
                <a:gd name="T32" fmla="*/ 64 w 245"/>
                <a:gd name="T33" fmla="*/ 207 h 210"/>
                <a:gd name="T34" fmla="*/ 61 w 245"/>
                <a:gd name="T35" fmla="*/ 204 h 210"/>
                <a:gd name="T36" fmla="*/ 40 w 245"/>
                <a:gd name="T37" fmla="*/ 196 h 210"/>
                <a:gd name="T38" fmla="*/ 33 w 245"/>
                <a:gd name="T39" fmla="*/ 191 h 210"/>
                <a:gd name="T40" fmla="*/ 31 w 245"/>
                <a:gd name="T41" fmla="*/ 189 h 210"/>
                <a:gd name="T42" fmla="*/ 31 w 245"/>
                <a:gd name="T43" fmla="*/ 187 h 210"/>
                <a:gd name="T44" fmla="*/ 35 w 245"/>
                <a:gd name="T45" fmla="*/ 191 h 210"/>
                <a:gd name="T46" fmla="*/ 36 w 245"/>
                <a:gd name="T47" fmla="*/ 191 h 210"/>
                <a:gd name="T48" fmla="*/ 35 w 245"/>
                <a:gd name="T49" fmla="*/ 187 h 210"/>
                <a:gd name="T50" fmla="*/ 28 w 245"/>
                <a:gd name="T51" fmla="*/ 184 h 210"/>
                <a:gd name="T52" fmla="*/ 23 w 245"/>
                <a:gd name="T53" fmla="*/ 182 h 210"/>
                <a:gd name="T54" fmla="*/ 22 w 245"/>
                <a:gd name="T55" fmla="*/ 177 h 210"/>
                <a:gd name="T56" fmla="*/ 18 w 245"/>
                <a:gd name="T57" fmla="*/ 169 h 210"/>
                <a:gd name="T58" fmla="*/ 17 w 245"/>
                <a:gd name="T59" fmla="*/ 166 h 210"/>
                <a:gd name="T60" fmla="*/ 18 w 245"/>
                <a:gd name="T61" fmla="*/ 163 h 210"/>
                <a:gd name="T62" fmla="*/ 20 w 245"/>
                <a:gd name="T63" fmla="*/ 161 h 210"/>
                <a:gd name="T64" fmla="*/ 17 w 245"/>
                <a:gd name="T65" fmla="*/ 156 h 210"/>
                <a:gd name="T66" fmla="*/ 10 w 245"/>
                <a:gd name="T67" fmla="*/ 148 h 210"/>
                <a:gd name="T68" fmla="*/ 8 w 245"/>
                <a:gd name="T69" fmla="*/ 138 h 210"/>
                <a:gd name="T70" fmla="*/ 10 w 245"/>
                <a:gd name="T71" fmla="*/ 117 h 210"/>
                <a:gd name="T72" fmla="*/ 12 w 245"/>
                <a:gd name="T73" fmla="*/ 108 h 210"/>
                <a:gd name="T74" fmla="*/ 13 w 245"/>
                <a:gd name="T75" fmla="*/ 107 h 210"/>
                <a:gd name="T76" fmla="*/ 17 w 245"/>
                <a:gd name="T77" fmla="*/ 107 h 210"/>
                <a:gd name="T78" fmla="*/ 18 w 245"/>
                <a:gd name="T79" fmla="*/ 107 h 210"/>
                <a:gd name="T80" fmla="*/ 17 w 245"/>
                <a:gd name="T81" fmla="*/ 103 h 210"/>
                <a:gd name="T82" fmla="*/ 17 w 245"/>
                <a:gd name="T83" fmla="*/ 103 h 210"/>
                <a:gd name="T84" fmla="*/ 18 w 245"/>
                <a:gd name="T85" fmla="*/ 102 h 210"/>
                <a:gd name="T86" fmla="*/ 17 w 245"/>
                <a:gd name="T87" fmla="*/ 99 h 210"/>
                <a:gd name="T88" fmla="*/ 13 w 245"/>
                <a:gd name="T89" fmla="*/ 95 h 210"/>
                <a:gd name="T90" fmla="*/ 12 w 245"/>
                <a:gd name="T91" fmla="*/ 94 h 210"/>
                <a:gd name="T92" fmla="*/ 13 w 245"/>
                <a:gd name="T93" fmla="*/ 87 h 210"/>
                <a:gd name="T94" fmla="*/ 13 w 245"/>
                <a:gd name="T95" fmla="*/ 80 h 210"/>
                <a:gd name="T96" fmla="*/ 7 w 245"/>
                <a:gd name="T97" fmla="*/ 74 h 210"/>
                <a:gd name="T98" fmla="*/ 4 w 245"/>
                <a:gd name="T99" fmla="*/ 66 h 210"/>
                <a:gd name="T100" fmla="*/ 0 w 245"/>
                <a:gd name="T101" fmla="*/ 44 h 210"/>
                <a:gd name="T102" fmla="*/ 0 w 245"/>
                <a:gd name="T103" fmla="*/ 38 h 210"/>
                <a:gd name="T104" fmla="*/ 4 w 245"/>
                <a:gd name="T105" fmla="*/ 36 h 210"/>
                <a:gd name="T106" fmla="*/ 4 w 245"/>
                <a:gd name="T107" fmla="*/ 33 h 210"/>
                <a:gd name="T108" fmla="*/ 2 w 245"/>
                <a:gd name="T109" fmla="*/ 33 h 210"/>
                <a:gd name="T110" fmla="*/ 2 w 245"/>
                <a:gd name="T111" fmla="*/ 29 h 210"/>
                <a:gd name="T112" fmla="*/ 4 w 245"/>
                <a:gd name="T113" fmla="*/ 23 h 210"/>
                <a:gd name="T114" fmla="*/ 7 w 245"/>
                <a:gd name="T115" fmla="*/ 20 h 210"/>
                <a:gd name="T116" fmla="*/ 8 w 245"/>
                <a:gd name="T117" fmla="*/ 20 h 210"/>
                <a:gd name="T118" fmla="*/ 10 w 245"/>
                <a:gd name="T119" fmla="*/ 15 h 210"/>
                <a:gd name="T120" fmla="*/ 17 w 245"/>
                <a:gd name="T121" fmla="*/ 10 h 210"/>
                <a:gd name="T122" fmla="*/ 17 w 245"/>
                <a:gd name="T123" fmla="*/ 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5" h="210">
                  <a:moveTo>
                    <a:pt x="245" y="0"/>
                  </a:moveTo>
                  <a:lnTo>
                    <a:pt x="217" y="59"/>
                  </a:lnTo>
                  <a:lnTo>
                    <a:pt x="212" y="72"/>
                  </a:lnTo>
                  <a:lnTo>
                    <a:pt x="209" y="87"/>
                  </a:lnTo>
                  <a:lnTo>
                    <a:pt x="201" y="107"/>
                  </a:lnTo>
                  <a:lnTo>
                    <a:pt x="191" y="128"/>
                  </a:lnTo>
                  <a:lnTo>
                    <a:pt x="188" y="135"/>
                  </a:lnTo>
                  <a:lnTo>
                    <a:pt x="184" y="140"/>
                  </a:lnTo>
                  <a:lnTo>
                    <a:pt x="181" y="145"/>
                  </a:lnTo>
                  <a:lnTo>
                    <a:pt x="176" y="151"/>
                  </a:lnTo>
                  <a:lnTo>
                    <a:pt x="171" y="161"/>
                  </a:lnTo>
                  <a:lnTo>
                    <a:pt x="166" y="174"/>
                  </a:lnTo>
                  <a:lnTo>
                    <a:pt x="161" y="184"/>
                  </a:lnTo>
                  <a:lnTo>
                    <a:pt x="160" y="186"/>
                  </a:lnTo>
                  <a:lnTo>
                    <a:pt x="158" y="186"/>
                  </a:lnTo>
                  <a:lnTo>
                    <a:pt x="153" y="187"/>
                  </a:lnTo>
                  <a:lnTo>
                    <a:pt x="150" y="189"/>
                  </a:lnTo>
                  <a:lnTo>
                    <a:pt x="145" y="191"/>
                  </a:lnTo>
                  <a:lnTo>
                    <a:pt x="142" y="192"/>
                  </a:lnTo>
                  <a:lnTo>
                    <a:pt x="140" y="194"/>
                  </a:lnTo>
                  <a:lnTo>
                    <a:pt x="138" y="194"/>
                  </a:lnTo>
                  <a:lnTo>
                    <a:pt x="133" y="194"/>
                  </a:lnTo>
                  <a:lnTo>
                    <a:pt x="127" y="194"/>
                  </a:lnTo>
                  <a:lnTo>
                    <a:pt x="122" y="194"/>
                  </a:lnTo>
                  <a:lnTo>
                    <a:pt x="117" y="196"/>
                  </a:lnTo>
                  <a:lnTo>
                    <a:pt x="102" y="201"/>
                  </a:lnTo>
                  <a:lnTo>
                    <a:pt x="89" y="207"/>
                  </a:lnTo>
                  <a:lnTo>
                    <a:pt x="74" y="210"/>
                  </a:lnTo>
                  <a:lnTo>
                    <a:pt x="73" y="210"/>
                  </a:lnTo>
                  <a:lnTo>
                    <a:pt x="71" y="210"/>
                  </a:lnTo>
                  <a:lnTo>
                    <a:pt x="69" y="210"/>
                  </a:lnTo>
                  <a:lnTo>
                    <a:pt x="68" y="210"/>
                  </a:lnTo>
                  <a:lnTo>
                    <a:pt x="66" y="209"/>
                  </a:lnTo>
                  <a:lnTo>
                    <a:pt x="64" y="207"/>
                  </a:lnTo>
                  <a:lnTo>
                    <a:pt x="63" y="205"/>
                  </a:lnTo>
                  <a:lnTo>
                    <a:pt x="61" y="204"/>
                  </a:lnTo>
                  <a:lnTo>
                    <a:pt x="50" y="197"/>
                  </a:lnTo>
                  <a:lnTo>
                    <a:pt x="40" y="196"/>
                  </a:lnTo>
                  <a:lnTo>
                    <a:pt x="33" y="192"/>
                  </a:lnTo>
                  <a:lnTo>
                    <a:pt x="33" y="191"/>
                  </a:lnTo>
                  <a:lnTo>
                    <a:pt x="33" y="191"/>
                  </a:lnTo>
                  <a:lnTo>
                    <a:pt x="31" y="189"/>
                  </a:lnTo>
                  <a:lnTo>
                    <a:pt x="31" y="187"/>
                  </a:lnTo>
                  <a:lnTo>
                    <a:pt x="31" y="187"/>
                  </a:lnTo>
                  <a:lnTo>
                    <a:pt x="33" y="189"/>
                  </a:lnTo>
                  <a:lnTo>
                    <a:pt x="35" y="191"/>
                  </a:lnTo>
                  <a:lnTo>
                    <a:pt x="35" y="192"/>
                  </a:lnTo>
                  <a:lnTo>
                    <a:pt x="36" y="191"/>
                  </a:lnTo>
                  <a:lnTo>
                    <a:pt x="36" y="191"/>
                  </a:lnTo>
                  <a:lnTo>
                    <a:pt x="35" y="187"/>
                  </a:lnTo>
                  <a:lnTo>
                    <a:pt x="31" y="186"/>
                  </a:lnTo>
                  <a:lnTo>
                    <a:pt x="28" y="184"/>
                  </a:lnTo>
                  <a:lnTo>
                    <a:pt x="27" y="182"/>
                  </a:lnTo>
                  <a:lnTo>
                    <a:pt x="23" y="182"/>
                  </a:lnTo>
                  <a:lnTo>
                    <a:pt x="23" y="181"/>
                  </a:lnTo>
                  <a:lnTo>
                    <a:pt x="22" y="177"/>
                  </a:lnTo>
                  <a:lnTo>
                    <a:pt x="20" y="174"/>
                  </a:lnTo>
                  <a:lnTo>
                    <a:pt x="18" y="169"/>
                  </a:lnTo>
                  <a:lnTo>
                    <a:pt x="18" y="168"/>
                  </a:lnTo>
                  <a:lnTo>
                    <a:pt x="17" y="166"/>
                  </a:lnTo>
                  <a:lnTo>
                    <a:pt x="18" y="164"/>
                  </a:lnTo>
                  <a:lnTo>
                    <a:pt x="18" y="163"/>
                  </a:lnTo>
                  <a:lnTo>
                    <a:pt x="20" y="163"/>
                  </a:lnTo>
                  <a:lnTo>
                    <a:pt x="20" y="161"/>
                  </a:lnTo>
                  <a:lnTo>
                    <a:pt x="18" y="159"/>
                  </a:lnTo>
                  <a:lnTo>
                    <a:pt x="17" y="156"/>
                  </a:lnTo>
                  <a:lnTo>
                    <a:pt x="13" y="153"/>
                  </a:lnTo>
                  <a:lnTo>
                    <a:pt x="10" y="148"/>
                  </a:lnTo>
                  <a:lnTo>
                    <a:pt x="8" y="145"/>
                  </a:lnTo>
                  <a:lnTo>
                    <a:pt x="8" y="138"/>
                  </a:lnTo>
                  <a:lnTo>
                    <a:pt x="8" y="128"/>
                  </a:lnTo>
                  <a:lnTo>
                    <a:pt x="10" y="117"/>
                  </a:lnTo>
                  <a:lnTo>
                    <a:pt x="12" y="110"/>
                  </a:lnTo>
                  <a:lnTo>
                    <a:pt x="12" y="108"/>
                  </a:lnTo>
                  <a:lnTo>
                    <a:pt x="13" y="107"/>
                  </a:lnTo>
                  <a:lnTo>
                    <a:pt x="13" y="107"/>
                  </a:lnTo>
                  <a:lnTo>
                    <a:pt x="15" y="107"/>
                  </a:lnTo>
                  <a:lnTo>
                    <a:pt x="17" y="107"/>
                  </a:lnTo>
                  <a:lnTo>
                    <a:pt x="18" y="107"/>
                  </a:lnTo>
                  <a:lnTo>
                    <a:pt x="18" y="107"/>
                  </a:lnTo>
                  <a:lnTo>
                    <a:pt x="17" y="103"/>
                  </a:lnTo>
                  <a:lnTo>
                    <a:pt x="17" y="103"/>
                  </a:lnTo>
                  <a:lnTo>
                    <a:pt x="17" y="103"/>
                  </a:lnTo>
                  <a:lnTo>
                    <a:pt x="17" y="103"/>
                  </a:lnTo>
                  <a:lnTo>
                    <a:pt x="18" y="102"/>
                  </a:lnTo>
                  <a:lnTo>
                    <a:pt x="18" y="102"/>
                  </a:lnTo>
                  <a:lnTo>
                    <a:pt x="18" y="100"/>
                  </a:lnTo>
                  <a:lnTo>
                    <a:pt x="17" y="99"/>
                  </a:lnTo>
                  <a:lnTo>
                    <a:pt x="15" y="97"/>
                  </a:lnTo>
                  <a:lnTo>
                    <a:pt x="13" y="95"/>
                  </a:lnTo>
                  <a:lnTo>
                    <a:pt x="13" y="95"/>
                  </a:lnTo>
                  <a:lnTo>
                    <a:pt x="12" y="94"/>
                  </a:lnTo>
                  <a:lnTo>
                    <a:pt x="12" y="90"/>
                  </a:lnTo>
                  <a:lnTo>
                    <a:pt x="13" y="87"/>
                  </a:lnTo>
                  <a:lnTo>
                    <a:pt x="13" y="84"/>
                  </a:lnTo>
                  <a:lnTo>
                    <a:pt x="13" y="80"/>
                  </a:lnTo>
                  <a:lnTo>
                    <a:pt x="10" y="77"/>
                  </a:lnTo>
                  <a:lnTo>
                    <a:pt x="7" y="74"/>
                  </a:lnTo>
                  <a:lnTo>
                    <a:pt x="4" y="71"/>
                  </a:lnTo>
                  <a:lnTo>
                    <a:pt x="4" y="66"/>
                  </a:lnTo>
                  <a:lnTo>
                    <a:pt x="2" y="54"/>
                  </a:lnTo>
                  <a:lnTo>
                    <a:pt x="0" y="44"/>
                  </a:lnTo>
                  <a:lnTo>
                    <a:pt x="0" y="39"/>
                  </a:lnTo>
                  <a:lnTo>
                    <a:pt x="0" y="38"/>
                  </a:lnTo>
                  <a:lnTo>
                    <a:pt x="2" y="36"/>
                  </a:lnTo>
                  <a:lnTo>
                    <a:pt x="4" y="36"/>
                  </a:lnTo>
                  <a:lnTo>
                    <a:pt x="5" y="34"/>
                  </a:lnTo>
                  <a:lnTo>
                    <a:pt x="4" y="33"/>
                  </a:lnTo>
                  <a:lnTo>
                    <a:pt x="4" y="33"/>
                  </a:lnTo>
                  <a:lnTo>
                    <a:pt x="2" y="33"/>
                  </a:lnTo>
                  <a:lnTo>
                    <a:pt x="2" y="31"/>
                  </a:lnTo>
                  <a:lnTo>
                    <a:pt x="2" y="29"/>
                  </a:lnTo>
                  <a:lnTo>
                    <a:pt x="4" y="26"/>
                  </a:lnTo>
                  <a:lnTo>
                    <a:pt x="4" y="23"/>
                  </a:lnTo>
                  <a:lnTo>
                    <a:pt x="5" y="20"/>
                  </a:lnTo>
                  <a:lnTo>
                    <a:pt x="7" y="20"/>
                  </a:lnTo>
                  <a:lnTo>
                    <a:pt x="7" y="20"/>
                  </a:lnTo>
                  <a:lnTo>
                    <a:pt x="8" y="20"/>
                  </a:lnTo>
                  <a:lnTo>
                    <a:pt x="8" y="18"/>
                  </a:lnTo>
                  <a:lnTo>
                    <a:pt x="10" y="15"/>
                  </a:lnTo>
                  <a:lnTo>
                    <a:pt x="13" y="11"/>
                  </a:lnTo>
                  <a:lnTo>
                    <a:pt x="17" y="10"/>
                  </a:lnTo>
                  <a:lnTo>
                    <a:pt x="17" y="10"/>
                  </a:lnTo>
                  <a:lnTo>
                    <a:pt x="17" y="8"/>
                  </a:lnTo>
                  <a:lnTo>
                    <a:pt x="15" y="8"/>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 name="Freeform 181"/>
            <p:cNvSpPr>
              <a:spLocks/>
            </p:cNvSpPr>
            <p:nvPr/>
          </p:nvSpPr>
          <p:spPr bwMode="auto">
            <a:xfrm>
              <a:off x="820489" y="2302989"/>
              <a:ext cx="80902" cy="64935"/>
            </a:xfrm>
            <a:custGeom>
              <a:avLst/>
              <a:gdLst>
                <a:gd name="T0" fmla="*/ 76 w 76"/>
                <a:gd name="T1" fmla="*/ 61 h 61"/>
                <a:gd name="T2" fmla="*/ 73 w 76"/>
                <a:gd name="T3" fmla="*/ 57 h 61"/>
                <a:gd name="T4" fmla="*/ 68 w 76"/>
                <a:gd name="T5" fmla="*/ 54 h 61"/>
                <a:gd name="T6" fmla="*/ 63 w 76"/>
                <a:gd name="T7" fmla="*/ 51 h 61"/>
                <a:gd name="T8" fmla="*/ 45 w 76"/>
                <a:gd name="T9" fmla="*/ 41 h 61"/>
                <a:gd name="T10" fmla="*/ 28 w 76"/>
                <a:gd name="T11" fmla="*/ 30 h 61"/>
                <a:gd name="T12" fmla="*/ 23 w 76"/>
                <a:gd name="T13" fmla="*/ 26 h 61"/>
                <a:gd name="T14" fmla="*/ 17 w 76"/>
                <a:gd name="T15" fmla="*/ 18 h 61"/>
                <a:gd name="T16" fmla="*/ 9 w 76"/>
                <a:gd name="T17" fmla="*/ 10 h 61"/>
                <a:gd name="T18" fmla="*/ 0 w 76"/>
                <a:gd name="T1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61">
                  <a:moveTo>
                    <a:pt x="76" y="61"/>
                  </a:moveTo>
                  <a:lnTo>
                    <a:pt x="73" y="57"/>
                  </a:lnTo>
                  <a:lnTo>
                    <a:pt x="68" y="54"/>
                  </a:lnTo>
                  <a:lnTo>
                    <a:pt x="63" y="51"/>
                  </a:lnTo>
                  <a:lnTo>
                    <a:pt x="45" y="41"/>
                  </a:lnTo>
                  <a:lnTo>
                    <a:pt x="28" y="30"/>
                  </a:lnTo>
                  <a:lnTo>
                    <a:pt x="23" y="26"/>
                  </a:lnTo>
                  <a:lnTo>
                    <a:pt x="17" y="18"/>
                  </a:lnTo>
                  <a:lnTo>
                    <a:pt x="9" y="10"/>
                  </a:lnTo>
                  <a:lnTo>
                    <a:pt x="0" y="0"/>
                  </a:lnTo>
                </a:path>
              </a:pathLst>
            </a:custGeom>
            <a:solidFill>
              <a:srgbClr val="808080"/>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83" name="Freeform 182"/>
            <p:cNvSpPr>
              <a:spLocks/>
            </p:cNvSpPr>
            <p:nvPr/>
          </p:nvSpPr>
          <p:spPr bwMode="auto">
            <a:xfrm>
              <a:off x="472397" y="1747317"/>
              <a:ext cx="348092" cy="555671"/>
            </a:xfrm>
            <a:custGeom>
              <a:avLst/>
              <a:gdLst>
                <a:gd name="T0" fmla="*/ 300 w 327"/>
                <a:gd name="T1" fmla="*/ 494 h 522"/>
                <a:gd name="T2" fmla="*/ 283 w 327"/>
                <a:gd name="T3" fmla="*/ 489 h 522"/>
                <a:gd name="T4" fmla="*/ 272 w 327"/>
                <a:gd name="T5" fmla="*/ 476 h 522"/>
                <a:gd name="T6" fmla="*/ 216 w 327"/>
                <a:gd name="T7" fmla="*/ 436 h 522"/>
                <a:gd name="T8" fmla="*/ 204 w 327"/>
                <a:gd name="T9" fmla="*/ 426 h 522"/>
                <a:gd name="T10" fmla="*/ 206 w 327"/>
                <a:gd name="T11" fmla="*/ 423 h 522"/>
                <a:gd name="T12" fmla="*/ 204 w 327"/>
                <a:gd name="T13" fmla="*/ 413 h 522"/>
                <a:gd name="T14" fmla="*/ 184 w 327"/>
                <a:gd name="T15" fmla="*/ 407 h 522"/>
                <a:gd name="T16" fmla="*/ 183 w 327"/>
                <a:gd name="T17" fmla="*/ 390 h 522"/>
                <a:gd name="T18" fmla="*/ 173 w 327"/>
                <a:gd name="T19" fmla="*/ 382 h 522"/>
                <a:gd name="T20" fmla="*/ 179 w 327"/>
                <a:gd name="T21" fmla="*/ 377 h 522"/>
                <a:gd name="T22" fmla="*/ 188 w 327"/>
                <a:gd name="T23" fmla="*/ 367 h 522"/>
                <a:gd name="T24" fmla="*/ 179 w 327"/>
                <a:gd name="T25" fmla="*/ 364 h 522"/>
                <a:gd name="T26" fmla="*/ 173 w 327"/>
                <a:gd name="T27" fmla="*/ 367 h 522"/>
                <a:gd name="T28" fmla="*/ 183 w 327"/>
                <a:gd name="T29" fmla="*/ 354 h 522"/>
                <a:gd name="T30" fmla="*/ 173 w 327"/>
                <a:gd name="T31" fmla="*/ 336 h 522"/>
                <a:gd name="T32" fmla="*/ 160 w 327"/>
                <a:gd name="T33" fmla="*/ 321 h 522"/>
                <a:gd name="T34" fmla="*/ 158 w 327"/>
                <a:gd name="T35" fmla="*/ 315 h 522"/>
                <a:gd name="T36" fmla="*/ 153 w 327"/>
                <a:gd name="T37" fmla="*/ 306 h 522"/>
                <a:gd name="T38" fmla="*/ 145 w 327"/>
                <a:gd name="T39" fmla="*/ 298 h 522"/>
                <a:gd name="T40" fmla="*/ 140 w 327"/>
                <a:gd name="T41" fmla="*/ 282 h 522"/>
                <a:gd name="T42" fmla="*/ 124 w 327"/>
                <a:gd name="T43" fmla="*/ 280 h 522"/>
                <a:gd name="T44" fmla="*/ 110 w 327"/>
                <a:gd name="T45" fmla="*/ 265 h 522"/>
                <a:gd name="T46" fmla="*/ 114 w 327"/>
                <a:gd name="T47" fmla="*/ 250 h 522"/>
                <a:gd name="T48" fmla="*/ 107 w 327"/>
                <a:gd name="T49" fmla="*/ 247 h 522"/>
                <a:gd name="T50" fmla="*/ 112 w 327"/>
                <a:gd name="T51" fmla="*/ 236 h 522"/>
                <a:gd name="T52" fmla="*/ 101 w 327"/>
                <a:gd name="T53" fmla="*/ 244 h 522"/>
                <a:gd name="T54" fmla="*/ 91 w 327"/>
                <a:gd name="T55" fmla="*/ 244 h 522"/>
                <a:gd name="T56" fmla="*/ 97 w 327"/>
                <a:gd name="T57" fmla="*/ 226 h 522"/>
                <a:gd name="T58" fmla="*/ 87 w 327"/>
                <a:gd name="T59" fmla="*/ 226 h 522"/>
                <a:gd name="T60" fmla="*/ 78 w 327"/>
                <a:gd name="T61" fmla="*/ 219 h 522"/>
                <a:gd name="T62" fmla="*/ 76 w 327"/>
                <a:gd name="T63" fmla="*/ 216 h 522"/>
                <a:gd name="T64" fmla="*/ 84 w 327"/>
                <a:gd name="T65" fmla="*/ 206 h 522"/>
                <a:gd name="T66" fmla="*/ 99 w 327"/>
                <a:gd name="T67" fmla="*/ 204 h 522"/>
                <a:gd name="T68" fmla="*/ 87 w 327"/>
                <a:gd name="T69" fmla="*/ 198 h 522"/>
                <a:gd name="T70" fmla="*/ 74 w 327"/>
                <a:gd name="T71" fmla="*/ 198 h 522"/>
                <a:gd name="T72" fmla="*/ 97 w 327"/>
                <a:gd name="T73" fmla="*/ 190 h 522"/>
                <a:gd name="T74" fmla="*/ 99 w 327"/>
                <a:gd name="T75" fmla="*/ 188 h 522"/>
                <a:gd name="T76" fmla="*/ 76 w 327"/>
                <a:gd name="T77" fmla="*/ 188 h 522"/>
                <a:gd name="T78" fmla="*/ 61 w 327"/>
                <a:gd name="T79" fmla="*/ 193 h 522"/>
                <a:gd name="T80" fmla="*/ 66 w 327"/>
                <a:gd name="T81" fmla="*/ 185 h 522"/>
                <a:gd name="T82" fmla="*/ 48 w 327"/>
                <a:gd name="T83" fmla="*/ 188 h 522"/>
                <a:gd name="T84" fmla="*/ 46 w 327"/>
                <a:gd name="T85" fmla="*/ 167 h 522"/>
                <a:gd name="T86" fmla="*/ 32 w 327"/>
                <a:gd name="T87" fmla="*/ 173 h 522"/>
                <a:gd name="T88" fmla="*/ 30 w 327"/>
                <a:gd name="T89" fmla="*/ 150 h 522"/>
                <a:gd name="T90" fmla="*/ 68 w 327"/>
                <a:gd name="T91" fmla="*/ 153 h 522"/>
                <a:gd name="T92" fmla="*/ 87 w 327"/>
                <a:gd name="T93" fmla="*/ 140 h 522"/>
                <a:gd name="T94" fmla="*/ 56 w 327"/>
                <a:gd name="T95" fmla="*/ 147 h 522"/>
                <a:gd name="T96" fmla="*/ 40 w 327"/>
                <a:gd name="T97" fmla="*/ 152 h 522"/>
                <a:gd name="T98" fmla="*/ 28 w 327"/>
                <a:gd name="T99" fmla="*/ 144 h 522"/>
                <a:gd name="T100" fmla="*/ 23 w 327"/>
                <a:gd name="T101" fmla="*/ 144 h 522"/>
                <a:gd name="T102" fmla="*/ 23 w 327"/>
                <a:gd name="T103" fmla="*/ 119 h 522"/>
                <a:gd name="T104" fmla="*/ 36 w 327"/>
                <a:gd name="T105" fmla="*/ 116 h 522"/>
                <a:gd name="T106" fmla="*/ 51 w 327"/>
                <a:gd name="T107" fmla="*/ 114 h 522"/>
                <a:gd name="T108" fmla="*/ 96 w 327"/>
                <a:gd name="T109" fmla="*/ 106 h 522"/>
                <a:gd name="T110" fmla="*/ 43 w 327"/>
                <a:gd name="T111" fmla="*/ 109 h 522"/>
                <a:gd name="T112" fmla="*/ 36 w 327"/>
                <a:gd name="T113" fmla="*/ 86 h 522"/>
                <a:gd name="T114" fmla="*/ 40 w 327"/>
                <a:gd name="T115" fmla="*/ 79 h 522"/>
                <a:gd name="T116" fmla="*/ 36 w 327"/>
                <a:gd name="T117" fmla="*/ 76 h 522"/>
                <a:gd name="T118" fmla="*/ 33 w 327"/>
                <a:gd name="T119" fmla="*/ 76 h 522"/>
                <a:gd name="T120" fmla="*/ 15 w 327"/>
                <a:gd name="T121" fmla="*/ 48 h 522"/>
                <a:gd name="T122" fmla="*/ 15 w 327"/>
                <a:gd name="T123" fmla="*/ 27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7" h="522">
                  <a:moveTo>
                    <a:pt x="327" y="522"/>
                  </a:moveTo>
                  <a:lnTo>
                    <a:pt x="324" y="519"/>
                  </a:lnTo>
                  <a:lnTo>
                    <a:pt x="321" y="515"/>
                  </a:lnTo>
                  <a:lnTo>
                    <a:pt x="319" y="512"/>
                  </a:lnTo>
                  <a:lnTo>
                    <a:pt x="318" y="510"/>
                  </a:lnTo>
                  <a:lnTo>
                    <a:pt x="314" y="507"/>
                  </a:lnTo>
                  <a:lnTo>
                    <a:pt x="311" y="505"/>
                  </a:lnTo>
                  <a:lnTo>
                    <a:pt x="308" y="504"/>
                  </a:lnTo>
                  <a:lnTo>
                    <a:pt x="306" y="501"/>
                  </a:lnTo>
                  <a:lnTo>
                    <a:pt x="304" y="499"/>
                  </a:lnTo>
                  <a:lnTo>
                    <a:pt x="304" y="497"/>
                  </a:lnTo>
                  <a:lnTo>
                    <a:pt x="303" y="496"/>
                  </a:lnTo>
                  <a:lnTo>
                    <a:pt x="301" y="496"/>
                  </a:lnTo>
                  <a:lnTo>
                    <a:pt x="300" y="494"/>
                  </a:lnTo>
                  <a:lnTo>
                    <a:pt x="298" y="496"/>
                  </a:lnTo>
                  <a:lnTo>
                    <a:pt x="300" y="497"/>
                  </a:lnTo>
                  <a:lnTo>
                    <a:pt x="301" y="497"/>
                  </a:lnTo>
                  <a:lnTo>
                    <a:pt x="301" y="499"/>
                  </a:lnTo>
                  <a:lnTo>
                    <a:pt x="303" y="499"/>
                  </a:lnTo>
                  <a:lnTo>
                    <a:pt x="303" y="499"/>
                  </a:lnTo>
                  <a:lnTo>
                    <a:pt x="300" y="499"/>
                  </a:lnTo>
                  <a:lnTo>
                    <a:pt x="296" y="497"/>
                  </a:lnTo>
                  <a:lnTo>
                    <a:pt x="291" y="496"/>
                  </a:lnTo>
                  <a:lnTo>
                    <a:pt x="286" y="494"/>
                  </a:lnTo>
                  <a:lnTo>
                    <a:pt x="283" y="491"/>
                  </a:lnTo>
                  <a:lnTo>
                    <a:pt x="281" y="489"/>
                  </a:lnTo>
                  <a:lnTo>
                    <a:pt x="281" y="489"/>
                  </a:lnTo>
                  <a:lnTo>
                    <a:pt x="283" y="489"/>
                  </a:lnTo>
                  <a:lnTo>
                    <a:pt x="283" y="491"/>
                  </a:lnTo>
                  <a:lnTo>
                    <a:pt x="285" y="491"/>
                  </a:lnTo>
                  <a:lnTo>
                    <a:pt x="285" y="489"/>
                  </a:lnTo>
                  <a:lnTo>
                    <a:pt x="283" y="487"/>
                  </a:lnTo>
                  <a:lnTo>
                    <a:pt x="283" y="486"/>
                  </a:lnTo>
                  <a:lnTo>
                    <a:pt x="283" y="486"/>
                  </a:lnTo>
                  <a:lnTo>
                    <a:pt x="285" y="486"/>
                  </a:lnTo>
                  <a:lnTo>
                    <a:pt x="285" y="484"/>
                  </a:lnTo>
                  <a:lnTo>
                    <a:pt x="285" y="484"/>
                  </a:lnTo>
                  <a:lnTo>
                    <a:pt x="283" y="482"/>
                  </a:lnTo>
                  <a:lnTo>
                    <a:pt x="280" y="481"/>
                  </a:lnTo>
                  <a:lnTo>
                    <a:pt x="278" y="479"/>
                  </a:lnTo>
                  <a:lnTo>
                    <a:pt x="275" y="477"/>
                  </a:lnTo>
                  <a:lnTo>
                    <a:pt x="272" y="476"/>
                  </a:lnTo>
                  <a:lnTo>
                    <a:pt x="268" y="474"/>
                  </a:lnTo>
                  <a:lnTo>
                    <a:pt x="263" y="473"/>
                  </a:lnTo>
                  <a:lnTo>
                    <a:pt x="260" y="471"/>
                  </a:lnTo>
                  <a:lnTo>
                    <a:pt x="257" y="469"/>
                  </a:lnTo>
                  <a:lnTo>
                    <a:pt x="257" y="468"/>
                  </a:lnTo>
                  <a:lnTo>
                    <a:pt x="255" y="466"/>
                  </a:lnTo>
                  <a:lnTo>
                    <a:pt x="257" y="464"/>
                  </a:lnTo>
                  <a:lnTo>
                    <a:pt x="255" y="461"/>
                  </a:lnTo>
                  <a:lnTo>
                    <a:pt x="249" y="454"/>
                  </a:lnTo>
                  <a:lnTo>
                    <a:pt x="237" y="446"/>
                  </a:lnTo>
                  <a:lnTo>
                    <a:pt x="227" y="441"/>
                  </a:lnTo>
                  <a:lnTo>
                    <a:pt x="224" y="440"/>
                  </a:lnTo>
                  <a:lnTo>
                    <a:pt x="219" y="438"/>
                  </a:lnTo>
                  <a:lnTo>
                    <a:pt x="216" y="436"/>
                  </a:lnTo>
                  <a:lnTo>
                    <a:pt x="211" y="435"/>
                  </a:lnTo>
                  <a:lnTo>
                    <a:pt x="206" y="433"/>
                  </a:lnTo>
                  <a:lnTo>
                    <a:pt x="204" y="431"/>
                  </a:lnTo>
                  <a:lnTo>
                    <a:pt x="203" y="431"/>
                  </a:lnTo>
                  <a:lnTo>
                    <a:pt x="204" y="431"/>
                  </a:lnTo>
                  <a:lnTo>
                    <a:pt x="204" y="431"/>
                  </a:lnTo>
                  <a:lnTo>
                    <a:pt x="206" y="431"/>
                  </a:lnTo>
                  <a:lnTo>
                    <a:pt x="207" y="431"/>
                  </a:lnTo>
                  <a:lnTo>
                    <a:pt x="209" y="431"/>
                  </a:lnTo>
                  <a:lnTo>
                    <a:pt x="209" y="431"/>
                  </a:lnTo>
                  <a:lnTo>
                    <a:pt x="207" y="430"/>
                  </a:lnTo>
                  <a:lnTo>
                    <a:pt x="206" y="430"/>
                  </a:lnTo>
                  <a:lnTo>
                    <a:pt x="204" y="428"/>
                  </a:lnTo>
                  <a:lnTo>
                    <a:pt x="204" y="426"/>
                  </a:lnTo>
                  <a:lnTo>
                    <a:pt x="204" y="425"/>
                  </a:lnTo>
                  <a:lnTo>
                    <a:pt x="206" y="423"/>
                  </a:lnTo>
                  <a:lnTo>
                    <a:pt x="207" y="423"/>
                  </a:lnTo>
                  <a:lnTo>
                    <a:pt x="211" y="423"/>
                  </a:lnTo>
                  <a:lnTo>
                    <a:pt x="214" y="423"/>
                  </a:lnTo>
                  <a:lnTo>
                    <a:pt x="217" y="422"/>
                  </a:lnTo>
                  <a:lnTo>
                    <a:pt x="219" y="422"/>
                  </a:lnTo>
                  <a:lnTo>
                    <a:pt x="219" y="420"/>
                  </a:lnTo>
                  <a:lnTo>
                    <a:pt x="217" y="420"/>
                  </a:lnTo>
                  <a:lnTo>
                    <a:pt x="216" y="420"/>
                  </a:lnTo>
                  <a:lnTo>
                    <a:pt x="212" y="422"/>
                  </a:lnTo>
                  <a:lnTo>
                    <a:pt x="211" y="423"/>
                  </a:lnTo>
                  <a:lnTo>
                    <a:pt x="207" y="423"/>
                  </a:lnTo>
                  <a:lnTo>
                    <a:pt x="206" y="423"/>
                  </a:lnTo>
                  <a:lnTo>
                    <a:pt x="204" y="422"/>
                  </a:lnTo>
                  <a:lnTo>
                    <a:pt x="204" y="420"/>
                  </a:lnTo>
                  <a:lnTo>
                    <a:pt x="206" y="418"/>
                  </a:lnTo>
                  <a:lnTo>
                    <a:pt x="206" y="418"/>
                  </a:lnTo>
                  <a:lnTo>
                    <a:pt x="204" y="417"/>
                  </a:lnTo>
                  <a:lnTo>
                    <a:pt x="203" y="417"/>
                  </a:lnTo>
                  <a:lnTo>
                    <a:pt x="203" y="417"/>
                  </a:lnTo>
                  <a:lnTo>
                    <a:pt x="203" y="417"/>
                  </a:lnTo>
                  <a:lnTo>
                    <a:pt x="204" y="415"/>
                  </a:lnTo>
                  <a:lnTo>
                    <a:pt x="206" y="413"/>
                  </a:lnTo>
                  <a:lnTo>
                    <a:pt x="206" y="410"/>
                  </a:lnTo>
                  <a:lnTo>
                    <a:pt x="206" y="410"/>
                  </a:lnTo>
                  <a:lnTo>
                    <a:pt x="204" y="412"/>
                  </a:lnTo>
                  <a:lnTo>
                    <a:pt x="204" y="413"/>
                  </a:lnTo>
                  <a:lnTo>
                    <a:pt x="201" y="415"/>
                  </a:lnTo>
                  <a:lnTo>
                    <a:pt x="199" y="415"/>
                  </a:lnTo>
                  <a:lnTo>
                    <a:pt x="196" y="415"/>
                  </a:lnTo>
                  <a:lnTo>
                    <a:pt x="193" y="413"/>
                  </a:lnTo>
                  <a:lnTo>
                    <a:pt x="191" y="412"/>
                  </a:lnTo>
                  <a:lnTo>
                    <a:pt x="191" y="410"/>
                  </a:lnTo>
                  <a:lnTo>
                    <a:pt x="191" y="410"/>
                  </a:lnTo>
                  <a:lnTo>
                    <a:pt x="191" y="408"/>
                  </a:lnTo>
                  <a:lnTo>
                    <a:pt x="191" y="408"/>
                  </a:lnTo>
                  <a:lnTo>
                    <a:pt x="189" y="408"/>
                  </a:lnTo>
                  <a:lnTo>
                    <a:pt x="188" y="408"/>
                  </a:lnTo>
                  <a:lnTo>
                    <a:pt x="186" y="408"/>
                  </a:lnTo>
                  <a:lnTo>
                    <a:pt x="186" y="407"/>
                  </a:lnTo>
                  <a:lnTo>
                    <a:pt x="184" y="407"/>
                  </a:lnTo>
                  <a:lnTo>
                    <a:pt x="184" y="405"/>
                  </a:lnTo>
                  <a:lnTo>
                    <a:pt x="183" y="405"/>
                  </a:lnTo>
                  <a:lnTo>
                    <a:pt x="183" y="405"/>
                  </a:lnTo>
                  <a:lnTo>
                    <a:pt x="181" y="403"/>
                  </a:lnTo>
                  <a:lnTo>
                    <a:pt x="183" y="403"/>
                  </a:lnTo>
                  <a:lnTo>
                    <a:pt x="184" y="403"/>
                  </a:lnTo>
                  <a:lnTo>
                    <a:pt x="186" y="403"/>
                  </a:lnTo>
                  <a:lnTo>
                    <a:pt x="188" y="403"/>
                  </a:lnTo>
                  <a:lnTo>
                    <a:pt x="189" y="403"/>
                  </a:lnTo>
                  <a:lnTo>
                    <a:pt x="189" y="402"/>
                  </a:lnTo>
                  <a:lnTo>
                    <a:pt x="188" y="399"/>
                  </a:lnTo>
                  <a:lnTo>
                    <a:pt x="186" y="395"/>
                  </a:lnTo>
                  <a:lnTo>
                    <a:pt x="184" y="392"/>
                  </a:lnTo>
                  <a:lnTo>
                    <a:pt x="183" y="390"/>
                  </a:lnTo>
                  <a:lnTo>
                    <a:pt x="183" y="389"/>
                  </a:lnTo>
                  <a:lnTo>
                    <a:pt x="183" y="387"/>
                  </a:lnTo>
                  <a:lnTo>
                    <a:pt x="183" y="387"/>
                  </a:lnTo>
                  <a:lnTo>
                    <a:pt x="183" y="385"/>
                  </a:lnTo>
                  <a:lnTo>
                    <a:pt x="179" y="385"/>
                  </a:lnTo>
                  <a:lnTo>
                    <a:pt x="178" y="385"/>
                  </a:lnTo>
                  <a:lnTo>
                    <a:pt x="176" y="387"/>
                  </a:lnTo>
                  <a:lnTo>
                    <a:pt x="175" y="389"/>
                  </a:lnTo>
                  <a:lnTo>
                    <a:pt x="173" y="389"/>
                  </a:lnTo>
                  <a:lnTo>
                    <a:pt x="173" y="389"/>
                  </a:lnTo>
                  <a:lnTo>
                    <a:pt x="173" y="387"/>
                  </a:lnTo>
                  <a:lnTo>
                    <a:pt x="175" y="387"/>
                  </a:lnTo>
                  <a:lnTo>
                    <a:pt x="173" y="384"/>
                  </a:lnTo>
                  <a:lnTo>
                    <a:pt x="173" y="382"/>
                  </a:lnTo>
                  <a:lnTo>
                    <a:pt x="171" y="380"/>
                  </a:lnTo>
                  <a:lnTo>
                    <a:pt x="170" y="379"/>
                  </a:lnTo>
                  <a:lnTo>
                    <a:pt x="170" y="377"/>
                  </a:lnTo>
                  <a:lnTo>
                    <a:pt x="168" y="376"/>
                  </a:lnTo>
                  <a:lnTo>
                    <a:pt x="170" y="372"/>
                  </a:lnTo>
                  <a:lnTo>
                    <a:pt x="170" y="371"/>
                  </a:lnTo>
                  <a:lnTo>
                    <a:pt x="171" y="371"/>
                  </a:lnTo>
                  <a:lnTo>
                    <a:pt x="173" y="372"/>
                  </a:lnTo>
                  <a:lnTo>
                    <a:pt x="175" y="374"/>
                  </a:lnTo>
                  <a:lnTo>
                    <a:pt x="176" y="377"/>
                  </a:lnTo>
                  <a:lnTo>
                    <a:pt x="178" y="379"/>
                  </a:lnTo>
                  <a:lnTo>
                    <a:pt x="178" y="379"/>
                  </a:lnTo>
                  <a:lnTo>
                    <a:pt x="179" y="379"/>
                  </a:lnTo>
                  <a:lnTo>
                    <a:pt x="179" y="377"/>
                  </a:lnTo>
                  <a:lnTo>
                    <a:pt x="179" y="377"/>
                  </a:lnTo>
                  <a:lnTo>
                    <a:pt x="178" y="376"/>
                  </a:lnTo>
                  <a:lnTo>
                    <a:pt x="176" y="376"/>
                  </a:lnTo>
                  <a:lnTo>
                    <a:pt x="176" y="376"/>
                  </a:lnTo>
                  <a:lnTo>
                    <a:pt x="176" y="374"/>
                  </a:lnTo>
                  <a:lnTo>
                    <a:pt x="178" y="372"/>
                  </a:lnTo>
                  <a:lnTo>
                    <a:pt x="179" y="371"/>
                  </a:lnTo>
                  <a:lnTo>
                    <a:pt x="183" y="371"/>
                  </a:lnTo>
                  <a:lnTo>
                    <a:pt x="184" y="369"/>
                  </a:lnTo>
                  <a:lnTo>
                    <a:pt x="186" y="369"/>
                  </a:lnTo>
                  <a:lnTo>
                    <a:pt x="188" y="369"/>
                  </a:lnTo>
                  <a:lnTo>
                    <a:pt x="189" y="369"/>
                  </a:lnTo>
                  <a:lnTo>
                    <a:pt x="189" y="369"/>
                  </a:lnTo>
                  <a:lnTo>
                    <a:pt x="188" y="367"/>
                  </a:lnTo>
                  <a:lnTo>
                    <a:pt x="186" y="367"/>
                  </a:lnTo>
                  <a:lnTo>
                    <a:pt x="186" y="367"/>
                  </a:lnTo>
                  <a:lnTo>
                    <a:pt x="186" y="366"/>
                  </a:lnTo>
                  <a:lnTo>
                    <a:pt x="186" y="364"/>
                  </a:lnTo>
                  <a:lnTo>
                    <a:pt x="188" y="362"/>
                  </a:lnTo>
                  <a:lnTo>
                    <a:pt x="188" y="362"/>
                  </a:lnTo>
                  <a:lnTo>
                    <a:pt x="188" y="362"/>
                  </a:lnTo>
                  <a:lnTo>
                    <a:pt x="186" y="366"/>
                  </a:lnTo>
                  <a:lnTo>
                    <a:pt x="184" y="367"/>
                  </a:lnTo>
                  <a:lnTo>
                    <a:pt x="179" y="367"/>
                  </a:lnTo>
                  <a:lnTo>
                    <a:pt x="179" y="367"/>
                  </a:lnTo>
                  <a:lnTo>
                    <a:pt x="179" y="366"/>
                  </a:lnTo>
                  <a:lnTo>
                    <a:pt x="179" y="366"/>
                  </a:lnTo>
                  <a:lnTo>
                    <a:pt x="179" y="364"/>
                  </a:lnTo>
                  <a:lnTo>
                    <a:pt x="181" y="364"/>
                  </a:lnTo>
                  <a:lnTo>
                    <a:pt x="181" y="364"/>
                  </a:lnTo>
                  <a:lnTo>
                    <a:pt x="178" y="364"/>
                  </a:lnTo>
                  <a:lnTo>
                    <a:pt x="178" y="366"/>
                  </a:lnTo>
                  <a:lnTo>
                    <a:pt x="179" y="366"/>
                  </a:lnTo>
                  <a:lnTo>
                    <a:pt x="179" y="366"/>
                  </a:lnTo>
                  <a:lnTo>
                    <a:pt x="178" y="364"/>
                  </a:lnTo>
                  <a:lnTo>
                    <a:pt x="176" y="362"/>
                  </a:lnTo>
                  <a:lnTo>
                    <a:pt x="176" y="364"/>
                  </a:lnTo>
                  <a:lnTo>
                    <a:pt x="176" y="364"/>
                  </a:lnTo>
                  <a:lnTo>
                    <a:pt x="176" y="366"/>
                  </a:lnTo>
                  <a:lnTo>
                    <a:pt x="176" y="367"/>
                  </a:lnTo>
                  <a:lnTo>
                    <a:pt x="175" y="369"/>
                  </a:lnTo>
                  <a:lnTo>
                    <a:pt x="173" y="367"/>
                  </a:lnTo>
                  <a:lnTo>
                    <a:pt x="171" y="366"/>
                  </a:lnTo>
                  <a:lnTo>
                    <a:pt x="171" y="362"/>
                  </a:lnTo>
                  <a:lnTo>
                    <a:pt x="171" y="359"/>
                  </a:lnTo>
                  <a:lnTo>
                    <a:pt x="171" y="356"/>
                  </a:lnTo>
                  <a:lnTo>
                    <a:pt x="173" y="352"/>
                  </a:lnTo>
                  <a:lnTo>
                    <a:pt x="175" y="352"/>
                  </a:lnTo>
                  <a:lnTo>
                    <a:pt x="176" y="354"/>
                  </a:lnTo>
                  <a:lnTo>
                    <a:pt x="178" y="354"/>
                  </a:lnTo>
                  <a:lnTo>
                    <a:pt x="181" y="354"/>
                  </a:lnTo>
                  <a:lnTo>
                    <a:pt x="183" y="354"/>
                  </a:lnTo>
                  <a:lnTo>
                    <a:pt x="184" y="354"/>
                  </a:lnTo>
                  <a:lnTo>
                    <a:pt x="184" y="354"/>
                  </a:lnTo>
                  <a:lnTo>
                    <a:pt x="184" y="354"/>
                  </a:lnTo>
                  <a:lnTo>
                    <a:pt x="183" y="354"/>
                  </a:lnTo>
                  <a:lnTo>
                    <a:pt x="181" y="352"/>
                  </a:lnTo>
                  <a:lnTo>
                    <a:pt x="178" y="352"/>
                  </a:lnTo>
                  <a:lnTo>
                    <a:pt x="175" y="349"/>
                  </a:lnTo>
                  <a:lnTo>
                    <a:pt x="171" y="348"/>
                  </a:lnTo>
                  <a:lnTo>
                    <a:pt x="170" y="346"/>
                  </a:lnTo>
                  <a:lnTo>
                    <a:pt x="168" y="344"/>
                  </a:lnTo>
                  <a:lnTo>
                    <a:pt x="170" y="341"/>
                  </a:lnTo>
                  <a:lnTo>
                    <a:pt x="171" y="339"/>
                  </a:lnTo>
                  <a:lnTo>
                    <a:pt x="173" y="339"/>
                  </a:lnTo>
                  <a:lnTo>
                    <a:pt x="176" y="338"/>
                  </a:lnTo>
                  <a:lnTo>
                    <a:pt x="178" y="336"/>
                  </a:lnTo>
                  <a:lnTo>
                    <a:pt x="176" y="336"/>
                  </a:lnTo>
                  <a:lnTo>
                    <a:pt x="175" y="336"/>
                  </a:lnTo>
                  <a:lnTo>
                    <a:pt x="173" y="336"/>
                  </a:lnTo>
                  <a:lnTo>
                    <a:pt x="171" y="336"/>
                  </a:lnTo>
                  <a:lnTo>
                    <a:pt x="170" y="336"/>
                  </a:lnTo>
                  <a:lnTo>
                    <a:pt x="170" y="336"/>
                  </a:lnTo>
                  <a:lnTo>
                    <a:pt x="170" y="333"/>
                  </a:lnTo>
                  <a:lnTo>
                    <a:pt x="170" y="329"/>
                  </a:lnTo>
                  <a:lnTo>
                    <a:pt x="171" y="329"/>
                  </a:lnTo>
                  <a:lnTo>
                    <a:pt x="171" y="328"/>
                  </a:lnTo>
                  <a:lnTo>
                    <a:pt x="171" y="326"/>
                  </a:lnTo>
                  <a:lnTo>
                    <a:pt x="168" y="326"/>
                  </a:lnTo>
                  <a:lnTo>
                    <a:pt x="166" y="325"/>
                  </a:lnTo>
                  <a:lnTo>
                    <a:pt x="165" y="323"/>
                  </a:lnTo>
                  <a:lnTo>
                    <a:pt x="163" y="323"/>
                  </a:lnTo>
                  <a:lnTo>
                    <a:pt x="161" y="323"/>
                  </a:lnTo>
                  <a:lnTo>
                    <a:pt x="160" y="321"/>
                  </a:lnTo>
                  <a:lnTo>
                    <a:pt x="161" y="320"/>
                  </a:lnTo>
                  <a:lnTo>
                    <a:pt x="161" y="318"/>
                  </a:lnTo>
                  <a:lnTo>
                    <a:pt x="163" y="316"/>
                  </a:lnTo>
                  <a:lnTo>
                    <a:pt x="163" y="315"/>
                  </a:lnTo>
                  <a:lnTo>
                    <a:pt x="163" y="315"/>
                  </a:lnTo>
                  <a:lnTo>
                    <a:pt x="163" y="316"/>
                  </a:lnTo>
                  <a:lnTo>
                    <a:pt x="161" y="318"/>
                  </a:lnTo>
                  <a:lnTo>
                    <a:pt x="161" y="318"/>
                  </a:lnTo>
                  <a:lnTo>
                    <a:pt x="160" y="318"/>
                  </a:lnTo>
                  <a:lnTo>
                    <a:pt x="158" y="318"/>
                  </a:lnTo>
                  <a:lnTo>
                    <a:pt x="158" y="316"/>
                  </a:lnTo>
                  <a:lnTo>
                    <a:pt x="158" y="315"/>
                  </a:lnTo>
                  <a:lnTo>
                    <a:pt x="158" y="315"/>
                  </a:lnTo>
                  <a:lnTo>
                    <a:pt x="158" y="315"/>
                  </a:lnTo>
                  <a:lnTo>
                    <a:pt x="156" y="316"/>
                  </a:lnTo>
                  <a:lnTo>
                    <a:pt x="155" y="316"/>
                  </a:lnTo>
                  <a:lnTo>
                    <a:pt x="153" y="316"/>
                  </a:lnTo>
                  <a:lnTo>
                    <a:pt x="153" y="315"/>
                  </a:lnTo>
                  <a:lnTo>
                    <a:pt x="155" y="313"/>
                  </a:lnTo>
                  <a:lnTo>
                    <a:pt x="155" y="311"/>
                  </a:lnTo>
                  <a:lnTo>
                    <a:pt x="156" y="308"/>
                  </a:lnTo>
                  <a:lnTo>
                    <a:pt x="156" y="305"/>
                  </a:lnTo>
                  <a:lnTo>
                    <a:pt x="156" y="303"/>
                  </a:lnTo>
                  <a:lnTo>
                    <a:pt x="156" y="303"/>
                  </a:lnTo>
                  <a:lnTo>
                    <a:pt x="156" y="305"/>
                  </a:lnTo>
                  <a:lnTo>
                    <a:pt x="155" y="305"/>
                  </a:lnTo>
                  <a:lnTo>
                    <a:pt x="155" y="305"/>
                  </a:lnTo>
                  <a:lnTo>
                    <a:pt x="153" y="306"/>
                  </a:lnTo>
                  <a:lnTo>
                    <a:pt x="152" y="306"/>
                  </a:lnTo>
                  <a:lnTo>
                    <a:pt x="150" y="305"/>
                  </a:lnTo>
                  <a:lnTo>
                    <a:pt x="152" y="303"/>
                  </a:lnTo>
                  <a:lnTo>
                    <a:pt x="153" y="300"/>
                  </a:lnTo>
                  <a:lnTo>
                    <a:pt x="153" y="298"/>
                  </a:lnTo>
                  <a:lnTo>
                    <a:pt x="155" y="297"/>
                  </a:lnTo>
                  <a:lnTo>
                    <a:pt x="155" y="295"/>
                  </a:lnTo>
                  <a:lnTo>
                    <a:pt x="153" y="295"/>
                  </a:lnTo>
                  <a:lnTo>
                    <a:pt x="153" y="297"/>
                  </a:lnTo>
                  <a:lnTo>
                    <a:pt x="152" y="298"/>
                  </a:lnTo>
                  <a:lnTo>
                    <a:pt x="152" y="300"/>
                  </a:lnTo>
                  <a:lnTo>
                    <a:pt x="150" y="300"/>
                  </a:lnTo>
                  <a:lnTo>
                    <a:pt x="148" y="300"/>
                  </a:lnTo>
                  <a:lnTo>
                    <a:pt x="145" y="298"/>
                  </a:lnTo>
                  <a:lnTo>
                    <a:pt x="143" y="295"/>
                  </a:lnTo>
                  <a:lnTo>
                    <a:pt x="140" y="293"/>
                  </a:lnTo>
                  <a:lnTo>
                    <a:pt x="137" y="292"/>
                  </a:lnTo>
                  <a:lnTo>
                    <a:pt x="137" y="290"/>
                  </a:lnTo>
                  <a:lnTo>
                    <a:pt x="137" y="288"/>
                  </a:lnTo>
                  <a:lnTo>
                    <a:pt x="137" y="287"/>
                  </a:lnTo>
                  <a:lnTo>
                    <a:pt x="138" y="287"/>
                  </a:lnTo>
                  <a:lnTo>
                    <a:pt x="138" y="287"/>
                  </a:lnTo>
                  <a:lnTo>
                    <a:pt x="140" y="287"/>
                  </a:lnTo>
                  <a:lnTo>
                    <a:pt x="140" y="285"/>
                  </a:lnTo>
                  <a:lnTo>
                    <a:pt x="140" y="283"/>
                  </a:lnTo>
                  <a:lnTo>
                    <a:pt x="140" y="282"/>
                  </a:lnTo>
                  <a:lnTo>
                    <a:pt x="140" y="282"/>
                  </a:lnTo>
                  <a:lnTo>
                    <a:pt x="140" y="282"/>
                  </a:lnTo>
                  <a:lnTo>
                    <a:pt x="138" y="283"/>
                  </a:lnTo>
                  <a:lnTo>
                    <a:pt x="138" y="285"/>
                  </a:lnTo>
                  <a:lnTo>
                    <a:pt x="137" y="287"/>
                  </a:lnTo>
                  <a:lnTo>
                    <a:pt x="137" y="288"/>
                  </a:lnTo>
                  <a:lnTo>
                    <a:pt x="135" y="288"/>
                  </a:lnTo>
                  <a:lnTo>
                    <a:pt x="132" y="288"/>
                  </a:lnTo>
                  <a:lnTo>
                    <a:pt x="130" y="287"/>
                  </a:lnTo>
                  <a:lnTo>
                    <a:pt x="130" y="287"/>
                  </a:lnTo>
                  <a:lnTo>
                    <a:pt x="129" y="285"/>
                  </a:lnTo>
                  <a:lnTo>
                    <a:pt x="129" y="283"/>
                  </a:lnTo>
                  <a:lnTo>
                    <a:pt x="129" y="282"/>
                  </a:lnTo>
                  <a:lnTo>
                    <a:pt x="129" y="282"/>
                  </a:lnTo>
                  <a:lnTo>
                    <a:pt x="127" y="280"/>
                  </a:lnTo>
                  <a:lnTo>
                    <a:pt x="124" y="280"/>
                  </a:lnTo>
                  <a:lnTo>
                    <a:pt x="122" y="278"/>
                  </a:lnTo>
                  <a:lnTo>
                    <a:pt x="122" y="280"/>
                  </a:lnTo>
                  <a:lnTo>
                    <a:pt x="120" y="280"/>
                  </a:lnTo>
                  <a:lnTo>
                    <a:pt x="119" y="280"/>
                  </a:lnTo>
                  <a:lnTo>
                    <a:pt x="119" y="280"/>
                  </a:lnTo>
                  <a:lnTo>
                    <a:pt x="119" y="278"/>
                  </a:lnTo>
                  <a:lnTo>
                    <a:pt x="119" y="277"/>
                  </a:lnTo>
                  <a:lnTo>
                    <a:pt x="119" y="275"/>
                  </a:lnTo>
                  <a:lnTo>
                    <a:pt x="119" y="272"/>
                  </a:lnTo>
                  <a:lnTo>
                    <a:pt x="117" y="269"/>
                  </a:lnTo>
                  <a:lnTo>
                    <a:pt x="115" y="267"/>
                  </a:lnTo>
                  <a:lnTo>
                    <a:pt x="114" y="265"/>
                  </a:lnTo>
                  <a:lnTo>
                    <a:pt x="112" y="265"/>
                  </a:lnTo>
                  <a:lnTo>
                    <a:pt x="110" y="265"/>
                  </a:lnTo>
                  <a:lnTo>
                    <a:pt x="110" y="265"/>
                  </a:lnTo>
                  <a:lnTo>
                    <a:pt x="110" y="265"/>
                  </a:lnTo>
                  <a:lnTo>
                    <a:pt x="110" y="262"/>
                  </a:lnTo>
                  <a:lnTo>
                    <a:pt x="112" y="259"/>
                  </a:lnTo>
                  <a:lnTo>
                    <a:pt x="114" y="255"/>
                  </a:lnTo>
                  <a:lnTo>
                    <a:pt x="115" y="252"/>
                  </a:lnTo>
                  <a:lnTo>
                    <a:pt x="117" y="250"/>
                  </a:lnTo>
                  <a:lnTo>
                    <a:pt x="117" y="249"/>
                  </a:lnTo>
                  <a:lnTo>
                    <a:pt x="119" y="246"/>
                  </a:lnTo>
                  <a:lnTo>
                    <a:pt x="119" y="244"/>
                  </a:lnTo>
                  <a:lnTo>
                    <a:pt x="119" y="244"/>
                  </a:lnTo>
                  <a:lnTo>
                    <a:pt x="117" y="246"/>
                  </a:lnTo>
                  <a:lnTo>
                    <a:pt x="115" y="249"/>
                  </a:lnTo>
                  <a:lnTo>
                    <a:pt x="114" y="250"/>
                  </a:lnTo>
                  <a:lnTo>
                    <a:pt x="114" y="254"/>
                  </a:lnTo>
                  <a:lnTo>
                    <a:pt x="112" y="255"/>
                  </a:lnTo>
                  <a:lnTo>
                    <a:pt x="110" y="255"/>
                  </a:lnTo>
                  <a:lnTo>
                    <a:pt x="109" y="255"/>
                  </a:lnTo>
                  <a:lnTo>
                    <a:pt x="109" y="254"/>
                  </a:lnTo>
                  <a:lnTo>
                    <a:pt x="109" y="252"/>
                  </a:lnTo>
                  <a:lnTo>
                    <a:pt x="109" y="252"/>
                  </a:lnTo>
                  <a:lnTo>
                    <a:pt x="109" y="252"/>
                  </a:lnTo>
                  <a:lnTo>
                    <a:pt x="107" y="254"/>
                  </a:lnTo>
                  <a:lnTo>
                    <a:pt x="106" y="254"/>
                  </a:lnTo>
                  <a:lnTo>
                    <a:pt x="106" y="252"/>
                  </a:lnTo>
                  <a:lnTo>
                    <a:pt x="106" y="250"/>
                  </a:lnTo>
                  <a:lnTo>
                    <a:pt x="107" y="249"/>
                  </a:lnTo>
                  <a:lnTo>
                    <a:pt x="107" y="247"/>
                  </a:lnTo>
                  <a:lnTo>
                    <a:pt x="109" y="246"/>
                  </a:lnTo>
                  <a:lnTo>
                    <a:pt x="109" y="246"/>
                  </a:lnTo>
                  <a:lnTo>
                    <a:pt x="107" y="246"/>
                  </a:lnTo>
                  <a:lnTo>
                    <a:pt x="107" y="246"/>
                  </a:lnTo>
                  <a:lnTo>
                    <a:pt x="106" y="247"/>
                  </a:lnTo>
                  <a:lnTo>
                    <a:pt x="104" y="247"/>
                  </a:lnTo>
                  <a:lnTo>
                    <a:pt x="104" y="246"/>
                  </a:lnTo>
                  <a:lnTo>
                    <a:pt x="104" y="244"/>
                  </a:lnTo>
                  <a:lnTo>
                    <a:pt x="106" y="242"/>
                  </a:lnTo>
                  <a:lnTo>
                    <a:pt x="107" y="241"/>
                  </a:lnTo>
                  <a:lnTo>
                    <a:pt x="109" y="239"/>
                  </a:lnTo>
                  <a:lnTo>
                    <a:pt x="110" y="237"/>
                  </a:lnTo>
                  <a:lnTo>
                    <a:pt x="112" y="236"/>
                  </a:lnTo>
                  <a:lnTo>
                    <a:pt x="112" y="236"/>
                  </a:lnTo>
                  <a:lnTo>
                    <a:pt x="110" y="236"/>
                  </a:lnTo>
                  <a:lnTo>
                    <a:pt x="109" y="237"/>
                  </a:lnTo>
                  <a:lnTo>
                    <a:pt x="109" y="239"/>
                  </a:lnTo>
                  <a:lnTo>
                    <a:pt x="106" y="239"/>
                  </a:lnTo>
                  <a:lnTo>
                    <a:pt x="104" y="237"/>
                  </a:lnTo>
                  <a:lnTo>
                    <a:pt x="102" y="237"/>
                  </a:lnTo>
                  <a:lnTo>
                    <a:pt x="101" y="236"/>
                  </a:lnTo>
                  <a:lnTo>
                    <a:pt x="101" y="236"/>
                  </a:lnTo>
                  <a:lnTo>
                    <a:pt x="99" y="237"/>
                  </a:lnTo>
                  <a:lnTo>
                    <a:pt x="99" y="239"/>
                  </a:lnTo>
                  <a:lnTo>
                    <a:pt x="99" y="239"/>
                  </a:lnTo>
                  <a:lnTo>
                    <a:pt x="101" y="241"/>
                  </a:lnTo>
                  <a:lnTo>
                    <a:pt x="101" y="242"/>
                  </a:lnTo>
                  <a:lnTo>
                    <a:pt x="101" y="244"/>
                  </a:lnTo>
                  <a:lnTo>
                    <a:pt x="99" y="246"/>
                  </a:lnTo>
                  <a:lnTo>
                    <a:pt x="99" y="246"/>
                  </a:lnTo>
                  <a:lnTo>
                    <a:pt x="99" y="244"/>
                  </a:lnTo>
                  <a:lnTo>
                    <a:pt x="97" y="244"/>
                  </a:lnTo>
                  <a:lnTo>
                    <a:pt x="96" y="244"/>
                  </a:lnTo>
                  <a:lnTo>
                    <a:pt x="97" y="246"/>
                  </a:lnTo>
                  <a:lnTo>
                    <a:pt x="97" y="247"/>
                  </a:lnTo>
                  <a:lnTo>
                    <a:pt x="97" y="249"/>
                  </a:lnTo>
                  <a:lnTo>
                    <a:pt x="97" y="249"/>
                  </a:lnTo>
                  <a:lnTo>
                    <a:pt x="97" y="250"/>
                  </a:lnTo>
                  <a:lnTo>
                    <a:pt x="96" y="250"/>
                  </a:lnTo>
                  <a:lnTo>
                    <a:pt x="94" y="249"/>
                  </a:lnTo>
                  <a:lnTo>
                    <a:pt x="92" y="247"/>
                  </a:lnTo>
                  <a:lnTo>
                    <a:pt x="91" y="244"/>
                  </a:lnTo>
                  <a:lnTo>
                    <a:pt x="92" y="244"/>
                  </a:lnTo>
                  <a:lnTo>
                    <a:pt x="92" y="242"/>
                  </a:lnTo>
                  <a:lnTo>
                    <a:pt x="92" y="242"/>
                  </a:lnTo>
                  <a:lnTo>
                    <a:pt x="91" y="241"/>
                  </a:lnTo>
                  <a:lnTo>
                    <a:pt x="91" y="239"/>
                  </a:lnTo>
                  <a:lnTo>
                    <a:pt x="91" y="237"/>
                  </a:lnTo>
                  <a:lnTo>
                    <a:pt x="91" y="236"/>
                  </a:lnTo>
                  <a:lnTo>
                    <a:pt x="92" y="232"/>
                  </a:lnTo>
                  <a:lnTo>
                    <a:pt x="96" y="231"/>
                  </a:lnTo>
                  <a:lnTo>
                    <a:pt x="96" y="229"/>
                  </a:lnTo>
                  <a:lnTo>
                    <a:pt x="97" y="227"/>
                  </a:lnTo>
                  <a:lnTo>
                    <a:pt x="97" y="226"/>
                  </a:lnTo>
                  <a:lnTo>
                    <a:pt x="97" y="226"/>
                  </a:lnTo>
                  <a:lnTo>
                    <a:pt x="97" y="226"/>
                  </a:lnTo>
                  <a:lnTo>
                    <a:pt x="94" y="227"/>
                  </a:lnTo>
                  <a:lnTo>
                    <a:pt x="91" y="231"/>
                  </a:lnTo>
                  <a:lnTo>
                    <a:pt x="89" y="234"/>
                  </a:lnTo>
                  <a:lnTo>
                    <a:pt x="87" y="237"/>
                  </a:lnTo>
                  <a:lnTo>
                    <a:pt x="84" y="239"/>
                  </a:lnTo>
                  <a:lnTo>
                    <a:pt x="84" y="239"/>
                  </a:lnTo>
                  <a:lnTo>
                    <a:pt x="84" y="237"/>
                  </a:lnTo>
                  <a:lnTo>
                    <a:pt x="84" y="234"/>
                  </a:lnTo>
                  <a:lnTo>
                    <a:pt x="86" y="232"/>
                  </a:lnTo>
                  <a:lnTo>
                    <a:pt x="87" y="229"/>
                  </a:lnTo>
                  <a:lnTo>
                    <a:pt x="87" y="227"/>
                  </a:lnTo>
                  <a:lnTo>
                    <a:pt x="87" y="226"/>
                  </a:lnTo>
                  <a:lnTo>
                    <a:pt x="87" y="224"/>
                  </a:lnTo>
                  <a:lnTo>
                    <a:pt x="87" y="226"/>
                  </a:lnTo>
                  <a:lnTo>
                    <a:pt x="87" y="227"/>
                  </a:lnTo>
                  <a:lnTo>
                    <a:pt x="86" y="229"/>
                  </a:lnTo>
                  <a:lnTo>
                    <a:pt x="84" y="231"/>
                  </a:lnTo>
                  <a:lnTo>
                    <a:pt x="84" y="231"/>
                  </a:lnTo>
                  <a:lnTo>
                    <a:pt x="82" y="231"/>
                  </a:lnTo>
                  <a:lnTo>
                    <a:pt x="81" y="229"/>
                  </a:lnTo>
                  <a:lnTo>
                    <a:pt x="79" y="227"/>
                  </a:lnTo>
                  <a:lnTo>
                    <a:pt x="79" y="226"/>
                  </a:lnTo>
                  <a:lnTo>
                    <a:pt x="79" y="226"/>
                  </a:lnTo>
                  <a:lnTo>
                    <a:pt x="79" y="224"/>
                  </a:lnTo>
                  <a:lnTo>
                    <a:pt x="79" y="223"/>
                  </a:lnTo>
                  <a:lnTo>
                    <a:pt x="78" y="223"/>
                  </a:lnTo>
                  <a:lnTo>
                    <a:pt x="78" y="221"/>
                  </a:lnTo>
                  <a:lnTo>
                    <a:pt x="78" y="219"/>
                  </a:lnTo>
                  <a:lnTo>
                    <a:pt x="79" y="218"/>
                  </a:lnTo>
                  <a:lnTo>
                    <a:pt x="81" y="218"/>
                  </a:lnTo>
                  <a:lnTo>
                    <a:pt x="82" y="216"/>
                  </a:lnTo>
                  <a:lnTo>
                    <a:pt x="81" y="216"/>
                  </a:lnTo>
                  <a:lnTo>
                    <a:pt x="81" y="216"/>
                  </a:lnTo>
                  <a:lnTo>
                    <a:pt x="81" y="214"/>
                  </a:lnTo>
                  <a:lnTo>
                    <a:pt x="82" y="213"/>
                  </a:lnTo>
                  <a:lnTo>
                    <a:pt x="82" y="213"/>
                  </a:lnTo>
                  <a:lnTo>
                    <a:pt x="81" y="214"/>
                  </a:lnTo>
                  <a:lnTo>
                    <a:pt x="79" y="216"/>
                  </a:lnTo>
                  <a:lnTo>
                    <a:pt x="78" y="218"/>
                  </a:lnTo>
                  <a:lnTo>
                    <a:pt x="76" y="218"/>
                  </a:lnTo>
                  <a:lnTo>
                    <a:pt x="76" y="218"/>
                  </a:lnTo>
                  <a:lnTo>
                    <a:pt x="76" y="216"/>
                  </a:lnTo>
                  <a:lnTo>
                    <a:pt x="76" y="214"/>
                  </a:lnTo>
                  <a:lnTo>
                    <a:pt x="76" y="211"/>
                  </a:lnTo>
                  <a:lnTo>
                    <a:pt x="76" y="211"/>
                  </a:lnTo>
                  <a:lnTo>
                    <a:pt x="78" y="211"/>
                  </a:lnTo>
                  <a:lnTo>
                    <a:pt x="78" y="211"/>
                  </a:lnTo>
                  <a:lnTo>
                    <a:pt x="79" y="209"/>
                  </a:lnTo>
                  <a:lnTo>
                    <a:pt x="79" y="208"/>
                  </a:lnTo>
                  <a:lnTo>
                    <a:pt x="81" y="208"/>
                  </a:lnTo>
                  <a:lnTo>
                    <a:pt x="82" y="208"/>
                  </a:lnTo>
                  <a:lnTo>
                    <a:pt x="84" y="208"/>
                  </a:lnTo>
                  <a:lnTo>
                    <a:pt x="84" y="208"/>
                  </a:lnTo>
                  <a:lnTo>
                    <a:pt x="82" y="206"/>
                  </a:lnTo>
                  <a:lnTo>
                    <a:pt x="84" y="206"/>
                  </a:lnTo>
                  <a:lnTo>
                    <a:pt x="84" y="206"/>
                  </a:lnTo>
                  <a:lnTo>
                    <a:pt x="86" y="208"/>
                  </a:lnTo>
                  <a:lnTo>
                    <a:pt x="87" y="208"/>
                  </a:lnTo>
                  <a:lnTo>
                    <a:pt x="87" y="206"/>
                  </a:lnTo>
                  <a:lnTo>
                    <a:pt x="89" y="204"/>
                  </a:lnTo>
                  <a:lnTo>
                    <a:pt x="89" y="204"/>
                  </a:lnTo>
                  <a:lnTo>
                    <a:pt x="89" y="204"/>
                  </a:lnTo>
                  <a:lnTo>
                    <a:pt x="89" y="206"/>
                  </a:lnTo>
                  <a:lnTo>
                    <a:pt x="91" y="208"/>
                  </a:lnTo>
                  <a:lnTo>
                    <a:pt x="92" y="209"/>
                  </a:lnTo>
                  <a:lnTo>
                    <a:pt x="94" y="209"/>
                  </a:lnTo>
                  <a:lnTo>
                    <a:pt x="96" y="208"/>
                  </a:lnTo>
                  <a:lnTo>
                    <a:pt x="97" y="208"/>
                  </a:lnTo>
                  <a:lnTo>
                    <a:pt x="99" y="206"/>
                  </a:lnTo>
                  <a:lnTo>
                    <a:pt x="99" y="204"/>
                  </a:lnTo>
                  <a:lnTo>
                    <a:pt x="97" y="204"/>
                  </a:lnTo>
                  <a:lnTo>
                    <a:pt x="96" y="203"/>
                  </a:lnTo>
                  <a:lnTo>
                    <a:pt x="96" y="203"/>
                  </a:lnTo>
                  <a:lnTo>
                    <a:pt x="94" y="203"/>
                  </a:lnTo>
                  <a:lnTo>
                    <a:pt x="94" y="203"/>
                  </a:lnTo>
                  <a:lnTo>
                    <a:pt x="92" y="203"/>
                  </a:lnTo>
                  <a:lnTo>
                    <a:pt x="92" y="203"/>
                  </a:lnTo>
                  <a:lnTo>
                    <a:pt x="92" y="199"/>
                  </a:lnTo>
                  <a:lnTo>
                    <a:pt x="92" y="199"/>
                  </a:lnTo>
                  <a:lnTo>
                    <a:pt x="92" y="198"/>
                  </a:lnTo>
                  <a:lnTo>
                    <a:pt x="91" y="198"/>
                  </a:lnTo>
                  <a:lnTo>
                    <a:pt x="89" y="198"/>
                  </a:lnTo>
                  <a:lnTo>
                    <a:pt x="87" y="198"/>
                  </a:lnTo>
                  <a:lnTo>
                    <a:pt x="87" y="198"/>
                  </a:lnTo>
                  <a:lnTo>
                    <a:pt x="87" y="198"/>
                  </a:lnTo>
                  <a:lnTo>
                    <a:pt x="87" y="198"/>
                  </a:lnTo>
                  <a:lnTo>
                    <a:pt x="86" y="198"/>
                  </a:lnTo>
                  <a:lnTo>
                    <a:pt x="84" y="199"/>
                  </a:lnTo>
                  <a:lnTo>
                    <a:pt x="82" y="201"/>
                  </a:lnTo>
                  <a:lnTo>
                    <a:pt x="81" y="203"/>
                  </a:lnTo>
                  <a:lnTo>
                    <a:pt x="81" y="203"/>
                  </a:lnTo>
                  <a:lnTo>
                    <a:pt x="81" y="201"/>
                  </a:lnTo>
                  <a:lnTo>
                    <a:pt x="81" y="201"/>
                  </a:lnTo>
                  <a:lnTo>
                    <a:pt x="79" y="201"/>
                  </a:lnTo>
                  <a:lnTo>
                    <a:pt x="76" y="201"/>
                  </a:lnTo>
                  <a:lnTo>
                    <a:pt x="74" y="201"/>
                  </a:lnTo>
                  <a:lnTo>
                    <a:pt x="74" y="199"/>
                  </a:lnTo>
                  <a:lnTo>
                    <a:pt x="74" y="198"/>
                  </a:lnTo>
                  <a:lnTo>
                    <a:pt x="76" y="196"/>
                  </a:lnTo>
                  <a:lnTo>
                    <a:pt x="78" y="193"/>
                  </a:lnTo>
                  <a:lnTo>
                    <a:pt x="78" y="191"/>
                  </a:lnTo>
                  <a:lnTo>
                    <a:pt x="79" y="190"/>
                  </a:lnTo>
                  <a:lnTo>
                    <a:pt x="81" y="190"/>
                  </a:lnTo>
                  <a:lnTo>
                    <a:pt x="82" y="190"/>
                  </a:lnTo>
                  <a:lnTo>
                    <a:pt x="84" y="191"/>
                  </a:lnTo>
                  <a:lnTo>
                    <a:pt x="86" y="191"/>
                  </a:lnTo>
                  <a:lnTo>
                    <a:pt x="89" y="191"/>
                  </a:lnTo>
                  <a:lnTo>
                    <a:pt x="92" y="190"/>
                  </a:lnTo>
                  <a:lnTo>
                    <a:pt x="94" y="190"/>
                  </a:lnTo>
                  <a:lnTo>
                    <a:pt x="97" y="188"/>
                  </a:lnTo>
                  <a:lnTo>
                    <a:pt x="97" y="188"/>
                  </a:lnTo>
                  <a:lnTo>
                    <a:pt x="97" y="190"/>
                  </a:lnTo>
                  <a:lnTo>
                    <a:pt x="97" y="191"/>
                  </a:lnTo>
                  <a:lnTo>
                    <a:pt x="96" y="193"/>
                  </a:lnTo>
                  <a:lnTo>
                    <a:pt x="97" y="195"/>
                  </a:lnTo>
                  <a:lnTo>
                    <a:pt x="99" y="196"/>
                  </a:lnTo>
                  <a:lnTo>
                    <a:pt x="101" y="198"/>
                  </a:lnTo>
                  <a:lnTo>
                    <a:pt x="102" y="198"/>
                  </a:lnTo>
                  <a:lnTo>
                    <a:pt x="102" y="198"/>
                  </a:lnTo>
                  <a:lnTo>
                    <a:pt x="101" y="196"/>
                  </a:lnTo>
                  <a:lnTo>
                    <a:pt x="99" y="195"/>
                  </a:lnTo>
                  <a:lnTo>
                    <a:pt x="97" y="195"/>
                  </a:lnTo>
                  <a:lnTo>
                    <a:pt x="97" y="193"/>
                  </a:lnTo>
                  <a:lnTo>
                    <a:pt x="97" y="191"/>
                  </a:lnTo>
                  <a:lnTo>
                    <a:pt x="99" y="190"/>
                  </a:lnTo>
                  <a:lnTo>
                    <a:pt x="99" y="188"/>
                  </a:lnTo>
                  <a:lnTo>
                    <a:pt x="102" y="188"/>
                  </a:lnTo>
                  <a:lnTo>
                    <a:pt x="102" y="186"/>
                  </a:lnTo>
                  <a:lnTo>
                    <a:pt x="101" y="186"/>
                  </a:lnTo>
                  <a:lnTo>
                    <a:pt x="99" y="185"/>
                  </a:lnTo>
                  <a:lnTo>
                    <a:pt x="97" y="185"/>
                  </a:lnTo>
                  <a:lnTo>
                    <a:pt x="96" y="186"/>
                  </a:lnTo>
                  <a:lnTo>
                    <a:pt x="94" y="186"/>
                  </a:lnTo>
                  <a:lnTo>
                    <a:pt x="92" y="188"/>
                  </a:lnTo>
                  <a:lnTo>
                    <a:pt x="91" y="190"/>
                  </a:lnTo>
                  <a:lnTo>
                    <a:pt x="87" y="190"/>
                  </a:lnTo>
                  <a:lnTo>
                    <a:pt x="86" y="188"/>
                  </a:lnTo>
                  <a:lnTo>
                    <a:pt x="82" y="186"/>
                  </a:lnTo>
                  <a:lnTo>
                    <a:pt x="79" y="186"/>
                  </a:lnTo>
                  <a:lnTo>
                    <a:pt x="76" y="188"/>
                  </a:lnTo>
                  <a:lnTo>
                    <a:pt x="73" y="191"/>
                  </a:lnTo>
                  <a:lnTo>
                    <a:pt x="69" y="193"/>
                  </a:lnTo>
                  <a:lnTo>
                    <a:pt x="66" y="196"/>
                  </a:lnTo>
                  <a:lnTo>
                    <a:pt x="64" y="196"/>
                  </a:lnTo>
                  <a:lnTo>
                    <a:pt x="61" y="196"/>
                  </a:lnTo>
                  <a:lnTo>
                    <a:pt x="63" y="190"/>
                  </a:lnTo>
                  <a:lnTo>
                    <a:pt x="63" y="190"/>
                  </a:lnTo>
                  <a:lnTo>
                    <a:pt x="64" y="190"/>
                  </a:lnTo>
                  <a:lnTo>
                    <a:pt x="64" y="191"/>
                  </a:lnTo>
                  <a:lnTo>
                    <a:pt x="66" y="190"/>
                  </a:lnTo>
                  <a:lnTo>
                    <a:pt x="64" y="190"/>
                  </a:lnTo>
                  <a:lnTo>
                    <a:pt x="63" y="190"/>
                  </a:lnTo>
                  <a:lnTo>
                    <a:pt x="63" y="191"/>
                  </a:lnTo>
                  <a:lnTo>
                    <a:pt x="61" y="193"/>
                  </a:lnTo>
                  <a:lnTo>
                    <a:pt x="59" y="193"/>
                  </a:lnTo>
                  <a:lnTo>
                    <a:pt x="58" y="195"/>
                  </a:lnTo>
                  <a:lnTo>
                    <a:pt x="56" y="196"/>
                  </a:lnTo>
                  <a:lnTo>
                    <a:pt x="55" y="196"/>
                  </a:lnTo>
                  <a:lnTo>
                    <a:pt x="53" y="196"/>
                  </a:lnTo>
                  <a:lnTo>
                    <a:pt x="53" y="195"/>
                  </a:lnTo>
                  <a:lnTo>
                    <a:pt x="55" y="193"/>
                  </a:lnTo>
                  <a:lnTo>
                    <a:pt x="55" y="191"/>
                  </a:lnTo>
                  <a:lnTo>
                    <a:pt x="56" y="188"/>
                  </a:lnTo>
                  <a:lnTo>
                    <a:pt x="58" y="186"/>
                  </a:lnTo>
                  <a:lnTo>
                    <a:pt x="59" y="185"/>
                  </a:lnTo>
                  <a:lnTo>
                    <a:pt x="61" y="185"/>
                  </a:lnTo>
                  <a:lnTo>
                    <a:pt x="63" y="185"/>
                  </a:lnTo>
                  <a:lnTo>
                    <a:pt x="66" y="185"/>
                  </a:lnTo>
                  <a:lnTo>
                    <a:pt x="68" y="185"/>
                  </a:lnTo>
                  <a:lnTo>
                    <a:pt x="68" y="183"/>
                  </a:lnTo>
                  <a:lnTo>
                    <a:pt x="68" y="183"/>
                  </a:lnTo>
                  <a:lnTo>
                    <a:pt x="68" y="183"/>
                  </a:lnTo>
                  <a:lnTo>
                    <a:pt x="66" y="183"/>
                  </a:lnTo>
                  <a:lnTo>
                    <a:pt x="66" y="185"/>
                  </a:lnTo>
                  <a:lnTo>
                    <a:pt x="64" y="183"/>
                  </a:lnTo>
                  <a:lnTo>
                    <a:pt x="63" y="183"/>
                  </a:lnTo>
                  <a:lnTo>
                    <a:pt x="61" y="181"/>
                  </a:lnTo>
                  <a:lnTo>
                    <a:pt x="59" y="181"/>
                  </a:lnTo>
                  <a:lnTo>
                    <a:pt x="58" y="183"/>
                  </a:lnTo>
                  <a:lnTo>
                    <a:pt x="55" y="185"/>
                  </a:lnTo>
                  <a:lnTo>
                    <a:pt x="51" y="186"/>
                  </a:lnTo>
                  <a:lnTo>
                    <a:pt x="48" y="188"/>
                  </a:lnTo>
                  <a:lnTo>
                    <a:pt x="45" y="188"/>
                  </a:lnTo>
                  <a:lnTo>
                    <a:pt x="41" y="186"/>
                  </a:lnTo>
                  <a:lnTo>
                    <a:pt x="38" y="181"/>
                  </a:lnTo>
                  <a:lnTo>
                    <a:pt x="36" y="180"/>
                  </a:lnTo>
                  <a:lnTo>
                    <a:pt x="38" y="176"/>
                  </a:lnTo>
                  <a:lnTo>
                    <a:pt x="40" y="173"/>
                  </a:lnTo>
                  <a:lnTo>
                    <a:pt x="43" y="172"/>
                  </a:lnTo>
                  <a:lnTo>
                    <a:pt x="46" y="168"/>
                  </a:lnTo>
                  <a:lnTo>
                    <a:pt x="50" y="167"/>
                  </a:lnTo>
                  <a:lnTo>
                    <a:pt x="51" y="165"/>
                  </a:lnTo>
                  <a:lnTo>
                    <a:pt x="53" y="165"/>
                  </a:lnTo>
                  <a:lnTo>
                    <a:pt x="51" y="165"/>
                  </a:lnTo>
                  <a:lnTo>
                    <a:pt x="50" y="165"/>
                  </a:lnTo>
                  <a:lnTo>
                    <a:pt x="46" y="167"/>
                  </a:lnTo>
                  <a:lnTo>
                    <a:pt x="45" y="167"/>
                  </a:lnTo>
                  <a:lnTo>
                    <a:pt x="43" y="168"/>
                  </a:lnTo>
                  <a:lnTo>
                    <a:pt x="41" y="170"/>
                  </a:lnTo>
                  <a:lnTo>
                    <a:pt x="41" y="172"/>
                  </a:lnTo>
                  <a:lnTo>
                    <a:pt x="40" y="172"/>
                  </a:lnTo>
                  <a:lnTo>
                    <a:pt x="40" y="170"/>
                  </a:lnTo>
                  <a:lnTo>
                    <a:pt x="40" y="168"/>
                  </a:lnTo>
                  <a:lnTo>
                    <a:pt x="40" y="167"/>
                  </a:lnTo>
                  <a:lnTo>
                    <a:pt x="40" y="168"/>
                  </a:lnTo>
                  <a:lnTo>
                    <a:pt x="40" y="170"/>
                  </a:lnTo>
                  <a:lnTo>
                    <a:pt x="38" y="172"/>
                  </a:lnTo>
                  <a:lnTo>
                    <a:pt x="36" y="173"/>
                  </a:lnTo>
                  <a:lnTo>
                    <a:pt x="33" y="173"/>
                  </a:lnTo>
                  <a:lnTo>
                    <a:pt x="32" y="173"/>
                  </a:lnTo>
                  <a:lnTo>
                    <a:pt x="30" y="172"/>
                  </a:lnTo>
                  <a:lnTo>
                    <a:pt x="27" y="168"/>
                  </a:lnTo>
                  <a:lnTo>
                    <a:pt x="25" y="165"/>
                  </a:lnTo>
                  <a:lnTo>
                    <a:pt x="22" y="163"/>
                  </a:lnTo>
                  <a:lnTo>
                    <a:pt x="20" y="160"/>
                  </a:lnTo>
                  <a:lnTo>
                    <a:pt x="18" y="157"/>
                  </a:lnTo>
                  <a:lnTo>
                    <a:pt x="18" y="155"/>
                  </a:lnTo>
                  <a:lnTo>
                    <a:pt x="20" y="153"/>
                  </a:lnTo>
                  <a:lnTo>
                    <a:pt x="20" y="153"/>
                  </a:lnTo>
                  <a:lnTo>
                    <a:pt x="22" y="153"/>
                  </a:lnTo>
                  <a:lnTo>
                    <a:pt x="25" y="152"/>
                  </a:lnTo>
                  <a:lnTo>
                    <a:pt x="28" y="150"/>
                  </a:lnTo>
                  <a:lnTo>
                    <a:pt x="30" y="150"/>
                  </a:lnTo>
                  <a:lnTo>
                    <a:pt x="30" y="150"/>
                  </a:lnTo>
                  <a:lnTo>
                    <a:pt x="32" y="150"/>
                  </a:lnTo>
                  <a:lnTo>
                    <a:pt x="32" y="150"/>
                  </a:lnTo>
                  <a:lnTo>
                    <a:pt x="32" y="152"/>
                  </a:lnTo>
                  <a:lnTo>
                    <a:pt x="33" y="152"/>
                  </a:lnTo>
                  <a:lnTo>
                    <a:pt x="35" y="152"/>
                  </a:lnTo>
                  <a:lnTo>
                    <a:pt x="40" y="153"/>
                  </a:lnTo>
                  <a:lnTo>
                    <a:pt x="43" y="152"/>
                  </a:lnTo>
                  <a:lnTo>
                    <a:pt x="48" y="150"/>
                  </a:lnTo>
                  <a:lnTo>
                    <a:pt x="51" y="150"/>
                  </a:lnTo>
                  <a:lnTo>
                    <a:pt x="56" y="148"/>
                  </a:lnTo>
                  <a:lnTo>
                    <a:pt x="58" y="150"/>
                  </a:lnTo>
                  <a:lnTo>
                    <a:pt x="61" y="150"/>
                  </a:lnTo>
                  <a:lnTo>
                    <a:pt x="64" y="152"/>
                  </a:lnTo>
                  <a:lnTo>
                    <a:pt x="68" y="153"/>
                  </a:lnTo>
                  <a:lnTo>
                    <a:pt x="71" y="155"/>
                  </a:lnTo>
                  <a:lnTo>
                    <a:pt x="74" y="155"/>
                  </a:lnTo>
                  <a:lnTo>
                    <a:pt x="76" y="155"/>
                  </a:lnTo>
                  <a:lnTo>
                    <a:pt x="78" y="153"/>
                  </a:lnTo>
                  <a:lnTo>
                    <a:pt x="79" y="152"/>
                  </a:lnTo>
                  <a:lnTo>
                    <a:pt x="79" y="148"/>
                  </a:lnTo>
                  <a:lnTo>
                    <a:pt x="79" y="147"/>
                  </a:lnTo>
                  <a:lnTo>
                    <a:pt x="79" y="144"/>
                  </a:lnTo>
                  <a:lnTo>
                    <a:pt x="79" y="142"/>
                  </a:lnTo>
                  <a:lnTo>
                    <a:pt x="81" y="142"/>
                  </a:lnTo>
                  <a:lnTo>
                    <a:pt x="82" y="142"/>
                  </a:lnTo>
                  <a:lnTo>
                    <a:pt x="86" y="142"/>
                  </a:lnTo>
                  <a:lnTo>
                    <a:pt x="87" y="140"/>
                  </a:lnTo>
                  <a:lnTo>
                    <a:pt x="87" y="140"/>
                  </a:lnTo>
                  <a:lnTo>
                    <a:pt x="86" y="139"/>
                  </a:lnTo>
                  <a:lnTo>
                    <a:pt x="82" y="139"/>
                  </a:lnTo>
                  <a:lnTo>
                    <a:pt x="81" y="140"/>
                  </a:lnTo>
                  <a:lnTo>
                    <a:pt x="79" y="144"/>
                  </a:lnTo>
                  <a:lnTo>
                    <a:pt x="78" y="147"/>
                  </a:lnTo>
                  <a:lnTo>
                    <a:pt x="76" y="150"/>
                  </a:lnTo>
                  <a:lnTo>
                    <a:pt x="74" y="153"/>
                  </a:lnTo>
                  <a:lnTo>
                    <a:pt x="74" y="153"/>
                  </a:lnTo>
                  <a:lnTo>
                    <a:pt x="73" y="153"/>
                  </a:lnTo>
                  <a:lnTo>
                    <a:pt x="69" y="152"/>
                  </a:lnTo>
                  <a:lnTo>
                    <a:pt x="68" y="152"/>
                  </a:lnTo>
                  <a:lnTo>
                    <a:pt x="64" y="152"/>
                  </a:lnTo>
                  <a:lnTo>
                    <a:pt x="61" y="152"/>
                  </a:lnTo>
                  <a:lnTo>
                    <a:pt x="56" y="147"/>
                  </a:lnTo>
                  <a:lnTo>
                    <a:pt x="56" y="145"/>
                  </a:lnTo>
                  <a:lnTo>
                    <a:pt x="56" y="145"/>
                  </a:lnTo>
                  <a:lnTo>
                    <a:pt x="56" y="144"/>
                  </a:lnTo>
                  <a:lnTo>
                    <a:pt x="56" y="144"/>
                  </a:lnTo>
                  <a:lnTo>
                    <a:pt x="55" y="145"/>
                  </a:lnTo>
                  <a:lnTo>
                    <a:pt x="55" y="147"/>
                  </a:lnTo>
                  <a:lnTo>
                    <a:pt x="55" y="148"/>
                  </a:lnTo>
                  <a:lnTo>
                    <a:pt x="55" y="148"/>
                  </a:lnTo>
                  <a:lnTo>
                    <a:pt x="50" y="150"/>
                  </a:lnTo>
                  <a:lnTo>
                    <a:pt x="46" y="150"/>
                  </a:lnTo>
                  <a:lnTo>
                    <a:pt x="41" y="150"/>
                  </a:lnTo>
                  <a:lnTo>
                    <a:pt x="41" y="150"/>
                  </a:lnTo>
                  <a:lnTo>
                    <a:pt x="40" y="152"/>
                  </a:lnTo>
                  <a:lnTo>
                    <a:pt x="40" y="152"/>
                  </a:lnTo>
                  <a:lnTo>
                    <a:pt x="38" y="152"/>
                  </a:lnTo>
                  <a:lnTo>
                    <a:pt x="36" y="150"/>
                  </a:lnTo>
                  <a:lnTo>
                    <a:pt x="35" y="148"/>
                  </a:lnTo>
                  <a:lnTo>
                    <a:pt x="35" y="145"/>
                  </a:lnTo>
                  <a:lnTo>
                    <a:pt x="33" y="145"/>
                  </a:lnTo>
                  <a:lnTo>
                    <a:pt x="33" y="145"/>
                  </a:lnTo>
                  <a:lnTo>
                    <a:pt x="33" y="145"/>
                  </a:lnTo>
                  <a:lnTo>
                    <a:pt x="33" y="147"/>
                  </a:lnTo>
                  <a:lnTo>
                    <a:pt x="33" y="147"/>
                  </a:lnTo>
                  <a:lnTo>
                    <a:pt x="33" y="147"/>
                  </a:lnTo>
                  <a:lnTo>
                    <a:pt x="30" y="147"/>
                  </a:lnTo>
                  <a:lnTo>
                    <a:pt x="27" y="147"/>
                  </a:lnTo>
                  <a:lnTo>
                    <a:pt x="27" y="145"/>
                  </a:lnTo>
                  <a:lnTo>
                    <a:pt x="28" y="144"/>
                  </a:lnTo>
                  <a:lnTo>
                    <a:pt x="30" y="142"/>
                  </a:lnTo>
                  <a:lnTo>
                    <a:pt x="30" y="140"/>
                  </a:lnTo>
                  <a:lnTo>
                    <a:pt x="30" y="140"/>
                  </a:lnTo>
                  <a:lnTo>
                    <a:pt x="28" y="142"/>
                  </a:lnTo>
                  <a:lnTo>
                    <a:pt x="27" y="144"/>
                  </a:lnTo>
                  <a:lnTo>
                    <a:pt x="25" y="147"/>
                  </a:lnTo>
                  <a:lnTo>
                    <a:pt x="23" y="150"/>
                  </a:lnTo>
                  <a:lnTo>
                    <a:pt x="22" y="152"/>
                  </a:lnTo>
                  <a:lnTo>
                    <a:pt x="18" y="152"/>
                  </a:lnTo>
                  <a:lnTo>
                    <a:pt x="18" y="150"/>
                  </a:lnTo>
                  <a:lnTo>
                    <a:pt x="18" y="148"/>
                  </a:lnTo>
                  <a:lnTo>
                    <a:pt x="20" y="147"/>
                  </a:lnTo>
                  <a:lnTo>
                    <a:pt x="22" y="145"/>
                  </a:lnTo>
                  <a:lnTo>
                    <a:pt x="23" y="144"/>
                  </a:lnTo>
                  <a:lnTo>
                    <a:pt x="25" y="142"/>
                  </a:lnTo>
                  <a:lnTo>
                    <a:pt x="25" y="142"/>
                  </a:lnTo>
                  <a:lnTo>
                    <a:pt x="23" y="142"/>
                  </a:lnTo>
                  <a:lnTo>
                    <a:pt x="22" y="144"/>
                  </a:lnTo>
                  <a:lnTo>
                    <a:pt x="20" y="144"/>
                  </a:lnTo>
                  <a:lnTo>
                    <a:pt x="20" y="144"/>
                  </a:lnTo>
                  <a:lnTo>
                    <a:pt x="20" y="142"/>
                  </a:lnTo>
                  <a:lnTo>
                    <a:pt x="20" y="139"/>
                  </a:lnTo>
                  <a:lnTo>
                    <a:pt x="22" y="135"/>
                  </a:lnTo>
                  <a:lnTo>
                    <a:pt x="22" y="132"/>
                  </a:lnTo>
                  <a:lnTo>
                    <a:pt x="23" y="129"/>
                  </a:lnTo>
                  <a:lnTo>
                    <a:pt x="23" y="127"/>
                  </a:lnTo>
                  <a:lnTo>
                    <a:pt x="23" y="124"/>
                  </a:lnTo>
                  <a:lnTo>
                    <a:pt x="23" y="119"/>
                  </a:lnTo>
                  <a:lnTo>
                    <a:pt x="22" y="116"/>
                  </a:lnTo>
                  <a:lnTo>
                    <a:pt x="22" y="111"/>
                  </a:lnTo>
                  <a:lnTo>
                    <a:pt x="22" y="109"/>
                  </a:lnTo>
                  <a:lnTo>
                    <a:pt x="25" y="106"/>
                  </a:lnTo>
                  <a:lnTo>
                    <a:pt x="27" y="104"/>
                  </a:lnTo>
                  <a:lnTo>
                    <a:pt x="30" y="104"/>
                  </a:lnTo>
                  <a:lnTo>
                    <a:pt x="32" y="102"/>
                  </a:lnTo>
                  <a:lnTo>
                    <a:pt x="35" y="104"/>
                  </a:lnTo>
                  <a:lnTo>
                    <a:pt x="33" y="104"/>
                  </a:lnTo>
                  <a:lnTo>
                    <a:pt x="33" y="107"/>
                  </a:lnTo>
                  <a:lnTo>
                    <a:pt x="33" y="109"/>
                  </a:lnTo>
                  <a:lnTo>
                    <a:pt x="33" y="111"/>
                  </a:lnTo>
                  <a:lnTo>
                    <a:pt x="35" y="112"/>
                  </a:lnTo>
                  <a:lnTo>
                    <a:pt x="36" y="116"/>
                  </a:lnTo>
                  <a:lnTo>
                    <a:pt x="38" y="117"/>
                  </a:lnTo>
                  <a:lnTo>
                    <a:pt x="40" y="119"/>
                  </a:lnTo>
                  <a:lnTo>
                    <a:pt x="41" y="119"/>
                  </a:lnTo>
                  <a:lnTo>
                    <a:pt x="40" y="117"/>
                  </a:lnTo>
                  <a:lnTo>
                    <a:pt x="40" y="117"/>
                  </a:lnTo>
                  <a:lnTo>
                    <a:pt x="40" y="116"/>
                  </a:lnTo>
                  <a:lnTo>
                    <a:pt x="41" y="114"/>
                  </a:lnTo>
                  <a:lnTo>
                    <a:pt x="43" y="114"/>
                  </a:lnTo>
                  <a:lnTo>
                    <a:pt x="43" y="114"/>
                  </a:lnTo>
                  <a:lnTo>
                    <a:pt x="46" y="116"/>
                  </a:lnTo>
                  <a:lnTo>
                    <a:pt x="48" y="116"/>
                  </a:lnTo>
                  <a:lnTo>
                    <a:pt x="48" y="116"/>
                  </a:lnTo>
                  <a:lnTo>
                    <a:pt x="50" y="116"/>
                  </a:lnTo>
                  <a:lnTo>
                    <a:pt x="51" y="114"/>
                  </a:lnTo>
                  <a:lnTo>
                    <a:pt x="51" y="111"/>
                  </a:lnTo>
                  <a:lnTo>
                    <a:pt x="51" y="111"/>
                  </a:lnTo>
                  <a:lnTo>
                    <a:pt x="56" y="109"/>
                  </a:lnTo>
                  <a:lnTo>
                    <a:pt x="66" y="107"/>
                  </a:lnTo>
                  <a:lnTo>
                    <a:pt x="76" y="106"/>
                  </a:lnTo>
                  <a:lnTo>
                    <a:pt x="82" y="104"/>
                  </a:lnTo>
                  <a:lnTo>
                    <a:pt x="86" y="104"/>
                  </a:lnTo>
                  <a:lnTo>
                    <a:pt x="87" y="106"/>
                  </a:lnTo>
                  <a:lnTo>
                    <a:pt x="89" y="106"/>
                  </a:lnTo>
                  <a:lnTo>
                    <a:pt x="89" y="107"/>
                  </a:lnTo>
                  <a:lnTo>
                    <a:pt x="92" y="109"/>
                  </a:lnTo>
                  <a:lnTo>
                    <a:pt x="92" y="107"/>
                  </a:lnTo>
                  <a:lnTo>
                    <a:pt x="94" y="107"/>
                  </a:lnTo>
                  <a:lnTo>
                    <a:pt x="96" y="106"/>
                  </a:lnTo>
                  <a:lnTo>
                    <a:pt x="94" y="106"/>
                  </a:lnTo>
                  <a:lnTo>
                    <a:pt x="91" y="106"/>
                  </a:lnTo>
                  <a:lnTo>
                    <a:pt x="89" y="104"/>
                  </a:lnTo>
                  <a:lnTo>
                    <a:pt x="87" y="104"/>
                  </a:lnTo>
                  <a:lnTo>
                    <a:pt x="86" y="102"/>
                  </a:lnTo>
                  <a:lnTo>
                    <a:pt x="82" y="102"/>
                  </a:lnTo>
                  <a:lnTo>
                    <a:pt x="79" y="106"/>
                  </a:lnTo>
                  <a:lnTo>
                    <a:pt x="68" y="106"/>
                  </a:lnTo>
                  <a:lnTo>
                    <a:pt x="55" y="106"/>
                  </a:lnTo>
                  <a:lnTo>
                    <a:pt x="53" y="106"/>
                  </a:lnTo>
                  <a:lnTo>
                    <a:pt x="51" y="107"/>
                  </a:lnTo>
                  <a:lnTo>
                    <a:pt x="48" y="107"/>
                  </a:lnTo>
                  <a:lnTo>
                    <a:pt x="45" y="109"/>
                  </a:lnTo>
                  <a:lnTo>
                    <a:pt x="43" y="109"/>
                  </a:lnTo>
                  <a:lnTo>
                    <a:pt x="40" y="109"/>
                  </a:lnTo>
                  <a:lnTo>
                    <a:pt x="38" y="107"/>
                  </a:lnTo>
                  <a:lnTo>
                    <a:pt x="36" y="104"/>
                  </a:lnTo>
                  <a:lnTo>
                    <a:pt x="35" y="99"/>
                  </a:lnTo>
                  <a:lnTo>
                    <a:pt x="35" y="96"/>
                  </a:lnTo>
                  <a:lnTo>
                    <a:pt x="35" y="94"/>
                  </a:lnTo>
                  <a:lnTo>
                    <a:pt x="35" y="96"/>
                  </a:lnTo>
                  <a:lnTo>
                    <a:pt x="35" y="96"/>
                  </a:lnTo>
                  <a:lnTo>
                    <a:pt x="33" y="96"/>
                  </a:lnTo>
                  <a:lnTo>
                    <a:pt x="33" y="94"/>
                  </a:lnTo>
                  <a:lnTo>
                    <a:pt x="32" y="91"/>
                  </a:lnTo>
                  <a:lnTo>
                    <a:pt x="33" y="88"/>
                  </a:lnTo>
                  <a:lnTo>
                    <a:pt x="35" y="86"/>
                  </a:lnTo>
                  <a:lnTo>
                    <a:pt x="36" y="86"/>
                  </a:lnTo>
                  <a:lnTo>
                    <a:pt x="40" y="86"/>
                  </a:lnTo>
                  <a:lnTo>
                    <a:pt x="41" y="86"/>
                  </a:lnTo>
                  <a:lnTo>
                    <a:pt x="41" y="86"/>
                  </a:lnTo>
                  <a:lnTo>
                    <a:pt x="41" y="86"/>
                  </a:lnTo>
                  <a:lnTo>
                    <a:pt x="40" y="84"/>
                  </a:lnTo>
                  <a:lnTo>
                    <a:pt x="40" y="83"/>
                  </a:lnTo>
                  <a:lnTo>
                    <a:pt x="40" y="83"/>
                  </a:lnTo>
                  <a:lnTo>
                    <a:pt x="40" y="81"/>
                  </a:lnTo>
                  <a:lnTo>
                    <a:pt x="41" y="79"/>
                  </a:lnTo>
                  <a:lnTo>
                    <a:pt x="41" y="78"/>
                  </a:lnTo>
                  <a:lnTo>
                    <a:pt x="43" y="76"/>
                  </a:lnTo>
                  <a:lnTo>
                    <a:pt x="41" y="76"/>
                  </a:lnTo>
                  <a:lnTo>
                    <a:pt x="41" y="76"/>
                  </a:lnTo>
                  <a:lnTo>
                    <a:pt x="40" y="79"/>
                  </a:lnTo>
                  <a:lnTo>
                    <a:pt x="38" y="81"/>
                  </a:lnTo>
                  <a:lnTo>
                    <a:pt x="36" y="83"/>
                  </a:lnTo>
                  <a:lnTo>
                    <a:pt x="33" y="86"/>
                  </a:lnTo>
                  <a:lnTo>
                    <a:pt x="32" y="86"/>
                  </a:lnTo>
                  <a:lnTo>
                    <a:pt x="30" y="88"/>
                  </a:lnTo>
                  <a:lnTo>
                    <a:pt x="28" y="86"/>
                  </a:lnTo>
                  <a:lnTo>
                    <a:pt x="28" y="83"/>
                  </a:lnTo>
                  <a:lnTo>
                    <a:pt x="28" y="79"/>
                  </a:lnTo>
                  <a:lnTo>
                    <a:pt x="30" y="78"/>
                  </a:lnTo>
                  <a:lnTo>
                    <a:pt x="32" y="78"/>
                  </a:lnTo>
                  <a:lnTo>
                    <a:pt x="33" y="78"/>
                  </a:lnTo>
                  <a:lnTo>
                    <a:pt x="35" y="78"/>
                  </a:lnTo>
                  <a:lnTo>
                    <a:pt x="35" y="76"/>
                  </a:lnTo>
                  <a:lnTo>
                    <a:pt x="36" y="76"/>
                  </a:lnTo>
                  <a:lnTo>
                    <a:pt x="38" y="74"/>
                  </a:lnTo>
                  <a:lnTo>
                    <a:pt x="38" y="73"/>
                  </a:lnTo>
                  <a:lnTo>
                    <a:pt x="41" y="71"/>
                  </a:lnTo>
                  <a:lnTo>
                    <a:pt x="43" y="70"/>
                  </a:lnTo>
                  <a:lnTo>
                    <a:pt x="46" y="68"/>
                  </a:lnTo>
                  <a:lnTo>
                    <a:pt x="48" y="68"/>
                  </a:lnTo>
                  <a:lnTo>
                    <a:pt x="48" y="68"/>
                  </a:lnTo>
                  <a:lnTo>
                    <a:pt x="45" y="66"/>
                  </a:lnTo>
                  <a:lnTo>
                    <a:pt x="43" y="68"/>
                  </a:lnTo>
                  <a:lnTo>
                    <a:pt x="40" y="70"/>
                  </a:lnTo>
                  <a:lnTo>
                    <a:pt x="38" y="71"/>
                  </a:lnTo>
                  <a:lnTo>
                    <a:pt x="36" y="74"/>
                  </a:lnTo>
                  <a:lnTo>
                    <a:pt x="35" y="76"/>
                  </a:lnTo>
                  <a:lnTo>
                    <a:pt x="33" y="76"/>
                  </a:lnTo>
                  <a:lnTo>
                    <a:pt x="32" y="74"/>
                  </a:lnTo>
                  <a:lnTo>
                    <a:pt x="30" y="76"/>
                  </a:lnTo>
                  <a:lnTo>
                    <a:pt x="28" y="76"/>
                  </a:lnTo>
                  <a:lnTo>
                    <a:pt x="28" y="76"/>
                  </a:lnTo>
                  <a:lnTo>
                    <a:pt x="28" y="74"/>
                  </a:lnTo>
                  <a:lnTo>
                    <a:pt x="27" y="70"/>
                  </a:lnTo>
                  <a:lnTo>
                    <a:pt x="25" y="65"/>
                  </a:lnTo>
                  <a:lnTo>
                    <a:pt x="23" y="60"/>
                  </a:lnTo>
                  <a:lnTo>
                    <a:pt x="22" y="55"/>
                  </a:lnTo>
                  <a:lnTo>
                    <a:pt x="22" y="53"/>
                  </a:lnTo>
                  <a:lnTo>
                    <a:pt x="20" y="53"/>
                  </a:lnTo>
                  <a:lnTo>
                    <a:pt x="18" y="51"/>
                  </a:lnTo>
                  <a:lnTo>
                    <a:pt x="17" y="51"/>
                  </a:lnTo>
                  <a:lnTo>
                    <a:pt x="15" y="48"/>
                  </a:lnTo>
                  <a:lnTo>
                    <a:pt x="15" y="45"/>
                  </a:lnTo>
                  <a:lnTo>
                    <a:pt x="13" y="42"/>
                  </a:lnTo>
                  <a:lnTo>
                    <a:pt x="12" y="38"/>
                  </a:lnTo>
                  <a:lnTo>
                    <a:pt x="8" y="37"/>
                  </a:lnTo>
                  <a:lnTo>
                    <a:pt x="5" y="37"/>
                  </a:lnTo>
                  <a:lnTo>
                    <a:pt x="4" y="35"/>
                  </a:lnTo>
                  <a:lnTo>
                    <a:pt x="2" y="35"/>
                  </a:lnTo>
                  <a:lnTo>
                    <a:pt x="0" y="33"/>
                  </a:lnTo>
                  <a:lnTo>
                    <a:pt x="0" y="32"/>
                  </a:lnTo>
                  <a:lnTo>
                    <a:pt x="2" y="32"/>
                  </a:lnTo>
                  <a:lnTo>
                    <a:pt x="4" y="32"/>
                  </a:lnTo>
                  <a:lnTo>
                    <a:pt x="7" y="32"/>
                  </a:lnTo>
                  <a:lnTo>
                    <a:pt x="10" y="30"/>
                  </a:lnTo>
                  <a:lnTo>
                    <a:pt x="15" y="27"/>
                  </a:lnTo>
                  <a:lnTo>
                    <a:pt x="22" y="22"/>
                  </a:lnTo>
                  <a:lnTo>
                    <a:pt x="32" y="12"/>
                  </a:lnTo>
                  <a:lnTo>
                    <a:pt x="40"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 name="Freeform 183"/>
            <p:cNvSpPr>
              <a:spLocks/>
            </p:cNvSpPr>
            <p:nvPr/>
          </p:nvSpPr>
          <p:spPr bwMode="auto">
            <a:xfrm>
              <a:off x="514977" y="1681319"/>
              <a:ext cx="20226" cy="65999"/>
            </a:xfrm>
            <a:custGeom>
              <a:avLst/>
              <a:gdLst>
                <a:gd name="T0" fmla="*/ 0 w 19"/>
                <a:gd name="T1" fmla="*/ 62 h 62"/>
                <a:gd name="T2" fmla="*/ 3 w 19"/>
                <a:gd name="T3" fmla="*/ 57 h 62"/>
                <a:gd name="T4" fmla="*/ 8 w 19"/>
                <a:gd name="T5" fmla="*/ 53 h 62"/>
                <a:gd name="T6" fmla="*/ 10 w 19"/>
                <a:gd name="T7" fmla="*/ 48 h 62"/>
                <a:gd name="T8" fmla="*/ 11 w 19"/>
                <a:gd name="T9" fmla="*/ 44 h 62"/>
                <a:gd name="T10" fmla="*/ 15 w 19"/>
                <a:gd name="T11" fmla="*/ 23 h 62"/>
                <a:gd name="T12" fmla="*/ 19 w 19"/>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19" h="62">
                  <a:moveTo>
                    <a:pt x="0" y="62"/>
                  </a:moveTo>
                  <a:lnTo>
                    <a:pt x="3" y="57"/>
                  </a:lnTo>
                  <a:lnTo>
                    <a:pt x="8" y="53"/>
                  </a:lnTo>
                  <a:lnTo>
                    <a:pt x="10" y="48"/>
                  </a:lnTo>
                  <a:lnTo>
                    <a:pt x="11" y="44"/>
                  </a:lnTo>
                  <a:lnTo>
                    <a:pt x="15" y="23"/>
                  </a:lnTo>
                  <a:lnTo>
                    <a:pt x="19"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 name="Freeform 184"/>
            <p:cNvSpPr>
              <a:spLocks/>
            </p:cNvSpPr>
            <p:nvPr/>
          </p:nvSpPr>
          <p:spPr bwMode="auto">
            <a:xfrm>
              <a:off x="535202" y="1278936"/>
              <a:ext cx="102192" cy="402382"/>
            </a:xfrm>
            <a:custGeom>
              <a:avLst/>
              <a:gdLst>
                <a:gd name="T0" fmla="*/ 9 w 96"/>
                <a:gd name="T1" fmla="*/ 365 h 378"/>
                <a:gd name="T2" fmla="*/ 27 w 96"/>
                <a:gd name="T3" fmla="*/ 322 h 378"/>
                <a:gd name="T4" fmla="*/ 30 w 96"/>
                <a:gd name="T5" fmla="*/ 253 h 378"/>
                <a:gd name="T6" fmla="*/ 23 w 96"/>
                <a:gd name="T7" fmla="*/ 240 h 378"/>
                <a:gd name="T8" fmla="*/ 19 w 96"/>
                <a:gd name="T9" fmla="*/ 233 h 378"/>
                <a:gd name="T10" fmla="*/ 25 w 96"/>
                <a:gd name="T11" fmla="*/ 233 h 378"/>
                <a:gd name="T12" fmla="*/ 27 w 96"/>
                <a:gd name="T13" fmla="*/ 228 h 378"/>
                <a:gd name="T14" fmla="*/ 25 w 96"/>
                <a:gd name="T15" fmla="*/ 231 h 378"/>
                <a:gd name="T16" fmla="*/ 22 w 96"/>
                <a:gd name="T17" fmla="*/ 230 h 378"/>
                <a:gd name="T18" fmla="*/ 30 w 96"/>
                <a:gd name="T19" fmla="*/ 220 h 378"/>
                <a:gd name="T20" fmla="*/ 37 w 96"/>
                <a:gd name="T21" fmla="*/ 212 h 378"/>
                <a:gd name="T22" fmla="*/ 37 w 96"/>
                <a:gd name="T23" fmla="*/ 208 h 378"/>
                <a:gd name="T24" fmla="*/ 33 w 96"/>
                <a:gd name="T25" fmla="*/ 207 h 378"/>
                <a:gd name="T26" fmla="*/ 37 w 96"/>
                <a:gd name="T27" fmla="*/ 204 h 378"/>
                <a:gd name="T28" fmla="*/ 40 w 96"/>
                <a:gd name="T29" fmla="*/ 199 h 378"/>
                <a:gd name="T30" fmla="*/ 38 w 96"/>
                <a:gd name="T31" fmla="*/ 195 h 378"/>
                <a:gd name="T32" fmla="*/ 40 w 96"/>
                <a:gd name="T33" fmla="*/ 192 h 378"/>
                <a:gd name="T34" fmla="*/ 40 w 96"/>
                <a:gd name="T35" fmla="*/ 184 h 378"/>
                <a:gd name="T36" fmla="*/ 37 w 96"/>
                <a:gd name="T37" fmla="*/ 176 h 378"/>
                <a:gd name="T38" fmla="*/ 35 w 96"/>
                <a:gd name="T39" fmla="*/ 166 h 378"/>
                <a:gd name="T40" fmla="*/ 33 w 96"/>
                <a:gd name="T41" fmla="*/ 166 h 378"/>
                <a:gd name="T42" fmla="*/ 32 w 96"/>
                <a:gd name="T43" fmla="*/ 162 h 378"/>
                <a:gd name="T44" fmla="*/ 30 w 96"/>
                <a:gd name="T45" fmla="*/ 167 h 378"/>
                <a:gd name="T46" fmla="*/ 28 w 96"/>
                <a:gd name="T47" fmla="*/ 171 h 378"/>
                <a:gd name="T48" fmla="*/ 25 w 96"/>
                <a:gd name="T49" fmla="*/ 166 h 378"/>
                <a:gd name="T50" fmla="*/ 25 w 96"/>
                <a:gd name="T51" fmla="*/ 162 h 378"/>
                <a:gd name="T52" fmla="*/ 22 w 96"/>
                <a:gd name="T53" fmla="*/ 154 h 378"/>
                <a:gd name="T54" fmla="*/ 20 w 96"/>
                <a:gd name="T55" fmla="*/ 149 h 378"/>
                <a:gd name="T56" fmla="*/ 19 w 96"/>
                <a:gd name="T57" fmla="*/ 141 h 378"/>
                <a:gd name="T58" fmla="*/ 14 w 96"/>
                <a:gd name="T59" fmla="*/ 141 h 378"/>
                <a:gd name="T60" fmla="*/ 10 w 96"/>
                <a:gd name="T61" fmla="*/ 151 h 378"/>
                <a:gd name="T62" fmla="*/ 7 w 96"/>
                <a:gd name="T63" fmla="*/ 156 h 378"/>
                <a:gd name="T64" fmla="*/ 7 w 96"/>
                <a:gd name="T65" fmla="*/ 149 h 378"/>
                <a:gd name="T66" fmla="*/ 20 w 96"/>
                <a:gd name="T67" fmla="*/ 110 h 378"/>
                <a:gd name="T68" fmla="*/ 37 w 96"/>
                <a:gd name="T69" fmla="*/ 83 h 378"/>
                <a:gd name="T70" fmla="*/ 45 w 96"/>
                <a:gd name="T71" fmla="*/ 80 h 378"/>
                <a:gd name="T72" fmla="*/ 51 w 96"/>
                <a:gd name="T73" fmla="*/ 72 h 378"/>
                <a:gd name="T74" fmla="*/ 55 w 96"/>
                <a:gd name="T75" fmla="*/ 67 h 378"/>
                <a:gd name="T76" fmla="*/ 60 w 96"/>
                <a:gd name="T77" fmla="*/ 59 h 378"/>
                <a:gd name="T78" fmla="*/ 63 w 96"/>
                <a:gd name="T79" fmla="*/ 49 h 378"/>
                <a:gd name="T80" fmla="*/ 70 w 96"/>
                <a:gd name="T81" fmla="*/ 46 h 378"/>
                <a:gd name="T82" fmla="*/ 71 w 96"/>
                <a:gd name="T83" fmla="*/ 41 h 378"/>
                <a:gd name="T84" fmla="*/ 68 w 96"/>
                <a:gd name="T85" fmla="*/ 41 h 378"/>
                <a:gd name="T86" fmla="*/ 71 w 96"/>
                <a:gd name="T87" fmla="*/ 37 h 378"/>
                <a:gd name="T88" fmla="*/ 88 w 96"/>
                <a:gd name="T89" fmla="*/ 14 h 378"/>
                <a:gd name="T90" fmla="*/ 96 w 96"/>
                <a:gd name="T91" fmla="*/ 0 h 378"/>
                <a:gd name="T92" fmla="*/ 91 w 96"/>
                <a:gd name="T93" fmla="*/ 4 h 378"/>
                <a:gd name="T94" fmla="*/ 86 w 96"/>
                <a:gd name="T95" fmla="*/ 9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6" h="378">
                  <a:moveTo>
                    <a:pt x="0" y="378"/>
                  </a:moveTo>
                  <a:lnTo>
                    <a:pt x="4" y="371"/>
                  </a:lnTo>
                  <a:lnTo>
                    <a:pt x="9" y="365"/>
                  </a:lnTo>
                  <a:lnTo>
                    <a:pt x="12" y="358"/>
                  </a:lnTo>
                  <a:lnTo>
                    <a:pt x="15" y="352"/>
                  </a:lnTo>
                  <a:lnTo>
                    <a:pt x="27" y="322"/>
                  </a:lnTo>
                  <a:lnTo>
                    <a:pt x="33" y="291"/>
                  </a:lnTo>
                  <a:lnTo>
                    <a:pt x="32" y="258"/>
                  </a:lnTo>
                  <a:lnTo>
                    <a:pt x="30" y="253"/>
                  </a:lnTo>
                  <a:lnTo>
                    <a:pt x="28" y="248"/>
                  </a:lnTo>
                  <a:lnTo>
                    <a:pt x="25" y="243"/>
                  </a:lnTo>
                  <a:lnTo>
                    <a:pt x="23" y="240"/>
                  </a:lnTo>
                  <a:lnTo>
                    <a:pt x="20" y="236"/>
                  </a:lnTo>
                  <a:lnTo>
                    <a:pt x="20" y="233"/>
                  </a:lnTo>
                  <a:lnTo>
                    <a:pt x="19" y="233"/>
                  </a:lnTo>
                  <a:lnTo>
                    <a:pt x="20" y="231"/>
                  </a:lnTo>
                  <a:lnTo>
                    <a:pt x="23" y="231"/>
                  </a:lnTo>
                  <a:lnTo>
                    <a:pt x="25" y="233"/>
                  </a:lnTo>
                  <a:lnTo>
                    <a:pt x="27" y="231"/>
                  </a:lnTo>
                  <a:lnTo>
                    <a:pt x="27" y="230"/>
                  </a:lnTo>
                  <a:lnTo>
                    <a:pt x="27" y="228"/>
                  </a:lnTo>
                  <a:lnTo>
                    <a:pt x="27" y="228"/>
                  </a:lnTo>
                  <a:lnTo>
                    <a:pt x="25" y="230"/>
                  </a:lnTo>
                  <a:lnTo>
                    <a:pt x="25" y="231"/>
                  </a:lnTo>
                  <a:lnTo>
                    <a:pt x="23" y="231"/>
                  </a:lnTo>
                  <a:lnTo>
                    <a:pt x="22" y="231"/>
                  </a:lnTo>
                  <a:lnTo>
                    <a:pt x="22" y="230"/>
                  </a:lnTo>
                  <a:lnTo>
                    <a:pt x="23" y="227"/>
                  </a:lnTo>
                  <a:lnTo>
                    <a:pt x="27" y="223"/>
                  </a:lnTo>
                  <a:lnTo>
                    <a:pt x="30" y="220"/>
                  </a:lnTo>
                  <a:lnTo>
                    <a:pt x="33" y="217"/>
                  </a:lnTo>
                  <a:lnTo>
                    <a:pt x="35" y="215"/>
                  </a:lnTo>
                  <a:lnTo>
                    <a:pt x="37" y="212"/>
                  </a:lnTo>
                  <a:lnTo>
                    <a:pt x="37" y="210"/>
                  </a:lnTo>
                  <a:lnTo>
                    <a:pt x="37" y="208"/>
                  </a:lnTo>
                  <a:lnTo>
                    <a:pt x="37" y="208"/>
                  </a:lnTo>
                  <a:lnTo>
                    <a:pt x="35" y="208"/>
                  </a:lnTo>
                  <a:lnTo>
                    <a:pt x="33" y="208"/>
                  </a:lnTo>
                  <a:lnTo>
                    <a:pt x="33" y="207"/>
                  </a:lnTo>
                  <a:lnTo>
                    <a:pt x="33" y="207"/>
                  </a:lnTo>
                  <a:lnTo>
                    <a:pt x="35" y="205"/>
                  </a:lnTo>
                  <a:lnTo>
                    <a:pt x="37" y="204"/>
                  </a:lnTo>
                  <a:lnTo>
                    <a:pt x="38" y="202"/>
                  </a:lnTo>
                  <a:lnTo>
                    <a:pt x="40" y="199"/>
                  </a:lnTo>
                  <a:lnTo>
                    <a:pt x="40" y="199"/>
                  </a:lnTo>
                  <a:lnTo>
                    <a:pt x="40" y="197"/>
                  </a:lnTo>
                  <a:lnTo>
                    <a:pt x="38" y="197"/>
                  </a:lnTo>
                  <a:lnTo>
                    <a:pt x="38" y="195"/>
                  </a:lnTo>
                  <a:lnTo>
                    <a:pt x="38" y="194"/>
                  </a:lnTo>
                  <a:lnTo>
                    <a:pt x="38" y="192"/>
                  </a:lnTo>
                  <a:lnTo>
                    <a:pt x="40" y="192"/>
                  </a:lnTo>
                  <a:lnTo>
                    <a:pt x="42" y="190"/>
                  </a:lnTo>
                  <a:lnTo>
                    <a:pt x="42" y="187"/>
                  </a:lnTo>
                  <a:lnTo>
                    <a:pt x="40" y="184"/>
                  </a:lnTo>
                  <a:lnTo>
                    <a:pt x="38" y="182"/>
                  </a:lnTo>
                  <a:lnTo>
                    <a:pt x="37" y="179"/>
                  </a:lnTo>
                  <a:lnTo>
                    <a:pt x="37" y="176"/>
                  </a:lnTo>
                  <a:lnTo>
                    <a:pt x="37" y="172"/>
                  </a:lnTo>
                  <a:lnTo>
                    <a:pt x="37" y="169"/>
                  </a:lnTo>
                  <a:lnTo>
                    <a:pt x="35" y="166"/>
                  </a:lnTo>
                  <a:lnTo>
                    <a:pt x="35" y="166"/>
                  </a:lnTo>
                  <a:lnTo>
                    <a:pt x="33" y="166"/>
                  </a:lnTo>
                  <a:lnTo>
                    <a:pt x="33" y="166"/>
                  </a:lnTo>
                  <a:lnTo>
                    <a:pt x="32" y="164"/>
                  </a:lnTo>
                  <a:lnTo>
                    <a:pt x="32" y="162"/>
                  </a:lnTo>
                  <a:lnTo>
                    <a:pt x="32" y="162"/>
                  </a:lnTo>
                  <a:lnTo>
                    <a:pt x="30" y="162"/>
                  </a:lnTo>
                  <a:lnTo>
                    <a:pt x="30" y="166"/>
                  </a:lnTo>
                  <a:lnTo>
                    <a:pt x="30" y="167"/>
                  </a:lnTo>
                  <a:lnTo>
                    <a:pt x="30" y="169"/>
                  </a:lnTo>
                  <a:lnTo>
                    <a:pt x="30" y="171"/>
                  </a:lnTo>
                  <a:lnTo>
                    <a:pt x="28" y="171"/>
                  </a:lnTo>
                  <a:lnTo>
                    <a:pt x="27" y="169"/>
                  </a:lnTo>
                  <a:lnTo>
                    <a:pt x="25" y="166"/>
                  </a:lnTo>
                  <a:lnTo>
                    <a:pt x="25" y="166"/>
                  </a:lnTo>
                  <a:lnTo>
                    <a:pt x="25" y="164"/>
                  </a:lnTo>
                  <a:lnTo>
                    <a:pt x="25" y="162"/>
                  </a:lnTo>
                  <a:lnTo>
                    <a:pt x="25" y="162"/>
                  </a:lnTo>
                  <a:lnTo>
                    <a:pt x="25" y="159"/>
                  </a:lnTo>
                  <a:lnTo>
                    <a:pt x="23" y="157"/>
                  </a:lnTo>
                  <a:lnTo>
                    <a:pt x="22" y="154"/>
                  </a:lnTo>
                  <a:lnTo>
                    <a:pt x="22" y="153"/>
                  </a:lnTo>
                  <a:lnTo>
                    <a:pt x="20" y="151"/>
                  </a:lnTo>
                  <a:lnTo>
                    <a:pt x="20" y="149"/>
                  </a:lnTo>
                  <a:lnTo>
                    <a:pt x="20" y="146"/>
                  </a:lnTo>
                  <a:lnTo>
                    <a:pt x="19" y="144"/>
                  </a:lnTo>
                  <a:lnTo>
                    <a:pt x="19" y="141"/>
                  </a:lnTo>
                  <a:lnTo>
                    <a:pt x="17" y="138"/>
                  </a:lnTo>
                  <a:lnTo>
                    <a:pt x="17" y="138"/>
                  </a:lnTo>
                  <a:lnTo>
                    <a:pt x="14" y="141"/>
                  </a:lnTo>
                  <a:lnTo>
                    <a:pt x="12" y="144"/>
                  </a:lnTo>
                  <a:lnTo>
                    <a:pt x="12" y="148"/>
                  </a:lnTo>
                  <a:lnTo>
                    <a:pt x="10" y="151"/>
                  </a:lnTo>
                  <a:lnTo>
                    <a:pt x="10" y="154"/>
                  </a:lnTo>
                  <a:lnTo>
                    <a:pt x="7" y="157"/>
                  </a:lnTo>
                  <a:lnTo>
                    <a:pt x="7" y="156"/>
                  </a:lnTo>
                  <a:lnTo>
                    <a:pt x="7" y="154"/>
                  </a:lnTo>
                  <a:lnTo>
                    <a:pt x="7" y="153"/>
                  </a:lnTo>
                  <a:lnTo>
                    <a:pt x="7" y="149"/>
                  </a:lnTo>
                  <a:lnTo>
                    <a:pt x="7" y="149"/>
                  </a:lnTo>
                  <a:lnTo>
                    <a:pt x="14" y="129"/>
                  </a:lnTo>
                  <a:lnTo>
                    <a:pt x="20" y="110"/>
                  </a:lnTo>
                  <a:lnTo>
                    <a:pt x="30" y="90"/>
                  </a:lnTo>
                  <a:lnTo>
                    <a:pt x="33" y="85"/>
                  </a:lnTo>
                  <a:lnTo>
                    <a:pt x="37" y="83"/>
                  </a:lnTo>
                  <a:lnTo>
                    <a:pt x="40" y="82"/>
                  </a:lnTo>
                  <a:lnTo>
                    <a:pt x="43" y="82"/>
                  </a:lnTo>
                  <a:lnTo>
                    <a:pt x="45" y="80"/>
                  </a:lnTo>
                  <a:lnTo>
                    <a:pt x="48" y="79"/>
                  </a:lnTo>
                  <a:lnTo>
                    <a:pt x="50" y="75"/>
                  </a:lnTo>
                  <a:lnTo>
                    <a:pt x="51" y="72"/>
                  </a:lnTo>
                  <a:lnTo>
                    <a:pt x="53" y="69"/>
                  </a:lnTo>
                  <a:lnTo>
                    <a:pt x="53" y="69"/>
                  </a:lnTo>
                  <a:lnTo>
                    <a:pt x="55" y="67"/>
                  </a:lnTo>
                  <a:lnTo>
                    <a:pt x="56" y="67"/>
                  </a:lnTo>
                  <a:lnTo>
                    <a:pt x="58" y="64"/>
                  </a:lnTo>
                  <a:lnTo>
                    <a:pt x="60" y="59"/>
                  </a:lnTo>
                  <a:lnTo>
                    <a:pt x="61" y="54"/>
                  </a:lnTo>
                  <a:lnTo>
                    <a:pt x="61" y="51"/>
                  </a:lnTo>
                  <a:lnTo>
                    <a:pt x="63" y="49"/>
                  </a:lnTo>
                  <a:lnTo>
                    <a:pt x="66" y="49"/>
                  </a:lnTo>
                  <a:lnTo>
                    <a:pt x="68" y="47"/>
                  </a:lnTo>
                  <a:lnTo>
                    <a:pt x="70" y="46"/>
                  </a:lnTo>
                  <a:lnTo>
                    <a:pt x="71" y="42"/>
                  </a:lnTo>
                  <a:lnTo>
                    <a:pt x="71" y="42"/>
                  </a:lnTo>
                  <a:lnTo>
                    <a:pt x="71" y="41"/>
                  </a:lnTo>
                  <a:lnTo>
                    <a:pt x="70" y="42"/>
                  </a:lnTo>
                  <a:lnTo>
                    <a:pt x="68" y="42"/>
                  </a:lnTo>
                  <a:lnTo>
                    <a:pt x="68" y="41"/>
                  </a:lnTo>
                  <a:lnTo>
                    <a:pt x="68" y="39"/>
                  </a:lnTo>
                  <a:lnTo>
                    <a:pt x="70" y="37"/>
                  </a:lnTo>
                  <a:lnTo>
                    <a:pt x="71" y="37"/>
                  </a:lnTo>
                  <a:lnTo>
                    <a:pt x="74" y="32"/>
                  </a:lnTo>
                  <a:lnTo>
                    <a:pt x="81" y="24"/>
                  </a:lnTo>
                  <a:lnTo>
                    <a:pt x="88" y="14"/>
                  </a:lnTo>
                  <a:lnTo>
                    <a:pt x="93" y="6"/>
                  </a:lnTo>
                  <a:lnTo>
                    <a:pt x="96" y="1"/>
                  </a:lnTo>
                  <a:lnTo>
                    <a:pt x="96" y="0"/>
                  </a:lnTo>
                  <a:lnTo>
                    <a:pt x="94" y="1"/>
                  </a:lnTo>
                  <a:lnTo>
                    <a:pt x="93" y="1"/>
                  </a:lnTo>
                  <a:lnTo>
                    <a:pt x="91" y="4"/>
                  </a:lnTo>
                  <a:lnTo>
                    <a:pt x="89" y="6"/>
                  </a:lnTo>
                  <a:lnTo>
                    <a:pt x="88" y="8"/>
                  </a:lnTo>
                  <a:lnTo>
                    <a:pt x="86" y="9"/>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 name="Freeform 185"/>
            <p:cNvSpPr>
              <a:spLocks/>
            </p:cNvSpPr>
            <p:nvPr/>
          </p:nvSpPr>
          <p:spPr bwMode="auto">
            <a:xfrm>
              <a:off x="623557" y="1150131"/>
              <a:ext cx="109644" cy="140515"/>
            </a:xfrm>
            <a:custGeom>
              <a:avLst/>
              <a:gdLst>
                <a:gd name="T0" fmla="*/ 3 w 103"/>
                <a:gd name="T1" fmla="*/ 130 h 132"/>
                <a:gd name="T2" fmla="*/ 1 w 103"/>
                <a:gd name="T3" fmla="*/ 132 h 132"/>
                <a:gd name="T4" fmla="*/ 0 w 103"/>
                <a:gd name="T5" fmla="*/ 132 h 132"/>
                <a:gd name="T6" fmla="*/ 0 w 103"/>
                <a:gd name="T7" fmla="*/ 132 h 132"/>
                <a:gd name="T8" fmla="*/ 5 w 103"/>
                <a:gd name="T9" fmla="*/ 127 h 132"/>
                <a:gd name="T10" fmla="*/ 10 w 103"/>
                <a:gd name="T11" fmla="*/ 122 h 132"/>
                <a:gd name="T12" fmla="*/ 14 w 103"/>
                <a:gd name="T13" fmla="*/ 119 h 132"/>
                <a:gd name="T14" fmla="*/ 21 w 103"/>
                <a:gd name="T15" fmla="*/ 116 h 132"/>
                <a:gd name="T16" fmla="*/ 26 w 103"/>
                <a:gd name="T17" fmla="*/ 111 h 132"/>
                <a:gd name="T18" fmla="*/ 31 w 103"/>
                <a:gd name="T19" fmla="*/ 106 h 132"/>
                <a:gd name="T20" fmla="*/ 34 w 103"/>
                <a:gd name="T21" fmla="*/ 101 h 132"/>
                <a:gd name="T22" fmla="*/ 39 w 103"/>
                <a:gd name="T23" fmla="*/ 96 h 132"/>
                <a:gd name="T24" fmla="*/ 46 w 103"/>
                <a:gd name="T25" fmla="*/ 93 h 132"/>
                <a:gd name="T26" fmla="*/ 51 w 103"/>
                <a:gd name="T27" fmla="*/ 89 h 132"/>
                <a:gd name="T28" fmla="*/ 56 w 103"/>
                <a:gd name="T29" fmla="*/ 88 h 132"/>
                <a:gd name="T30" fmla="*/ 59 w 103"/>
                <a:gd name="T31" fmla="*/ 83 h 132"/>
                <a:gd name="T32" fmla="*/ 64 w 103"/>
                <a:gd name="T33" fmla="*/ 73 h 132"/>
                <a:gd name="T34" fmla="*/ 65 w 103"/>
                <a:gd name="T35" fmla="*/ 61 h 132"/>
                <a:gd name="T36" fmla="*/ 69 w 103"/>
                <a:gd name="T37" fmla="*/ 51 h 132"/>
                <a:gd name="T38" fmla="*/ 90 w 103"/>
                <a:gd name="T39" fmla="*/ 20 h 132"/>
                <a:gd name="T40" fmla="*/ 92 w 103"/>
                <a:gd name="T41" fmla="*/ 17 h 132"/>
                <a:gd name="T42" fmla="*/ 92 w 103"/>
                <a:gd name="T43" fmla="*/ 14 h 132"/>
                <a:gd name="T44" fmla="*/ 92 w 103"/>
                <a:gd name="T45" fmla="*/ 10 h 132"/>
                <a:gd name="T46" fmla="*/ 93 w 103"/>
                <a:gd name="T47" fmla="*/ 9 h 132"/>
                <a:gd name="T48" fmla="*/ 98 w 103"/>
                <a:gd name="T49" fmla="*/ 4 h 132"/>
                <a:gd name="T50" fmla="*/ 103 w 103"/>
                <a:gd name="T5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 h="132">
                  <a:moveTo>
                    <a:pt x="3" y="130"/>
                  </a:moveTo>
                  <a:lnTo>
                    <a:pt x="1" y="132"/>
                  </a:lnTo>
                  <a:lnTo>
                    <a:pt x="0" y="132"/>
                  </a:lnTo>
                  <a:lnTo>
                    <a:pt x="0" y="132"/>
                  </a:lnTo>
                  <a:lnTo>
                    <a:pt x="5" y="127"/>
                  </a:lnTo>
                  <a:lnTo>
                    <a:pt x="10" y="122"/>
                  </a:lnTo>
                  <a:lnTo>
                    <a:pt x="14" y="119"/>
                  </a:lnTo>
                  <a:lnTo>
                    <a:pt x="21" y="116"/>
                  </a:lnTo>
                  <a:lnTo>
                    <a:pt x="26" y="111"/>
                  </a:lnTo>
                  <a:lnTo>
                    <a:pt x="31" y="106"/>
                  </a:lnTo>
                  <a:lnTo>
                    <a:pt x="34" y="101"/>
                  </a:lnTo>
                  <a:lnTo>
                    <a:pt x="39" y="96"/>
                  </a:lnTo>
                  <a:lnTo>
                    <a:pt x="46" y="93"/>
                  </a:lnTo>
                  <a:lnTo>
                    <a:pt x="51" y="89"/>
                  </a:lnTo>
                  <a:lnTo>
                    <a:pt x="56" y="88"/>
                  </a:lnTo>
                  <a:lnTo>
                    <a:pt x="59" y="83"/>
                  </a:lnTo>
                  <a:lnTo>
                    <a:pt x="64" y="73"/>
                  </a:lnTo>
                  <a:lnTo>
                    <a:pt x="65" y="61"/>
                  </a:lnTo>
                  <a:lnTo>
                    <a:pt x="69" y="51"/>
                  </a:lnTo>
                  <a:lnTo>
                    <a:pt x="90" y="20"/>
                  </a:lnTo>
                  <a:lnTo>
                    <a:pt x="92" y="17"/>
                  </a:lnTo>
                  <a:lnTo>
                    <a:pt x="92" y="14"/>
                  </a:lnTo>
                  <a:lnTo>
                    <a:pt x="92" y="10"/>
                  </a:lnTo>
                  <a:lnTo>
                    <a:pt x="93" y="9"/>
                  </a:lnTo>
                  <a:lnTo>
                    <a:pt x="98" y="4"/>
                  </a:lnTo>
                  <a:lnTo>
                    <a:pt x="103" y="0"/>
                  </a:lnTo>
                </a:path>
              </a:pathLst>
            </a:custGeom>
            <a:solidFill>
              <a:srgbClr val="143D7E"/>
            </a:solidFill>
            <a:ln w="3">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187" name="Freeform 186"/>
            <p:cNvSpPr>
              <a:spLocks/>
            </p:cNvSpPr>
            <p:nvPr/>
          </p:nvSpPr>
          <p:spPr bwMode="auto">
            <a:xfrm>
              <a:off x="733200" y="938295"/>
              <a:ext cx="266126" cy="211836"/>
            </a:xfrm>
            <a:custGeom>
              <a:avLst/>
              <a:gdLst>
                <a:gd name="T0" fmla="*/ 0 w 250"/>
                <a:gd name="T1" fmla="*/ 199 h 199"/>
                <a:gd name="T2" fmla="*/ 13 w 250"/>
                <a:gd name="T3" fmla="*/ 195 h 199"/>
                <a:gd name="T4" fmla="*/ 25 w 250"/>
                <a:gd name="T5" fmla="*/ 190 h 199"/>
                <a:gd name="T6" fmla="*/ 36 w 250"/>
                <a:gd name="T7" fmla="*/ 181 h 199"/>
                <a:gd name="T8" fmla="*/ 41 w 250"/>
                <a:gd name="T9" fmla="*/ 176 h 199"/>
                <a:gd name="T10" fmla="*/ 45 w 250"/>
                <a:gd name="T11" fmla="*/ 170 h 199"/>
                <a:gd name="T12" fmla="*/ 46 w 250"/>
                <a:gd name="T13" fmla="*/ 165 h 199"/>
                <a:gd name="T14" fmla="*/ 50 w 250"/>
                <a:gd name="T15" fmla="*/ 158 h 199"/>
                <a:gd name="T16" fmla="*/ 51 w 250"/>
                <a:gd name="T17" fmla="*/ 157 h 199"/>
                <a:gd name="T18" fmla="*/ 53 w 250"/>
                <a:gd name="T19" fmla="*/ 152 h 199"/>
                <a:gd name="T20" fmla="*/ 56 w 250"/>
                <a:gd name="T21" fmla="*/ 147 h 199"/>
                <a:gd name="T22" fmla="*/ 59 w 250"/>
                <a:gd name="T23" fmla="*/ 144 h 199"/>
                <a:gd name="T24" fmla="*/ 61 w 250"/>
                <a:gd name="T25" fmla="*/ 139 h 199"/>
                <a:gd name="T26" fmla="*/ 63 w 250"/>
                <a:gd name="T27" fmla="*/ 135 h 199"/>
                <a:gd name="T28" fmla="*/ 64 w 250"/>
                <a:gd name="T29" fmla="*/ 134 h 199"/>
                <a:gd name="T30" fmla="*/ 68 w 250"/>
                <a:gd name="T31" fmla="*/ 132 h 199"/>
                <a:gd name="T32" fmla="*/ 69 w 250"/>
                <a:gd name="T33" fmla="*/ 132 h 199"/>
                <a:gd name="T34" fmla="*/ 73 w 250"/>
                <a:gd name="T35" fmla="*/ 130 h 199"/>
                <a:gd name="T36" fmla="*/ 74 w 250"/>
                <a:gd name="T37" fmla="*/ 129 h 199"/>
                <a:gd name="T38" fmla="*/ 74 w 250"/>
                <a:gd name="T39" fmla="*/ 125 h 199"/>
                <a:gd name="T40" fmla="*/ 76 w 250"/>
                <a:gd name="T41" fmla="*/ 124 h 199"/>
                <a:gd name="T42" fmla="*/ 84 w 250"/>
                <a:gd name="T43" fmla="*/ 120 h 199"/>
                <a:gd name="T44" fmla="*/ 96 w 250"/>
                <a:gd name="T45" fmla="*/ 119 h 199"/>
                <a:gd name="T46" fmla="*/ 109 w 250"/>
                <a:gd name="T47" fmla="*/ 119 h 199"/>
                <a:gd name="T48" fmla="*/ 117 w 250"/>
                <a:gd name="T49" fmla="*/ 117 h 199"/>
                <a:gd name="T50" fmla="*/ 132 w 250"/>
                <a:gd name="T51" fmla="*/ 114 h 199"/>
                <a:gd name="T52" fmla="*/ 145 w 250"/>
                <a:gd name="T53" fmla="*/ 109 h 199"/>
                <a:gd name="T54" fmla="*/ 150 w 250"/>
                <a:gd name="T55" fmla="*/ 104 h 199"/>
                <a:gd name="T56" fmla="*/ 156 w 250"/>
                <a:gd name="T57" fmla="*/ 99 h 199"/>
                <a:gd name="T58" fmla="*/ 163 w 250"/>
                <a:gd name="T59" fmla="*/ 93 h 199"/>
                <a:gd name="T60" fmla="*/ 168 w 250"/>
                <a:gd name="T61" fmla="*/ 88 h 199"/>
                <a:gd name="T62" fmla="*/ 178 w 250"/>
                <a:gd name="T63" fmla="*/ 83 h 199"/>
                <a:gd name="T64" fmla="*/ 189 w 250"/>
                <a:gd name="T65" fmla="*/ 78 h 199"/>
                <a:gd name="T66" fmla="*/ 201 w 250"/>
                <a:gd name="T67" fmla="*/ 71 h 199"/>
                <a:gd name="T68" fmla="*/ 235 w 250"/>
                <a:gd name="T69" fmla="*/ 35 h 199"/>
                <a:gd name="T70" fmla="*/ 242 w 250"/>
                <a:gd name="T71" fmla="*/ 27 h 199"/>
                <a:gd name="T72" fmla="*/ 249 w 250"/>
                <a:gd name="T73" fmla="*/ 18 h 199"/>
                <a:gd name="T74" fmla="*/ 250 w 250"/>
                <a:gd name="T75" fmla="*/ 9 h 199"/>
                <a:gd name="T76" fmla="*/ 249 w 250"/>
                <a:gd name="T77" fmla="*/ 5 h 199"/>
                <a:gd name="T78" fmla="*/ 247 w 250"/>
                <a:gd name="T79" fmla="*/ 4 h 199"/>
                <a:gd name="T80" fmla="*/ 245 w 250"/>
                <a:gd name="T8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0" h="199">
                  <a:moveTo>
                    <a:pt x="0" y="199"/>
                  </a:moveTo>
                  <a:lnTo>
                    <a:pt x="13" y="195"/>
                  </a:lnTo>
                  <a:lnTo>
                    <a:pt x="25" y="190"/>
                  </a:lnTo>
                  <a:lnTo>
                    <a:pt x="36" y="181"/>
                  </a:lnTo>
                  <a:lnTo>
                    <a:pt x="41" y="176"/>
                  </a:lnTo>
                  <a:lnTo>
                    <a:pt x="45" y="170"/>
                  </a:lnTo>
                  <a:lnTo>
                    <a:pt x="46" y="165"/>
                  </a:lnTo>
                  <a:lnTo>
                    <a:pt x="50" y="158"/>
                  </a:lnTo>
                  <a:lnTo>
                    <a:pt x="51" y="157"/>
                  </a:lnTo>
                  <a:lnTo>
                    <a:pt x="53" y="152"/>
                  </a:lnTo>
                  <a:lnTo>
                    <a:pt x="56" y="147"/>
                  </a:lnTo>
                  <a:lnTo>
                    <a:pt x="59" y="144"/>
                  </a:lnTo>
                  <a:lnTo>
                    <a:pt x="61" y="139"/>
                  </a:lnTo>
                  <a:lnTo>
                    <a:pt x="63" y="135"/>
                  </a:lnTo>
                  <a:lnTo>
                    <a:pt x="64" y="134"/>
                  </a:lnTo>
                  <a:lnTo>
                    <a:pt x="68" y="132"/>
                  </a:lnTo>
                  <a:lnTo>
                    <a:pt x="69" y="132"/>
                  </a:lnTo>
                  <a:lnTo>
                    <a:pt x="73" y="130"/>
                  </a:lnTo>
                  <a:lnTo>
                    <a:pt x="74" y="129"/>
                  </a:lnTo>
                  <a:lnTo>
                    <a:pt x="74" y="125"/>
                  </a:lnTo>
                  <a:lnTo>
                    <a:pt x="76" y="124"/>
                  </a:lnTo>
                  <a:lnTo>
                    <a:pt x="84" y="120"/>
                  </a:lnTo>
                  <a:lnTo>
                    <a:pt x="96" y="119"/>
                  </a:lnTo>
                  <a:lnTo>
                    <a:pt x="109" y="119"/>
                  </a:lnTo>
                  <a:lnTo>
                    <a:pt x="117" y="117"/>
                  </a:lnTo>
                  <a:lnTo>
                    <a:pt x="132" y="114"/>
                  </a:lnTo>
                  <a:lnTo>
                    <a:pt x="145" y="109"/>
                  </a:lnTo>
                  <a:lnTo>
                    <a:pt x="150" y="104"/>
                  </a:lnTo>
                  <a:lnTo>
                    <a:pt x="156" y="99"/>
                  </a:lnTo>
                  <a:lnTo>
                    <a:pt x="163" y="93"/>
                  </a:lnTo>
                  <a:lnTo>
                    <a:pt x="168" y="88"/>
                  </a:lnTo>
                  <a:lnTo>
                    <a:pt x="178" y="83"/>
                  </a:lnTo>
                  <a:lnTo>
                    <a:pt x="189" y="78"/>
                  </a:lnTo>
                  <a:lnTo>
                    <a:pt x="201" y="71"/>
                  </a:lnTo>
                  <a:lnTo>
                    <a:pt x="235" y="35"/>
                  </a:lnTo>
                  <a:lnTo>
                    <a:pt x="242" y="27"/>
                  </a:lnTo>
                  <a:lnTo>
                    <a:pt x="249" y="18"/>
                  </a:lnTo>
                  <a:lnTo>
                    <a:pt x="250" y="9"/>
                  </a:lnTo>
                  <a:lnTo>
                    <a:pt x="249" y="5"/>
                  </a:lnTo>
                  <a:lnTo>
                    <a:pt x="247" y="4"/>
                  </a:lnTo>
                  <a:lnTo>
                    <a:pt x="245"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 name="Freeform 187"/>
            <p:cNvSpPr>
              <a:spLocks/>
            </p:cNvSpPr>
            <p:nvPr/>
          </p:nvSpPr>
          <p:spPr bwMode="auto">
            <a:xfrm>
              <a:off x="988681" y="864845"/>
              <a:ext cx="37258" cy="73451"/>
            </a:xfrm>
            <a:custGeom>
              <a:avLst/>
              <a:gdLst>
                <a:gd name="T0" fmla="*/ 5 w 35"/>
                <a:gd name="T1" fmla="*/ 69 h 69"/>
                <a:gd name="T2" fmla="*/ 2 w 35"/>
                <a:gd name="T3" fmla="*/ 66 h 69"/>
                <a:gd name="T4" fmla="*/ 2 w 35"/>
                <a:gd name="T5" fmla="*/ 64 h 69"/>
                <a:gd name="T6" fmla="*/ 0 w 35"/>
                <a:gd name="T7" fmla="*/ 63 h 69"/>
                <a:gd name="T8" fmla="*/ 12 w 35"/>
                <a:gd name="T9" fmla="*/ 32 h 69"/>
                <a:gd name="T10" fmla="*/ 12 w 35"/>
                <a:gd name="T11" fmla="*/ 30 h 69"/>
                <a:gd name="T12" fmla="*/ 10 w 35"/>
                <a:gd name="T13" fmla="*/ 28 h 69"/>
                <a:gd name="T14" fmla="*/ 10 w 35"/>
                <a:gd name="T15" fmla="*/ 27 h 69"/>
                <a:gd name="T16" fmla="*/ 13 w 35"/>
                <a:gd name="T17" fmla="*/ 22 h 69"/>
                <a:gd name="T18" fmla="*/ 17 w 35"/>
                <a:gd name="T19" fmla="*/ 17 h 69"/>
                <a:gd name="T20" fmla="*/ 23 w 35"/>
                <a:gd name="T21" fmla="*/ 12 h 69"/>
                <a:gd name="T22" fmla="*/ 28 w 35"/>
                <a:gd name="T23" fmla="*/ 5 h 69"/>
                <a:gd name="T24" fmla="*/ 35 w 35"/>
                <a:gd name="T2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69">
                  <a:moveTo>
                    <a:pt x="5" y="69"/>
                  </a:moveTo>
                  <a:lnTo>
                    <a:pt x="2" y="66"/>
                  </a:lnTo>
                  <a:lnTo>
                    <a:pt x="2" y="64"/>
                  </a:lnTo>
                  <a:lnTo>
                    <a:pt x="0" y="63"/>
                  </a:lnTo>
                  <a:lnTo>
                    <a:pt x="12" y="32"/>
                  </a:lnTo>
                  <a:lnTo>
                    <a:pt x="12" y="30"/>
                  </a:lnTo>
                  <a:lnTo>
                    <a:pt x="10" y="28"/>
                  </a:lnTo>
                  <a:lnTo>
                    <a:pt x="10" y="27"/>
                  </a:lnTo>
                  <a:lnTo>
                    <a:pt x="13" y="22"/>
                  </a:lnTo>
                  <a:lnTo>
                    <a:pt x="17" y="17"/>
                  </a:lnTo>
                  <a:lnTo>
                    <a:pt x="23" y="12"/>
                  </a:lnTo>
                  <a:lnTo>
                    <a:pt x="28" y="5"/>
                  </a:lnTo>
                  <a:lnTo>
                    <a:pt x="35"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 name="Freeform 188"/>
            <p:cNvSpPr>
              <a:spLocks/>
            </p:cNvSpPr>
            <p:nvPr/>
          </p:nvSpPr>
          <p:spPr bwMode="auto">
            <a:xfrm>
              <a:off x="1253743" y="633847"/>
              <a:ext cx="747282" cy="145837"/>
            </a:xfrm>
            <a:custGeom>
              <a:avLst/>
              <a:gdLst>
                <a:gd name="T0" fmla="*/ 9 w 702"/>
                <a:gd name="T1" fmla="*/ 56 h 137"/>
                <a:gd name="T2" fmla="*/ 37 w 702"/>
                <a:gd name="T3" fmla="*/ 71 h 137"/>
                <a:gd name="T4" fmla="*/ 62 w 702"/>
                <a:gd name="T5" fmla="*/ 73 h 137"/>
                <a:gd name="T6" fmla="*/ 80 w 702"/>
                <a:gd name="T7" fmla="*/ 76 h 137"/>
                <a:gd name="T8" fmla="*/ 98 w 702"/>
                <a:gd name="T9" fmla="*/ 66 h 137"/>
                <a:gd name="T10" fmla="*/ 101 w 702"/>
                <a:gd name="T11" fmla="*/ 81 h 137"/>
                <a:gd name="T12" fmla="*/ 120 w 702"/>
                <a:gd name="T13" fmla="*/ 84 h 137"/>
                <a:gd name="T14" fmla="*/ 146 w 702"/>
                <a:gd name="T15" fmla="*/ 79 h 137"/>
                <a:gd name="T16" fmla="*/ 174 w 702"/>
                <a:gd name="T17" fmla="*/ 64 h 137"/>
                <a:gd name="T18" fmla="*/ 203 w 702"/>
                <a:gd name="T19" fmla="*/ 54 h 137"/>
                <a:gd name="T20" fmla="*/ 207 w 702"/>
                <a:gd name="T21" fmla="*/ 54 h 137"/>
                <a:gd name="T22" fmla="*/ 212 w 702"/>
                <a:gd name="T23" fmla="*/ 53 h 137"/>
                <a:gd name="T24" fmla="*/ 215 w 702"/>
                <a:gd name="T25" fmla="*/ 53 h 137"/>
                <a:gd name="T26" fmla="*/ 218 w 702"/>
                <a:gd name="T27" fmla="*/ 54 h 137"/>
                <a:gd name="T28" fmla="*/ 222 w 702"/>
                <a:gd name="T29" fmla="*/ 56 h 137"/>
                <a:gd name="T30" fmla="*/ 225 w 702"/>
                <a:gd name="T31" fmla="*/ 56 h 137"/>
                <a:gd name="T32" fmla="*/ 230 w 702"/>
                <a:gd name="T33" fmla="*/ 51 h 137"/>
                <a:gd name="T34" fmla="*/ 238 w 702"/>
                <a:gd name="T35" fmla="*/ 40 h 137"/>
                <a:gd name="T36" fmla="*/ 277 w 702"/>
                <a:gd name="T37" fmla="*/ 23 h 137"/>
                <a:gd name="T38" fmla="*/ 361 w 702"/>
                <a:gd name="T39" fmla="*/ 18 h 137"/>
                <a:gd name="T40" fmla="*/ 422 w 702"/>
                <a:gd name="T41" fmla="*/ 18 h 137"/>
                <a:gd name="T42" fmla="*/ 465 w 702"/>
                <a:gd name="T43" fmla="*/ 22 h 137"/>
                <a:gd name="T44" fmla="*/ 504 w 702"/>
                <a:gd name="T45" fmla="*/ 8 h 137"/>
                <a:gd name="T46" fmla="*/ 517 w 702"/>
                <a:gd name="T47" fmla="*/ 12 h 137"/>
                <a:gd name="T48" fmla="*/ 529 w 702"/>
                <a:gd name="T49" fmla="*/ 17 h 137"/>
                <a:gd name="T50" fmla="*/ 531 w 702"/>
                <a:gd name="T51" fmla="*/ 13 h 137"/>
                <a:gd name="T52" fmla="*/ 536 w 702"/>
                <a:gd name="T53" fmla="*/ 10 h 137"/>
                <a:gd name="T54" fmla="*/ 539 w 702"/>
                <a:gd name="T55" fmla="*/ 10 h 137"/>
                <a:gd name="T56" fmla="*/ 550 w 702"/>
                <a:gd name="T57" fmla="*/ 12 h 137"/>
                <a:gd name="T58" fmla="*/ 559 w 702"/>
                <a:gd name="T59" fmla="*/ 15 h 137"/>
                <a:gd name="T60" fmla="*/ 567 w 702"/>
                <a:gd name="T61" fmla="*/ 20 h 137"/>
                <a:gd name="T62" fmla="*/ 583 w 702"/>
                <a:gd name="T63" fmla="*/ 18 h 137"/>
                <a:gd name="T64" fmla="*/ 606 w 702"/>
                <a:gd name="T65" fmla="*/ 12 h 137"/>
                <a:gd name="T66" fmla="*/ 623 w 702"/>
                <a:gd name="T67" fmla="*/ 5 h 137"/>
                <a:gd name="T68" fmla="*/ 642 w 702"/>
                <a:gd name="T69" fmla="*/ 0 h 137"/>
                <a:gd name="T70" fmla="*/ 652 w 702"/>
                <a:gd name="T71" fmla="*/ 0 h 137"/>
                <a:gd name="T72" fmla="*/ 652 w 702"/>
                <a:gd name="T73" fmla="*/ 5 h 137"/>
                <a:gd name="T74" fmla="*/ 652 w 702"/>
                <a:gd name="T75" fmla="*/ 8 h 137"/>
                <a:gd name="T76" fmla="*/ 652 w 702"/>
                <a:gd name="T77" fmla="*/ 10 h 137"/>
                <a:gd name="T78" fmla="*/ 656 w 702"/>
                <a:gd name="T79" fmla="*/ 7 h 137"/>
                <a:gd name="T80" fmla="*/ 652 w 702"/>
                <a:gd name="T81" fmla="*/ 7 h 137"/>
                <a:gd name="T82" fmla="*/ 656 w 702"/>
                <a:gd name="T83" fmla="*/ 5 h 137"/>
                <a:gd name="T84" fmla="*/ 665 w 702"/>
                <a:gd name="T85" fmla="*/ 5 h 137"/>
                <a:gd name="T86" fmla="*/ 667 w 702"/>
                <a:gd name="T87" fmla="*/ 8 h 137"/>
                <a:gd name="T88" fmla="*/ 665 w 702"/>
                <a:gd name="T89" fmla="*/ 12 h 137"/>
                <a:gd name="T90" fmla="*/ 669 w 702"/>
                <a:gd name="T91" fmla="*/ 17 h 137"/>
                <a:gd name="T92" fmla="*/ 670 w 702"/>
                <a:gd name="T93" fmla="*/ 22 h 137"/>
                <a:gd name="T94" fmla="*/ 669 w 702"/>
                <a:gd name="T95" fmla="*/ 25 h 137"/>
                <a:gd name="T96" fmla="*/ 672 w 702"/>
                <a:gd name="T97" fmla="*/ 26 h 137"/>
                <a:gd name="T98" fmla="*/ 685 w 702"/>
                <a:gd name="T99" fmla="*/ 18 h 137"/>
                <a:gd name="T100" fmla="*/ 702 w 702"/>
                <a:gd name="T101" fmla="*/ 17 h 137"/>
                <a:gd name="T102" fmla="*/ 687 w 702"/>
                <a:gd name="T103" fmla="*/ 46 h 137"/>
                <a:gd name="T104" fmla="*/ 682 w 702"/>
                <a:gd name="T105" fmla="*/ 74 h 137"/>
                <a:gd name="T106" fmla="*/ 700 w 702"/>
                <a:gd name="T107" fmla="*/ 104 h 137"/>
                <a:gd name="T108" fmla="*/ 693 w 702"/>
                <a:gd name="T109" fmla="*/ 105 h 137"/>
                <a:gd name="T110" fmla="*/ 692 w 702"/>
                <a:gd name="T111" fmla="*/ 104 h 137"/>
                <a:gd name="T112" fmla="*/ 695 w 702"/>
                <a:gd name="T113" fmla="*/ 102 h 137"/>
                <a:gd name="T114" fmla="*/ 700 w 702"/>
                <a:gd name="T115" fmla="*/ 104 h 137"/>
                <a:gd name="T116" fmla="*/ 685 w 702"/>
                <a:gd name="T117" fmla="*/ 119 h 137"/>
                <a:gd name="T118" fmla="*/ 669 w 702"/>
                <a:gd name="T119"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137">
                  <a:moveTo>
                    <a:pt x="0" y="38"/>
                  </a:moveTo>
                  <a:lnTo>
                    <a:pt x="9" y="56"/>
                  </a:lnTo>
                  <a:lnTo>
                    <a:pt x="23" y="66"/>
                  </a:lnTo>
                  <a:lnTo>
                    <a:pt x="37" y="71"/>
                  </a:lnTo>
                  <a:lnTo>
                    <a:pt x="55" y="71"/>
                  </a:lnTo>
                  <a:lnTo>
                    <a:pt x="62" y="73"/>
                  </a:lnTo>
                  <a:lnTo>
                    <a:pt x="70" y="74"/>
                  </a:lnTo>
                  <a:lnTo>
                    <a:pt x="80" y="76"/>
                  </a:lnTo>
                  <a:lnTo>
                    <a:pt x="90" y="74"/>
                  </a:lnTo>
                  <a:lnTo>
                    <a:pt x="98" y="66"/>
                  </a:lnTo>
                  <a:lnTo>
                    <a:pt x="97" y="76"/>
                  </a:lnTo>
                  <a:lnTo>
                    <a:pt x="101" y="81"/>
                  </a:lnTo>
                  <a:lnTo>
                    <a:pt x="110" y="84"/>
                  </a:lnTo>
                  <a:lnTo>
                    <a:pt x="120" y="84"/>
                  </a:lnTo>
                  <a:lnTo>
                    <a:pt x="129" y="84"/>
                  </a:lnTo>
                  <a:lnTo>
                    <a:pt x="146" y="79"/>
                  </a:lnTo>
                  <a:lnTo>
                    <a:pt x="159" y="73"/>
                  </a:lnTo>
                  <a:lnTo>
                    <a:pt x="174" y="64"/>
                  </a:lnTo>
                  <a:lnTo>
                    <a:pt x="187" y="58"/>
                  </a:lnTo>
                  <a:lnTo>
                    <a:pt x="203" y="54"/>
                  </a:lnTo>
                  <a:lnTo>
                    <a:pt x="203" y="54"/>
                  </a:lnTo>
                  <a:lnTo>
                    <a:pt x="207" y="54"/>
                  </a:lnTo>
                  <a:lnTo>
                    <a:pt x="208" y="54"/>
                  </a:lnTo>
                  <a:lnTo>
                    <a:pt x="212" y="53"/>
                  </a:lnTo>
                  <a:lnTo>
                    <a:pt x="213" y="53"/>
                  </a:lnTo>
                  <a:lnTo>
                    <a:pt x="215" y="53"/>
                  </a:lnTo>
                  <a:lnTo>
                    <a:pt x="217" y="54"/>
                  </a:lnTo>
                  <a:lnTo>
                    <a:pt x="218" y="54"/>
                  </a:lnTo>
                  <a:lnTo>
                    <a:pt x="220" y="56"/>
                  </a:lnTo>
                  <a:lnTo>
                    <a:pt x="222" y="56"/>
                  </a:lnTo>
                  <a:lnTo>
                    <a:pt x="223" y="56"/>
                  </a:lnTo>
                  <a:lnTo>
                    <a:pt x="225" y="56"/>
                  </a:lnTo>
                  <a:lnTo>
                    <a:pt x="226" y="53"/>
                  </a:lnTo>
                  <a:lnTo>
                    <a:pt x="230" y="51"/>
                  </a:lnTo>
                  <a:lnTo>
                    <a:pt x="233" y="46"/>
                  </a:lnTo>
                  <a:lnTo>
                    <a:pt x="238" y="40"/>
                  </a:lnTo>
                  <a:lnTo>
                    <a:pt x="254" y="28"/>
                  </a:lnTo>
                  <a:lnTo>
                    <a:pt x="277" y="23"/>
                  </a:lnTo>
                  <a:lnTo>
                    <a:pt x="319" y="22"/>
                  </a:lnTo>
                  <a:lnTo>
                    <a:pt x="361" y="18"/>
                  </a:lnTo>
                  <a:lnTo>
                    <a:pt x="402" y="17"/>
                  </a:lnTo>
                  <a:lnTo>
                    <a:pt x="422" y="18"/>
                  </a:lnTo>
                  <a:lnTo>
                    <a:pt x="443" y="20"/>
                  </a:lnTo>
                  <a:lnTo>
                    <a:pt x="465" y="22"/>
                  </a:lnTo>
                  <a:lnTo>
                    <a:pt x="485" y="18"/>
                  </a:lnTo>
                  <a:lnTo>
                    <a:pt x="504" y="8"/>
                  </a:lnTo>
                  <a:lnTo>
                    <a:pt x="511" y="10"/>
                  </a:lnTo>
                  <a:lnTo>
                    <a:pt x="517" y="12"/>
                  </a:lnTo>
                  <a:lnTo>
                    <a:pt x="522" y="15"/>
                  </a:lnTo>
                  <a:lnTo>
                    <a:pt x="529" y="17"/>
                  </a:lnTo>
                  <a:lnTo>
                    <a:pt x="529" y="15"/>
                  </a:lnTo>
                  <a:lnTo>
                    <a:pt x="531" y="13"/>
                  </a:lnTo>
                  <a:lnTo>
                    <a:pt x="532" y="12"/>
                  </a:lnTo>
                  <a:lnTo>
                    <a:pt x="536" y="10"/>
                  </a:lnTo>
                  <a:lnTo>
                    <a:pt x="537" y="10"/>
                  </a:lnTo>
                  <a:lnTo>
                    <a:pt x="539" y="10"/>
                  </a:lnTo>
                  <a:lnTo>
                    <a:pt x="544" y="10"/>
                  </a:lnTo>
                  <a:lnTo>
                    <a:pt x="550" y="12"/>
                  </a:lnTo>
                  <a:lnTo>
                    <a:pt x="555" y="13"/>
                  </a:lnTo>
                  <a:lnTo>
                    <a:pt x="559" y="15"/>
                  </a:lnTo>
                  <a:lnTo>
                    <a:pt x="565" y="15"/>
                  </a:lnTo>
                  <a:lnTo>
                    <a:pt x="567" y="20"/>
                  </a:lnTo>
                  <a:lnTo>
                    <a:pt x="573" y="20"/>
                  </a:lnTo>
                  <a:lnTo>
                    <a:pt x="583" y="18"/>
                  </a:lnTo>
                  <a:lnTo>
                    <a:pt x="595" y="15"/>
                  </a:lnTo>
                  <a:lnTo>
                    <a:pt x="606" y="12"/>
                  </a:lnTo>
                  <a:lnTo>
                    <a:pt x="616" y="8"/>
                  </a:lnTo>
                  <a:lnTo>
                    <a:pt x="623" y="5"/>
                  </a:lnTo>
                  <a:lnTo>
                    <a:pt x="633" y="2"/>
                  </a:lnTo>
                  <a:lnTo>
                    <a:pt x="642" y="0"/>
                  </a:lnTo>
                  <a:lnTo>
                    <a:pt x="651" y="0"/>
                  </a:lnTo>
                  <a:lnTo>
                    <a:pt x="652" y="0"/>
                  </a:lnTo>
                  <a:lnTo>
                    <a:pt x="652" y="2"/>
                  </a:lnTo>
                  <a:lnTo>
                    <a:pt x="652" y="5"/>
                  </a:lnTo>
                  <a:lnTo>
                    <a:pt x="652" y="7"/>
                  </a:lnTo>
                  <a:lnTo>
                    <a:pt x="652" y="8"/>
                  </a:lnTo>
                  <a:lnTo>
                    <a:pt x="652" y="10"/>
                  </a:lnTo>
                  <a:lnTo>
                    <a:pt x="652" y="10"/>
                  </a:lnTo>
                  <a:lnTo>
                    <a:pt x="654" y="8"/>
                  </a:lnTo>
                  <a:lnTo>
                    <a:pt x="656" y="7"/>
                  </a:lnTo>
                  <a:lnTo>
                    <a:pt x="654" y="7"/>
                  </a:lnTo>
                  <a:lnTo>
                    <a:pt x="652" y="7"/>
                  </a:lnTo>
                  <a:lnTo>
                    <a:pt x="651" y="7"/>
                  </a:lnTo>
                  <a:lnTo>
                    <a:pt x="656" y="5"/>
                  </a:lnTo>
                  <a:lnTo>
                    <a:pt x="661" y="5"/>
                  </a:lnTo>
                  <a:lnTo>
                    <a:pt x="665" y="5"/>
                  </a:lnTo>
                  <a:lnTo>
                    <a:pt x="670" y="8"/>
                  </a:lnTo>
                  <a:lnTo>
                    <a:pt x="667" y="8"/>
                  </a:lnTo>
                  <a:lnTo>
                    <a:pt x="664" y="10"/>
                  </a:lnTo>
                  <a:lnTo>
                    <a:pt x="665" y="12"/>
                  </a:lnTo>
                  <a:lnTo>
                    <a:pt x="667" y="15"/>
                  </a:lnTo>
                  <a:lnTo>
                    <a:pt x="669" y="17"/>
                  </a:lnTo>
                  <a:lnTo>
                    <a:pt x="669" y="20"/>
                  </a:lnTo>
                  <a:lnTo>
                    <a:pt x="670" y="22"/>
                  </a:lnTo>
                  <a:lnTo>
                    <a:pt x="670" y="23"/>
                  </a:lnTo>
                  <a:lnTo>
                    <a:pt x="669" y="25"/>
                  </a:lnTo>
                  <a:lnTo>
                    <a:pt x="665" y="26"/>
                  </a:lnTo>
                  <a:lnTo>
                    <a:pt x="672" y="26"/>
                  </a:lnTo>
                  <a:lnTo>
                    <a:pt x="679" y="23"/>
                  </a:lnTo>
                  <a:lnTo>
                    <a:pt x="685" y="18"/>
                  </a:lnTo>
                  <a:lnTo>
                    <a:pt x="693" y="15"/>
                  </a:lnTo>
                  <a:lnTo>
                    <a:pt x="702" y="17"/>
                  </a:lnTo>
                  <a:lnTo>
                    <a:pt x="702" y="31"/>
                  </a:lnTo>
                  <a:lnTo>
                    <a:pt x="687" y="46"/>
                  </a:lnTo>
                  <a:lnTo>
                    <a:pt x="682" y="61"/>
                  </a:lnTo>
                  <a:lnTo>
                    <a:pt x="682" y="74"/>
                  </a:lnTo>
                  <a:lnTo>
                    <a:pt x="688" y="89"/>
                  </a:lnTo>
                  <a:lnTo>
                    <a:pt x="700" y="104"/>
                  </a:lnTo>
                  <a:lnTo>
                    <a:pt x="697" y="105"/>
                  </a:lnTo>
                  <a:lnTo>
                    <a:pt x="693" y="105"/>
                  </a:lnTo>
                  <a:lnTo>
                    <a:pt x="692" y="104"/>
                  </a:lnTo>
                  <a:lnTo>
                    <a:pt x="692" y="104"/>
                  </a:lnTo>
                  <a:lnTo>
                    <a:pt x="692" y="102"/>
                  </a:lnTo>
                  <a:lnTo>
                    <a:pt x="695" y="102"/>
                  </a:lnTo>
                  <a:lnTo>
                    <a:pt x="697" y="102"/>
                  </a:lnTo>
                  <a:lnTo>
                    <a:pt x="700" y="104"/>
                  </a:lnTo>
                  <a:lnTo>
                    <a:pt x="692" y="110"/>
                  </a:lnTo>
                  <a:lnTo>
                    <a:pt x="685" y="119"/>
                  </a:lnTo>
                  <a:lnTo>
                    <a:pt x="679" y="128"/>
                  </a:lnTo>
                  <a:lnTo>
                    <a:pt x="669" y="137"/>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 name="Freeform 189"/>
            <p:cNvSpPr>
              <a:spLocks/>
            </p:cNvSpPr>
            <p:nvPr/>
          </p:nvSpPr>
          <p:spPr bwMode="auto">
            <a:xfrm>
              <a:off x="1025938" y="674298"/>
              <a:ext cx="230998" cy="190547"/>
            </a:xfrm>
            <a:custGeom>
              <a:avLst/>
              <a:gdLst>
                <a:gd name="T0" fmla="*/ 0 w 217"/>
                <a:gd name="T1" fmla="*/ 179 h 179"/>
                <a:gd name="T2" fmla="*/ 5 w 217"/>
                <a:gd name="T3" fmla="*/ 160 h 179"/>
                <a:gd name="T4" fmla="*/ 15 w 217"/>
                <a:gd name="T5" fmla="*/ 145 h 179"/>
                <a:gd name="T6" fmla="*/ 29 w 217"/>
                <a:gd name="T7" fmla="*/ 132 h 179"/>
                <a:gd name="T8" fmla="*/ 46 w 217"/>
                <a:gd name="T9" fmla="*/ 123 h 179"/>
                <a:gd name="T10" fmla="*/ 64 w 217"/>
                <a:gd name="T11" fmla="*/ 117 h 179"/>
                <a:gd name="T12" fmla="*/ 80 w 217"/>
                <a:gd name="T13" fmla="*/ 112 h 179"/>
                <a:gd name="T14" fmla="*/ 115 w 217"/>
                <a:gd name="T15" fmla="*/ 95 h 179"/>
                <a:gd name="T16" fmla="*/ 145 w 217"/>
                <a:gd name="T17" fmla="*/ 72 h 179"/>
                <a:gd name="T18" fmla="*/ 168 w 217"/>
                <a:gd name="T19" fmla="*/ 43 h 179"/>
                <a:gd name="T20" fmla="*/ 184 w 217"/>
                <a:gd name="T21" fmla="*/ 10 h 179"/>
                <a:gd name="T22" fmla="*/ 187 w 217"/>
                <a:gd name="T23" fmla="*/ 8 h 179"/>
                <a:gd name="T24" fmla="*/ 195 w 217"/>
                <a:gd name="T25" fmla="*/ 7 h 179"/>
                <a:gd name="T26" fmla="*/ 205 w 217"/>
                <a:gd name="T27" fmla="*/ 5 h 179"/>
                <a:gd name="T28" fmla="*/ 214 w 217"/>
                <a:gd name="T29" fmla="*/ 2 h 179"/>
                <a:gd name="T30" fmla="*/ 217 w 217"/>
                <a:gd name="T31" fmla="*/ 0 h 179"/>
                <a:gd name="T32" fmla="*/ 214 w 217"/>
                <a:gd name="T3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7" h="179">
                  <a:moveTo>
                    <a:pt x="0" y="179"/>
                  </a:moveTo>
                  <a:lnTo>
                    <a:pt x="5" y="160"/>
                  </a:lnTo>
                  <a:lnTo>
                    <a:pt x="15" y="145"/>
                  </a:lnTo>
                  <a:lnTo>
                    <a:pt x="29" y="132"/>
                  </a:lnTo>
                  <a:lnTo>
                    <a:pt x="46" y="123"/>
                  </a:lnTo>
                  <a:lnTo>
                    <a:pt x="64" y="117"/>
                  </a:lnTo>
                  <a:lnTo>
                    <a:pt x="80" y="112"/>
                  </a:lnTo>
                  <a:lnTo>
                    <a:pt x="115" y="95"/>
                  </a:lnTo>
                  <a:lnTo>
                    <a:pt x="145" y="72"/>
                  </a:lnTo>
                  <a:lnTo>
                    <a:pt x="168" y="43"/>
                  </a:lnTo>
                  <a:lnTo>
                    <a:pt x="184" y="10"/>
                  </a:lnTo>
                  <a:lnTo>
                    <a:pt x="187" y="8"/>
                  </a:lnTo>
                  <a:lnTo>
                    <a:pt x="195" y="7"/>
                  </a:lnTo>
                  <a:lnTo>
                    <a:pt x="205" y="5"/>
                  </a:lnTo>
                  <a:lnTo>
                    <a:pt x="214" y="2"/>
                  </a:lnTo>
                  <a:lnTo>
                    <a:pt x="217" y="0"/>
                  </a:lnTo>
                  <a:lnTo>
                    <a:pt x="214" y="0"/>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 name="Freeform 190"/>
            <p:cNvSpPr>
              <a:spLocks/>
            </p:cNvSpPr>
            <p:nvPr/>
          </p:nvSpPr>
          <p:spPr bwMode="auto">
            <a:xfrm>
              <a:off x="1942476" y="779684"/>
              <a:ext cx="54290" cy="64935"/>
            </a:xfrm>
            <a:custGeom>
              <a:avLst/>
              <a:gdLst>
                <a:gd name="T0" fmla="*/ 22 w 51"/>
                <a:gd name="T1" fmla="*/ 0 h 61"/>
                <a:gd name="T2" fmla="*/ 17 w 51"/>
                <a:gd name="T3" fmla="*/ 3 h 61"/>
                <a:gd name="T4" fmla="*/ 10 w 51"/>
                <a:gd name="T5" fmla="*/ 6 h 61"/>
                <a:gd name="T6" fmla="*/ 5 w 51"/>
                <a:gd name="T7" fmla="*/ 10 h 61"/>
                <a:gd name="T8" fmla="*/ 2 w 51"/>
                <a:gd name="T9" fmla="*/ 14 h 61"/>
                <a:gd name="T10" fmla="*/ 0 w 51"/>
                <a:gd name="T11" fmla="*/ 19 h 61"/>
                <a:gd name="T12" fmla="*/ 0 w 51"/>
                <a:gd name="T13" fmla="*/ 24 h 61"/>
                <a:gd name="T14" fmla="*/ 2 w 51"/>
                <a:gd name="T15" fmla="*/ 29 h 61"/>
                <a:gd name="T16" fmla="*/ 5 w 51"/>
                <a:gd name="T17" fmla="*/ 34 h 61"/>
                <a:gd name="T18" fmla="*/ 9 w 51"/>
                <a:gd name="T19" fmla="*/ 38 h 61"/>
                <a:gd name="T20" fmla="*/ 14 w 51"/>
                <a:gd name="T21" fmla="*/ 41 h 61"/>
                <a:gd name="T22" fmla="*/ 18 w 51"/>
                <a:gd name="T23" fmla="*/ 44 h 61"/>
                <a:gd name="T24" fmla="*/ 20 w 51"/>
                <a:gd name="T25" fmla="*/ 42 h 61"/>
                <a:gd name="T26" fmla="*/ 22 w 51"/>
                <a:gd name="T27" fmla="*/ 42 h 61"/>
                <a:gd name="T28" fmla="*/ 25 w 51"/>
                <a:gd name="T29" fmla="*/ 41 h 61"/>
                <a:gd name="T30" fmla="*/ 27 w 51"/>
                <a:gd name="T31" fmla="*/ 41 h 61"/>
                <a:gd name="T32" fmla="*/ 28 w 51"/>
                <a:gd name="T33" fmla="*/ 41 h 61"/>
                <a:gd name="T34" fmla="*/ 28 w 51"/>
                <a:gd name="T35" fmla="*/ 42 h 61"/>
                <a:gd name="T36" fmla="*/ 28 w 51"/>
                <a:gd name="T37" fmla="*/ 44 h 61"/>
                <a:gd name="T38" fmla="*/ 27 w 51"/>
                <a:gd name="T39" fmla="*/ 46 h 61"/>
                <a:gd name="T40" fmla="*/ 27 w 51"/>
                <a:gd name="T41" fmla="*/ 49 h 61"/>
                <a:gd name="T42" fmla="*/ 27 w 51"/>
                <a:gd name="T43" fmla="*/ 51 h 61"/>
                <a:gd name="T44" fmla="*/ 27 w 51"/>
                <a:gd name="T45" fmla="*/ 52 h 61"/>
                <a:gd name="T46" fmla="*/ 28 w 51"/>
                <a:gd name="T47" fmla="*/ 52 h 61"/>
                <a:gd name="T48" fmla="*/ 32 w 51"/>
                <a:gd name="T49" fmla="*/ 51 h 61"/>
                <a:gd name="T50" fmla="*/ 35 w 51"/>
                <a:gd name="T51" fmla="*/ 49 h 61"/>
                <a:gd name="T52" fmla="*/ 35 w 51"/>
                <a:gd name="T53" fmla="*/ 47 h 61"/>
                <a:gd name="T54" fmla="*/ 37 w 51"/>
                <a:gd name="T55" fmla="*/ 46 h 61"/>
                <a:gd name="T56" fmla="*/ 38 w 51"/>
                <a:gd name="T57" fmla="*/ 44 h 61"/>
                <a:gd name="T58" fmla="*/ 40 w 51"/>
                <a:gd name="T59" fmla="*/ 44 h 61"/>
                <a:gd name="T60" fmla="*/ 43 w 51"/>
                <a:gd name="T61" fmla="*/ 44 h 61"/>
                <a:gd name="T62" fmla="*/ 45 w 51"/>
                <a:gd name="T63" fmla="*/ 47 h 61"/>
                <a:gd name="T64" fmla="*/ 45 w 51"/>
                <a:gd name="T65" fmla="*/ 49 h 61"/>
                <a:gd name="T66" fmla="*/ 45 w 51"/>
                <a:gd name="T67" fmla="*/ 52 h 61"/>
                <a:gd name="T68" fmla="*/ 45 w 51"/>
                <a:gd name="T69" fmla="*/ 54 h 61"/>
                <a:gd name="T70" fmla="*/ 45 w 51"/>
                <a:gd name="T71" fmla="*/ 57 h 61"/>
                <a:gd name="T72" fmla="*/ 45 w 51"/>
                <a:gd name="T73" fmla="*/ 59 h 61"/>
                <a:gd name="T74" fmla="*/ 46 w 51"/>
                <a:gd name="T75" fmla="*/ 59 h 61"/>
                <a:gd name="T76" fmla="*/ 50 w 51"/>
                <a:gd name="T77" fmla="*/ 59 h 61"/>
                <a:gd name="T78" fmla="*/ 51 w 51"/>
                <a:gd name="T79" fmla="*/ 61 h 61"/>
                <a:gd name="T80" fmla="*/ 51 w 51"/>
                <a:gd name="T81" fmla="*/ 61 h 61"/>
                <a:gd name="T82" fmla="*/ 51 w 51"/>
                <a:gd name="T8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 h="61">
                  <a:moveTo>
                    <a:pt x="22" y="0"/>
                  </a:moveTo>
                  <a:lnTo>
                    <a:pt x="17" y="3"/>
                  </a:lnTo>
                  <a:lnTo>
                    <a:pt x="10" y="6"/>
                  </a:lnTo>
                  <a:lnTo>
                    <a:pt x="5" y="10"/>
                  </a:lnTo>
                  <a:lnTo>
                    <a:pt x="2" y="14"/>
                  </a:lnTo>
                  <a:lnTo>
                    <a:pt x="0" y="19"/>
                  </a:lnTo>
                  <a:lnTo>
                    <a:pt x="0" y="24"/>
                  </a:lnTo>
                  <a:lnTo>
                    <a:pt x="2" y="29"/>
                  </a:lnTo>
                  <a:lnTo>
                    <a:pt x="5" y="34"/>
                  </a:lnTo>
                  <a:lnTo>
                    <a:pt x="9" y="38"/>
                  </a:lnTo>
                  <a:lnTo>
                    <a:pt x="14" y="41"/>
                  </a:lnTo>
                  <a:lnTo>
                    <a:pt x="18" y="44"/>
                  </a:lnTo>
                  <a:lnTo>
                    <a:pt x="20" y="42"/>
                  </a:lnTo>
                  <a:lnTo>
                    <a:pt x="22" y="42"/>
                  </a:lnTo>
                  <a:lnTo>
                    <a:pt x="25" y="41"/>
                  </a:lnTo>
                  <a:lnTo>
                    <a:pt x="27" y="41"/>
                  </a:lnTo>
                  <a:lnTo>
                    <a:pt x="28" y="41"/>
                  </a:lnTo>
                  <a:lnTo>
                    <a:pt x="28" y="42"/>
                  </a:lnTo>
                  <a:lnTo>
                    <a:pt x="28" y="44"/>
                  </a:lnTo>
                  <a:lnTo>
                    <a:pt x="27" y="46"/>
                  </a:lnTo>
                  <a:lnTo>
                    <a:pt x="27" y="49"/>
                  </a:lnTo>
                  <a:lnTo>
                    <a:pt x="27" y="51"/>
                  </a:lnTo>
                  <a:lnTo>
                    <a:pt x="27" y="52"/>
                  </a:lnTo>
                  <a:lnTo>
                    <a:pt x="28" y="52"/>
                  </a:lnTo>
                  <a:lnTo>
                    <a:pt x="32" y="51"/>
                  </a:lnTo>
                  <a:lnTo>
                    <a:pt x="35" y="49"/>
                  </a:lnTo>
                  <a:lnTo>
                    <a:pt x="35" y="47"/>
                  </a:lnTo>
                  <a:lnTo>
                    <a:pt x="37" y="46"/>
                  </a:lnTo>
                  <a:lnTo>
                    <a:pt x="38" y="44"/>
                  </a:lnTo>
                  <a:lnTo>
                    <a:pt x="40" y="44"/>
                  </a:lnTo>
                  <a:lnTo>
                    <a:pt x="43" y="44"/>
                  </a:lnTo>
                  <a:lnTo>
                    <a:pt x="45" y="47"/>
                  </a:lnTo>
                  <a:lnTo>
                    <a:pt x="45" y="49"/>
                  </a:lnTo>
                  <a:lnTo>
                    <a:pt x="45" y="52"/>
                  </a:lnTo>
                  <a:lnTo>
                    <a:pt x="45" y="54"/>
                  </a:lnTo>
                  <a:lnTo>
                    <a:pt x="45" y="57"/>
                  </a:lnTo>
                  <a:lnTo>
                    <a:pt x="45" y="59"/>
                  </a:lnTo>
                  <a:lnTo>
                    <a:pt x="46" y="59"/>
                  </a:lnTo>
                  <a:lnTo>
                    <a:pt x="50" y="59"/>
                  </a:lnTo>
                  <a:lnTo>
                    <a:pt x="51" y="61"/>
                  </a:lnTo>
                  <a:lnTo>
                    <a:pt x="51" y="61"/>
                  </a:lnTo>
                  <a:lnTo>
                    <a:pt x="51" y="61"/>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 name="Freeform 191"/>
            <p:cNvSpPr>
              <a:spLocks/>
            </p:cNvSpPr>
            <p:nvPr/>
          </p:nvSpPr>
          <p:spPr bwMode="auto">
            <a:xfrm>
              <a:off x="1990380" y="844619"/>
              <a:ext cx="1092181" cy="162869"/>
            </a:xfrm>
            <a:custGeom>
              <a:avLst/>
              <a:gdLst>
                <a:gd name="T0" fmla="*/ 0 w 1026"/>
                <a:gd name="T1" fmla="*/ 0 h 153"/>
                <a:gd name="T2" fmla="*/ 8 w 1026"/>
                <a:gd name="T3" fmla="*/ 4 h 153"/>
                <a:gd name="T4" fmla="*/ 34 w 1026"/>
                <a:gd name="T5" fmla="*/ 14 h 153"/>
                <a:gd name="T6" fmla="*/ 115 w 1026"/>
                <a:gd name="T7" fmla="*/ 24 h 153"/>
                <a:gd name="T8" fmla="*/ 172 w 1026"/>
                <a:gd name="T9" fmla="*/ 52 h 153"/>
                <a:gd name="T10" fmla="*/ 202 w 1026"/>
                <a:gd name="T11" fmla="*/ 88 h 153"/>
                <a:gd name="T12" fmla="*/ 281 w 1026"/>
                <a:gd name="T13" fmla="*/ 118 h 153"/>
                <a:gd name="T14" fmla="*/ 353 w 1026"/>
                <a:gd name="T15" fmla="*/ 153 h 153"/>
                <a:gd name="T16" fmla="*/ 396 w 1026"/>
                <a:gd name="T17" fmla="*/ 126 h 153"/>
                <a:gd name="T18" fmla="*/ 389 w 1026"/>
                <a:gd name="T19" fmla="*/ 92 h 153"/>
                <a:gd name="T20" fmla="*/ 401 w 1026"/>
                <a:gd name="T21" fmla="*/ 52 h 153"/>
                <a:gd name="T22" fmla="*/ 465 w 1026"/>
                <a:gd name="T23" fmla="*/ 19 h 153"/>
                <a:gd name="T24" fmla="*/ 531 w 1026"/>
                <a:gd name="T25" fmla="*/ 37 h 153"/>
                <a:gd name="T26" fmla="*/ 531 w 1026"/>
                <a:gd name="T27" fmla="*/ 46 h 153"/>
                <a:gd name="T28" fmla="*/ 534 w 1026"/>
                <a:gd name="T29" fmla="*/ 52 h 153"/>
                <a:gd name="T30" fmla="*/ 539 w 1026"/>
                <a:gd name="T31" fmla="*/ 55 h 153"/>
                <a:gd name="T32" fmla="*/ 577 w 1026"/>
                <a:gd name="T33" fmla="*/ 59 h 153"/>
                <a:gd name="T34" fmla="*/ 616 w 1026"/>
                <a:gd name="T35" fmla="*/ 70 h 153"/>
                <a:gd name="T36" fmla="*/ 620 w 1026"/>
                <a:gd name="T37" fmla="*/ 82 h 153"/>
                <a:gd name="T38" fmla="*/ 625 w 1026"/>
                <a:gd name="T39" fmla="*/ 87 h 153"/>
                <a:gd name="T40" fmla="*/ 746 w 1026"/>
                <a:gd name="T41" fmla="*/ 105 h 153"/>
                <a:gd name="T42" fmla="*/ 743 w 1026"/>
                <a:gd name="T43" fmla="*/ 108 h 153"/>
                <a:gd name="T44" fmla="*/ 741 w 1026"/>
                <a:gd name="T45" fmla="*/ 105 h 153"/>
                <a:gd name="T46" fmla="*/ 768 w 1026"/>
                <a:gd name="T47" fmla="*/ 111 h 153"/>
                <a:gd name="T48" fmla="*/ 833 w 1026"/>
                <a:gd name="T49" fmla="*/ 108 h 153"/>
                <a:gd name="T50" fmla="*/ 850 w 1026"/>
                <a:gd name="T51" fmla="*/ 97 h 153"/>
                <a:gd name="T52" fmla="*/ 869 w 1026"/>
                <a:gd name="T53" fmla="*/ 83 h 153"/>
                <a:gd name="T54" fmla="*/ 871 w 1026"/>
                <a:gd name="T55" fmla="*/ 87 h 153"/>
                <a:gd name="T56" fmla="*/ 871 w 1026"/>
                <a:gd name="T57" fmla="*/ 90 h 153"/>
                <a:gd name="T58" fmla="*/ 884 w 1026"/>
                <a:gd name="T59" fmla="*/ 87 h 153"/>
                <a:gd name="T60" fmla="*/ 889 w 1026"/>
                <a:gd name="T61" fmla="*/ 83 h 153"/>
                <a:gd name="T62" fmla="*/ 906 w 1026"/>
                <a:gd name="T63" fmla="*/ 82 h 153"/>
                <a:gd name="T64" fmla="*/ 934 w 1026"/>
                <a:gd name="T65" fmla="*/ 90 h 153"/>
                <a:gd name="T66" fmla="*/ 924 w 1026"/>
                <a:gd name="T67" fmla="*/ 85 h 153"/>
                <a:gd name="T68" fmla="*/ 920 w 1026"/>
                <a:gd name="T69" fmla="*/ 95 h 153"/>
                <a:gd name="T70" fmla="*/ 929 w 1026"/>
                <a:gd name="T71" fmla="*/ 100 h 153"/>
                <a:gd name="T72" fmla="*/ 934 w 1026"/>
                <a:gd name="T73" fmla="*/ 102 h 153"/>
                <a:gd name="T74" fmla="*/ 940 w 1026"/>
                <a:gd name="T75" fmla="*/ 103 h 153"/>
                <a:gd name="T76" fmla="*/ 945 w 1026"/>
                <a:gd name="T77" fmla="*/ 98 h 153"/>
                <a:gd name="T78" fmla="*/ 943 w 1026"/>
                <a:gd name="T79" fmla="*/ 97 h 153"/>
                <a:gd name="T80" fmla="*/ 945 w 1026"/>
                <a:gd name="T81" fmla="*/ 95 h 153"/>
                <a:gd name="T82" fmla="*/ 973 w 1026"/>
                <a:gd name="T83" fmla="*/ 100 h 153"/>
                <a:gd name="T84" fmla="*/ 968 w 1026"/>
                <a:gd name="T85" fmla="*/ 103 h 153"/>
                <a:gd name="T86" fmla="*/ 976 w 1026"/>
                <a:gd name="T87" fmla="*/ 102 h 153"/>
                <a:gd name="T88" fmla="*/ 980 w 1026"/>
                <a:gd name="T89" fmla="*/ 98 h 153"/>
                <a:gd name="T90" fmla="*/ 994 w 1026"/>
                <a:gd name="T91" fmla="*/ 102 h 153"/>
                <a:gd name="T92" fmla="*/ 1026 w 1026"/>
                <a:gd name="T93" fmla="*/ 9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6" h="153">
                  <a:moveTo>
                    <a:pt x="6" y="0"/>
                  </a:moveTo>
                  <a:lnTo>
                    <a:pt x="3" y="0"/>
                  </a:lnTo>
                  <a:lnTo>
                    <a:pt x="0" y="0"/>
                  </a:lnTo>
                  <a:lnTo>
                    <a:pt x="1" y="3"/>
                  </a:lnTo>
                  <a:lnTo>
                    <a:pt x="5" y="4"/>
                  </a:lnTo>
                  <a:lnTo>
                    <a:pt x="8" y="4"/>
                  </a:lnTo>
                  <a:lnTo>
                    <a:pt x="13" y="4"/>
                  </a:lnTo>
                  <a:lnTo>
                    <a:pt x="10" y="1"/>
                  </a:lnTo>
                  <a:lnTo>
                    <a:pt x="34" y="14"/>
                  </a:lnTo>
                  <a:lnTo>
                    <a:pt x="61" y="19"/>
                  </a:lnTo>
                  <a:lnTo>
                    <a:pt x="87" y="23"/>
                  </a:lnTo>
                  <a:lnTo>
                    <a:pt x="115" y="24"/>
                  </a:lnTo>
                  <a:lnTo>
                    <a:pt x="144" y="31"/>
                  </a:lnTo>
                  <a:lnTo>
                    <a:pt x="161" y="41"/>
                  </a:lnTo>
                  <a:lnTo>
                    <a:pt x="172" y="52"/>
                  </a:lnTo>
                  <a:lnTo>
                    <a:pt x="182" y="65"/>
                  </a:lnTo>
                  <a:lnTo>
                    <a:pt x="190" y="77"/>
                  </a:lnTo>
                  <a:lnTo>
                    <a:pt x="202" y="88"/>
                  </a:lnTo>
                  <a:lnTo>
                    <a:pt x="215" y="93"/>
                  </a:lnTo>
                  <a:lnTo>
                    <a:pt x="250" y="108"/>
                  </a:lnTo>
                  <a:lnTo>
                    <a:pt x="281" y="118"/>
                  </a:lnTo>
                  <a:lnTo>
                    <a:pt x="310" y="131"/>
                  </a:lnTo>
                  <a:lnTo>
                    <a:pt x="340" y="149"/>
                  </a:lnTo>
                  <a:lnTo>
                    <a:pt x="353" y="153"/>
                  </a:lnTo>
                  <a:lnTo>
                    <a:pt x="368" y="149"/>
                  </a:lnTo>
                  <a:lnTo>
                    <a:pt x="383" y="139"/>
                  </a:lnTo>
                  <a:lnTo>
                    <a:pt x="396" y="126"/>
                  </a:lnTo>
                  <a:lnTo>
                    <a:pt x="398" y="115"/>
                  </a:lnTo>
                  <a:lnTo>
                    <a:pt x="394" y="103"/>
                  </a:lnTo>
                  <a:lnTo>
                    <a:pt x="389" y="92"/>
                  </a:lnTo>
                  <a:lnTo>
                    <a:pt x="386" y="80"/>
                  </a:lnTo>
                  <a:lnTo>
                    <a:pt x="388" y="70"/>
                  </a:lnTo>
                  <a:lnTo>
                    <a:pt x="401" y="52"/>
                  </a:lnTo>
                  <a:lnTo>
                    <a:pt x="419" y="36"/>
                  </a:lnTo>
                  <a:lnTo>
                    <a:pt x="442" y="26"/>
                  </a:lnTo>
                  <a:lnTo>
                    <a:pt x="465" y="19"/>
                  </a:lnTo>
                  <a:lnTo>
                    <a:pt x="490" y="19"/>
                  </a:lnTo>
                  <a:lnTo>
                    <a:pt x="511" y="24"/>
                  </a:lnTo>
                  <a:lnTo>
                    <a:pt x="531" y="37"/>
                  </a:lnTo>
                  <a:lnTo>
                    <a:pt x="531" y="41"/>
                  </a:lnTo>
                  <a:lnTo>
                    <a:pt x="531" y="42"/>
                  </a:lnTo>
                  <a:lnTo>
                    <a:pt x="531" y="46"/>
                  </a:lnTo>
                  <a:lnTo>
                    <a:pt x="531" y="47"/>
                  </a:lnTo>
                  <a:lnTo>
                    <a:pt x="532" y="51"/>
                  </a:lnTo>
                  <a:lnTo>
                    <a:pt x="534" y="52"/>
                  </a:lnTo>
                  <a:lnTo>
                    <a:pt x="536" y="55"/>
                  </a:lnTo>
                  <a:lnTo>
                    <a:pt x="541" y="59"/>
                  </a:lnTo>
                  <a:lnTo>
                    <a:pt x="539" y="55"/>
                  </a:lnTo>
                  <a:lnTo>
                    <a:pt x="551" y="60"/>
                  </a:lnTo>
                  <a:lnTo>
                    <a:pt x="564" y="60"/>
                  </a:lnTo>
                  <a:lnTo>
                    <a:pt x="577" y="59"/>
                  </a:lnTo>
                  <a:lnTo>
                    <a:pt x="592" y="59"/>
                  </a:lnTo>
                  <a:lnTo>
                    <a:pt x="605" y="62"/>
                  </a:lnTo>
                  <a:lnTo>
                    <a:pt x="616" y="70"/>
                  </a:lnTo>
                  <a:lnTo>
                    <a:pt x="616" y="74"/>
                  </a:lnTo>
                  <a:lnTo>
                    <a:pt x="618" y="79"/>
                  </a:lnTo>
                  <a:lnTo>
                    <a:pt x="620" y="82"/>
                  </a:lnTo>
                  <a:lnTo>
                    <a:pt x="623" y="83"/>
                  </a:lnTo>
                  <a:lnTo>
                    <a:pt x="625" y="85"/>
                  </a:lnTo>
                  <a:lnTo>
                    <a:pt x="625" y="87"/>
                  </a:lnTo>
                  <a:lnTo>
                    <a:pt x="684" y="90"/>
                  </a:lnTo>
                  <a:lnTo>
                    <a:pt x="745" y="100"/>
                  </a:lnTo>
                  <a:lnTo>
                    <a:pt x="746" y="105"/>
                  </a:lnTo>
                  <a:lnTo>
                    <a:pt x="745" y="106"/>
                  </a:lnTo>
                  <a:lnTo>
                    <a:pt x="745" y="108"/>
                  </a:lnTo>
                  <a:lnTo>
                    <a:pt x="743" y="108"/>
                  </a:lnTo>
                  <a:lnTo>
                    <a:pt x="743" y="108"/>
                  </a:lnTo>
                  <a:lnTo>
                    <a:pt x="741" y="106"/>
                  </a:lnTo>
                  <a:lnTo>
                    <a:pt x="741" y="105"/>
                  </a:lnTo>
                  <a:lnTo>
                    <a:pt x="743" y="103"/>
                  </a:lnTo>
                  <a:lnTo>
                    <a:pt x="745" y="100"/>
                  </a:lnTo>
                  <a:lnTo>
                    <a:pt x="768" y="111"/>
                  </a:lnTo>
                  <a:lnTo>
                    <a:pt x="791" y="116"/>
                  </a:lnTo>
                  <a:lnTo>
                    <a:pt x="812" y="115"/>
                  </a:lnTo>
                  <a:lnTo>
                    <a:pt x="833" y="108"/>
                  </a:lnTo>
                  <a:lnTo>
                    <a:pt x="855" y="97"/>
                  </a:lnTo>
                  <a:lnTo>
                    <a:pt x="851" y="97"/>
                  </a:lnTo>
                  <a:lnTo>
                    <a:pt x="850" y="97"/>
                  </a:lnTo>
                  <a:lnTo>
                    <a:pt x="856" y="90"/>
                  </a:lnTo>
                  <a:lnTo>
                    <a:pt x="861" y="87"/>
                  </a:lnTo>
                  <a:lnTo>
                    <a:pt x="869" y="83"/>
                  </a:lnTo>
                  <a:lnTo>
                    <a:pt x="883" y="80"/>
                  </a:lnTo>
                  <a:lnTo>
                    <a:pt x="878" y="83"/>
                  </a:lnTo>
                  <a:lnTo>
                    <a:pt x="871" y="87"/>
                  </a:lnTo>
                  <a:lnTo>
                    <a:pt x="865" y="90"/>
                  </a:lnTo>
                  <a:lnTo>
                    <a:pt x="868" y="90"/>
                  </a:lnTo>
                  <a:lnTo>
                    <a:pt x="871" y="90"/>
                  </a:lnTo>
                  <a:lnTo>
                    <a:pt x="876" y="88"/>
                  </a:lnTo>
                  <a:lnTo>
                    <a:pt x="879" y="88"/>
                  </a:lnTo>
                  <a:lnTo>
                    <a:pt x="884" y="87"/>
                  </a:lnTo>
                  <a:lnTo>
                    <a:pt x="886" y="87"/>
                  </a:lnTo>
                  <a:lnTo>
                    <a:pt x="889" y="85"/>
                  </a:lnTo>
                  <a:lnTo>
                    <a:pt x="889" y="83"/>
                  </a:lnTo>
                  <a:lnTo>
                    <a:pt x="888" y="82"/>
                  </a:lnTo>
                  <a:lnTo>
                    <a:pt x="884" y="80"/>
                  </a:lnTo>
                  <a:lnTo>
                    <a:pt x="906" y="82"/>
                  </a:lnTo>
                  <a:lnTo>
                    <a:pt x="924" y="87"/>
                  </a:lnTo>
                  <a:lnTo>
                    <a:pt x="940" y="93"/>
                  </a:lnTo>
                  <a:lnTo>
                    <a:pt x="934" y="90"/>
                  </a:lnTo>
                  <a:lnTo>
                    <a:pt x="929" y="87"/>
                  </a:lnTo>
                  <a:lnTo>
                    <a:pt x="924" y="82"/>
                  </a:lnTo>
                  <a:lnTo>
                    <a:pt x="924" y="85"/>
                  </a:lnTo>
                  <a:lnTo>
                    <a:pt x="922" y="88"/>
                  </a:lnTo>
                  <a:lnTo>
                    <a:pt x="922" y="92"/>
                  </a:lnTo>
                  <a:lnTo>
                    <a:pt x="920" y="95"/>
                  </a:lnTo>
                  <a:lnTo>
                    <a:pt x="924" y="97"/>
                  </a:lnTo>
                  <a:lnTo>
                    <a:pt x="925" y="98"/>
                  </a:lnTo>
                  <a:lnTo>
                    <a:pt x="929" y="100"/>
                  </a:lnTo>
                  <a:lnTo>
                    <a:pt x="929" y="100"/>
                  </a:lnTo>
                  <a:lnTo>
                    <a:pt x="932" y="100"/>
                  </a:lnTo>
                  <a:lnTo>
                    <a:pt x="934" y="102"/>
                  </a:lnTo>
                  <a:lnTo>
                    <a:pt x="935" y="103"/>
                  </a:lnTo>
                  <a:lnTo>
                    <a:pt x="939" y="103"/>
                  </a:lnTo>
                  <a:lnTo>
                    <a:pt x="940" y="103"/>
                  </a:lnTo>
                  <a:lnTo>
                    <a:pt x="942" y="103"/>
                  </a:lnTo>
                  <a:lnTo>
                    <a:pt x="943" y="102"/>
                  </a:lnTo>
                  <a:lnTo>
                    <a:pt x="945" y="98"/>
                  </a:lnTo>
                  <a:lnTo>
                    <a:pt x="945" y="95"/>
                  </a:lnTo>
                  <a:lnTo>
                    <a:pt x="943" y="95"/>
                  </a:lnTo>
                  <a:lnTo>
                    <a:pt x="943" y="97"/>
                  </a:lnTo>
                  <a:lnTo>
                    <a:pt x="945" y="98"/>
                  </a:lnTo>
                  <a:lnTo>
                    <a:pt x="945" y="97"/>
                  </a:lnTo>
                  <a:lnTo>
                    <a:pt x="945" y="95"/>
                  </a:lnTo>
                  <a:lnTo>
                    <a:pt x="953" y="102"/>
                  </a:lnTo>
                  <a:lnTo>
                    <a:pt x="963" y="103"/>
                  </a:lnTo>
                  <a:lnTo>
                    <a:pt x="973" y="100"/>
                  </a:lnTo>
                  <a:lnTo>
                    <a:pt x="966" y="102"/>
                  </a:lnTo>
                  <a:lnTo>
                    <a:pt x="962" y="105"/>
                  </a:lnTo>
                  <a:lnTo>
                    <a:pt x="968" y="103"/>
                  </a:lnTo>
                  <a:lnTo>
                    <a:pt x="973" y="102"/>
                  </a:lnTo>
                  <a:lnTo>
                    <a:pt x="980" y="100"/>
                  </a:lnTo>
                  <a:lnTo>
                    <a:pt x="976" y="102"/>
                  </a:lnTo>
                  <a:lnTo>
                    <a:pt x="973" y="102"/>
                  </a:lnTo>
                  <a:lnTo>
                    <a:pt x="976" y="100"/>
                  </a:lnTo>
                  <a:lnTo>
                    <a:pt x="980" y="98"/>
                  </a:lnTo>
                  <a:lnTo>
                    <a:pt x="981" y="98"/>
                  </a:lnTo>
                  <a:lnTo>
                    <a:pt x="985" y="102"/>
                  </a:lnTo>
                  <a:lnTo>
                    <a:pt x="994" y="102"/>
                  </a:lnTo>
                  <a:lnTo>
                    <a:pt x="1006" y="100"/>
                  </a:lnTo>
                  <a:lnTo>
                    <a:pt x="1017" y="97"/>
                  </a:lnTo>
                  <a:lnTo>
                    <a:pt x="1026" y="92"/>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 name="Freeform 192"/>
            <p:cNvSpPr>
              <a:spLocks/>
            </p:cNvSpPr>
            <p:nvPr/>
          </p:nvSpPr>
          <p:spPr bwMode="auto">
            <a:xfrm>
              <a:off x="3009109" y="1010681"/>
              <a:ext cx="386415" cy="679154"/>
            </a:xfrm>
            <a:custGeom>
              <a:avLst/>
              <a:gdLst>
                <a:gd name="T0" fmla="*/ 105 w 363"/>
                <a:gd name="T1" fmla="*/ 52 h 638"/>
                <a:gd name="T2" fmla="*/ 95 w 363"/>
                <a:gd name="T3" fmla="*/ 92 h 638"/>
                <a:gd name="T4" fmla="*/ 95 w 363"/>
                <a:gd name="T5" fmla="*/ 99 h 638"/>
                <a:gd name="T6" fmla="*/ 93 w 363"/>
                <a:gd name="T7" fmla="*/ 105 h 638"/>
                <a:gd name="T8" fmla="*/ 92 w 363"/>
                <a:gd name="T9" fmla="*/ 110 h 638"/>
                <a:gd name="T10" fmla="*/ 88 w 363"/>
                <a:gd name="T11" fmla="*/ 112 h 638"/>
                <a:gd name="T12" fmla="*/ 83 w 363"/>
                <a:gd name="T13" fmla="*/ 107 h 638"/>
                <a:gd name="T14" fmla="*/ 62 w 363"/>
                <a:gd name="T15" fmla="*/ 89 h 638"/>
                <a:gd name="T16" fmla="*/ 19 w 363"/>
                <a:gd name="T17" fmla="*/ 33 h 638"/>
                <a:gd name="T18" fmla="*/ 3 w 363"/>
                <a:gd name="T19" fmla="*/ 5 h 638"/>
                <a:gd name="T20" fmla="*/ 1 w 363"/>
                <a:gd name="T21" fmla="*/ 10 h 638"/>
                <a:gd name="T22" fmla="*/ 3 w 363"/>
                <a:gd name="T23" fmla="*/ 8 h 638"/>
                <a:gd name="T24" fmla="*/ 6 w 363"/>
                <a:gd name="T25" fmla="*/ 0 h 638"/>
                <a:gd name="T26" fmla="*/ 3 w 363"/>
                <a:gd name="T27" fmla="*/ 36 h 638"/>
                <a:gd name="T28" fmla="*/ 24 w 363"/>
                <a:gd name="T29" fmla="*/ 66 h 638"/>
                <a:gd name="T30" fmla="*/ 51 w 363"/>
                <a:gd name="T31" fmla="*/ 94 h 638"/>
                <a:gd name="T32" fmla="*/ 56 w 363"/>
                <a:gd name="T33" fmla="*/ 107 h 638"/>
                <a:gd name="T34" fmla="*/ 108 w 363"/>
                <a:gd name="T35" fmla="*/ 205 h 638"/>
                <a:gd name="T36" fmla="*/ 118 w 363"/>
                <a:gd name="T37" fmla="*/ 232 h 638"/>
                <a:gd name="T38" fmla="*/ 134 w 363"/>
                <a:gd name="T39" fmla="*/ 256 h 638"/>
                <a:gd name="T40" fmla="*/ 161 w 363"/>
                <a:gd name="T41" fmla="*/ 275 h 638"/>
                <a:gd name="T42" fmla="*/ 180 w 363"/>
                <a:gd name="T43" fmla="*/ 299 h 638"/>
                <a:gd name="T44" fmla="*/ 171 w 363"/>
                <a:gd name="T45" fmla="*/ 289 h 638"/>
                <a:gd name="T46" fmla="*/ 180 w 363"/>
                <a:gd name="T47" fmla="*/ 299 h 638"/>
                <a:gd name="T48" fmla="*/ 171 w 363"/>
                <a:gd name="T49" fmla="*/ 298 h 638"/>
                <a:gd name="T50" fmla="*/ 171 w 363"/>
                <a:gd name="T51" fmla="*/ 314 h 638"/>
                <a:gd name="T52" fmla="*/ 176 w 363"/>
                <a:gd name="T53" fmla="*/ 334 h 638"/>
                <a:gd name="T54" fmla="*/ 179 w 363"/>
                <a:gd name="T55" fmla="*/ 347 h 638"/>
                <a:gd name="T56" fmla="*/ 204 w 363"/>
                <a:gd name="T57" fmla="*/ 368 h 638"/>
                <a:gd name="T58" fmla="*/ 236 w 363"/>
                <a:gd name="T59" fmla="*/ 396 h 638"/>
                <a:gd name="T60" fmla="*/ 261 w 363"/>
                <a:gd name="T61" fmla="*/ 441 h 638"/>
                <a:gd name="T62" fmla="*/ 256 w 363"/>
                <a:gd name="T63" fmla="*/ 432 h 638"/>
                <a:gd name="T64" fmla="*/ 263 w 363"/>
                <a:gd name="T65" fmla="*/ 483 h 638"/>
                <a:gd name="T66" fmla="*/ 284 w 363"/>
                <a:gd name="T67" fmla="*/ 533 h 638"/>
                <a:gd name="T68" fmla="*/ 320 w 363"/>
                <a:gd name="T69" fmla="*/ 569 h 638"/>
                <a:gd name="T70" fmla="*/ 320 w 363"/>
                <a:gd name="T71" fmla="*/ 572 h 638"/>
                <a:gd name="T72" fmla="*/ 319 w 363"/>
                <a:gd name="T73" fmla="*/ 582 h 638"/>
                <a:gd name="T74" fmla="*/ 330 w 363"/>
                <a:gd name="T75" fmla="*/ 579 h 638"/>
                <a:gd name="T76" fmla="*/ 328 w 363"/>
                <a:gd name="T77" fmla="*/ 577 h 638"/>
                <a:gd name="T78" fmla="*/ 319 w 363"/>
                <a:gd name="T79" fmla="*/ 582 h 638"/>
                <a:gd name="T80" fmla="*/ 342 w 363"/>
                <a:gd name="T81" fmla="*/ 590 h 638"/>
                <a:gd name="T82" fmla="*/ 355 w 363"/>
                <a:gd name="T83" fmla="*/ 615 h 638"/>
                <a:gd name="T84" fmla="*/ 363 w 363"/>
                <a:gd name="T85"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3" h="638">
                  <a:moveTo>
                    <a:pt x="115" y="33"/>
                  </a:moveTo>
                  <a:lnTo>
                    <a:pt x="105" y="52"/>
                  </a:lnTo>
                  <a:lnTo>
                    <a:pt x="97" y="72"/>
                  </a:lnTo>
                  <a:lnTo>
                    <a:pt x="95" y="92"/>
                  </a:lnTo>
                  <a:lnTo>
                    <a:pt x="95" y="95"/>
                  </a:lnTo>
                  <a:lnTo>
                    <a:pt x="95" y="99"/>
                  </a:lnTo>
                  <a:lnTo>
                    <a:pt x="95" y="102"/>
                  </a:lnTo>
                  <a:lnTo>
                    <a:pt x="93" y="105"/>
                  </a:lnTo>
                  <a:lnTo>
                    <a:pt x="93" y="108"/>
                  </a:lnTo>
                  <a:lnTo>
                    <a:pt x="92" y="110"/>
                  </a:lnTo>
                  <a:lnTo>
                    <a:pt x="92" y="112"/>
                  </a:lnTo>
                  <a:lnTo>
                    <a:pt x="88" y="112"/>
                  </a:lnTo>
                  <a:lnTo>
                    <a:pt x="87" y="110"/>
                  </a:lnTo>
                  <a:lnTo>
                    <a:pt x="83" y="107"/>
                  </a:lnTo>
                  <a:lnTo>
                    <a:pt x="92" y="110"/>
                  </a:lnTo>
                  <a:lnTo>
                    <a:pt x="62" y="89"/>
                  </a:lnTo>
                  <a:lnTo>
                    <a:pt x="39" y="62"/>
                  </a:lnTo>
                  <a:lnTo>
                    <a:pt x="19" y="33"/>
                  </a:lnTo>
                  <a:lnTo>
                    <a:pt x="6" y="0"/>
                  </a:lnTo>
                  <a:lnTo>
                    <a:pt x="3" y="5"/>
                  </a:lnTo>
                  <a:lnTo>
                    <a:pt x="1" y="6"/>
                  </a:lnTo>
                  <a:lnTo>
                    <a:pt x="1" y="10"/>
                  </a:lnTo>
                  <a:lnTo>
                    <a:pt x="3" y="10"/>
                  </a:lnTo>
                  <a:lnTo>
                    <a:pt x="3" y="8"/>
                  </a:lnTo>
                  <a:lnTo>
                    <a:pt x="5" y="5"/>
                  </a:lnTo>
                  <a:lnTo>
                    <a:pt x="6" y="0"/>
                  </a:lnTo>
                  <a:lnTo>
                    <a:pt x="0" y="20"/>
                  </a:lnTo>
                  <a:lnTo>
                    <a:pt x="3" y="36"/>
                  </a:lnTo>
                  <a:lnTo>
                    <a:pt x="13" y="51"/>
                  </a:lnTo>
                  <a:lnTo>
                    <a:pt x="24" y="66"/>
                  </a:lnTo>
                  <a:lnTo>
                    <a:pt x="39" y="79"/>
                  </a:lnTo>
                  <a:lnTo>
                    <a:pt x="51" y="94"/>
                  </a:lnTo>
                  <a:lnTo>
                    <a:pt x="60" y="108"/>
                  </a:lnTo>
                  <a:lnTo>
                    <a:pt x="56" y="107"/>
                  </a:lnTo>
                  <a:lnTo>
                    <a:pt x="79" y="158"/>
                  </a:lnTo>
                  <a:lnTo>
                    <a:pt x="108" y="205"/>
                  </a:lnTo>
                  <a:lnTo>
                    <a:pt x="115" y="220"/>
                  </a:lnTo>
                  <a:lnTo>
                    <a:pt x="118" y="232"/>
                  </a:lnTo>
                  <a:lnTo>
                    <a:pt x="125" y="245"/>
                  </a:lnTo>
                  <a:lnTo>
                    <a:pt x="134" y="256"/>
                  </a:lnTo>
                  <a:lnTo>
                    <a:pt x="148" y="266"/>
                  </a:lnTo>
                  <a:lnTo>
                    <a:pt x="161" y="275"/>
                  </a:lnTo>
                  <a:lnTo>
                    <a:pt x="172" y="284"/>
                  </a:lnTo>
                  <a:lnTo>
                    <a:pt x="180" y="299"/>
                  </a:lnTo>
                  <a:lnTo>
                    <a:pt x="176" y="294"/>
                  </a:lnTo>
                  <a:lnTo>
                    <a:pt x="171" y="289"/>
                  </a:lnTo>
                  <a:lnTo>
                    <a:pt x="177" y="294"/>
                  </a:lnTo>
                  <a:lnTo>
                    <a:pt x="180" y="299"/>
                  </a:lnTo>
                  <a:lnTo>
                    <a:pt x="176" y="296"/>
                  </a:lnTo>
                  <a:lnTo>
                    <a:pt x="171" y="298"/>
                  </a:lnTo>
                  <a:lnTo>
                    <a:pt x="171" y="304"/>
                  </a:lnTo>
                  <a:lnTo>
                    <a:pt x="171" y="314"/>
                  </a:lnTo>
                  <a:lnTo>
                    <a:pt x="172" y="324"/>
                  </a:lnTo>
                  <a:lnTo>
                    <a:pt x="176" y="334"/>
                  </a:lnTo>
                  <a:lnTo>
                    <a:pt x="177" y="342"/>
                  </a:lnTo>
                  <a:lnTo>
                    <a:pt x="179" y="347"/>
                  </a:lnTo>
                  <a:lnTo>
                    <a:pt x="190" y="358"/>
                  </a:lnTo>
                  <a:lnTo>
                    <a:pt x="204" y="368"/>
                  </a:lnTo>
                  <a:lnTo>
                    <a:pt x="217" y="378"/>
                  </a:lnTo>
                  <a:lnTo>
                    <a:pt x="236" y="396"/>
                  </a:lnTo>
                  <a:lnTo>
                    <a:pt x="251" y="418"/>
                  </a:lnTo>
                  <a:lnTo>
                    <a:pt x="261" y="441"/>
                  </a:lnTo>
                  <a:lnTo>
                    <a:pt x="259" y="436"/>
                  </a:lnTo>
                  <a:lnTo>
                    <a:pt x="256" y="432"/>
                  </a:lnTo>
                  <a:lnTo>
                    <a:pt x="258" y="457"/>
                  </a:lnTo>
                  <a:lnTo>
                    <a:pt x="263" y="483"/>
                  </a:lnTo>
                  <a:lnTo>
                    <a:pt x="271" y="510"/>
                  </a:lnTo>
                  <a:lnTo>
                    <a:pt x="284" y="533"/>
                  </a:lnTo>
                  <a:lnTo>
                    <a:pt x="301" y="554"/>
                  </a:lnTo>
                  <a:lnTo>
                    <a:pt x="320" y="569"/>
                  </a:lnTo>
                  <a:lnTo>
                    <a:pt x="320" y="569"/>
                  </a:lnTo>
                  <a:lnTo>
                    <a:pt x="320" y="572"/>
                  </a:lnTo>
                  <a:lnTo>
                    <a:pt x="320" y="577"/>
                  </a:lnTo>
                  <a:lnTo>
                    <a:pt x="319" y="582"/>
                  </a:lnTo>
                  <a:lnTo>
                    <a:pt x="324" y="581"/>
                  </a:lnTo>
                  <a:lnTo>
                    <a:pt x="330" y="579"/>
                  </a:lnTo>
                  <a:lnTo>
                    <a:pt x="333" y="577"/>
                  </a:lnTo>
                  <a:lnTo>
                    <a:pt x="328" y="577"/>
                  </a:lnTo>
                  <a:lnTo>
                    <a:pt x="324" y="579"/>
                  </a:lnTo>
                  <a:lnTo>
                    <a:pt x="319" y="582"/>
                  </a:lnTo>
                  <a:lnTo>
                    <a:pt x="332" y="584"/>
                  </a:lnTo>
                  <a:lnTo>
                    <a:pt x="342" y="590"/>
                  </a:lnTo>
                  <a:lnTo>
                    <a:pt x="348" y="602"/>
                  </a:lnTo>
                  <a:lnTo>
                    <a:pt x="355" y="615"/>
                  </a:lnTo>
                  <a:lnTo>
                    <a:pt x="358" y="627"/>
                  </a:lnTo>
                  <a:lnTo>
                    <a:pt x="363" y="638"/>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 name="Freeform 193"/>
            <p:cNvSpPr>
              <a:spLocks/>
            </p:cNvSpPr>
            <p:nvPr/>
          </p:nvSpPr>
          <p:spPr bwMode="auto">
            <a:xfrm>
              <a:off x="3395524" y="1689835"/>
              <a:ext cx="24484" cy="68128"/>
            </a:xfrm>
            <a:custGeom>
              <a:avLst/>
              <a:gdLst>
                <a:gd name="T0" fmla="*/ 0 w 23"/>
                <a:gd name="T1" fmla="*/ 0 h 64"/>
                <a:gd name="T2" fmla="*/ 3 w 23"/>
                <a:gd name="T3" fmla="*/ 10 h 64"/>
                <a:gd name="T4" fmla="*/ 8 w 23"/>
                <a:gd name="T5" fmla="*/ 20 h 64"/>
                <a:gd name="T6" fmla="*/ 8 w 23"/>
                <a:gd name="T7" fmla="*/ 22 h 64"/>
                <a:gd name="T8" fmla="*/ 8 w 23"/>
                <a:gd name="T9" fmla="*/ 23 h 64"/>
                <a:gd name="T10" fmla="*/ 7 w 23"/>
                <a:gd name="T11" fmla="*/ 25 h 64"/>
                <a:gd name="T12" fmla="*/ 7 w 23"/>
                <a:gd name="T13" fmla="*/ 25 h 64"/>
                <a:gd name="T14" fmla="*/ 7 w 23"/>
                <a:gd name="T15" fmla="*/ 28 h 64"/>
                <a:gd name="T16" fmla="*/ 7 w 23"/>
                <a:gd name="T17" fmla="*/ 28 h 64"/>
                <a:gd name="T18" fmla="*/ 7 w 23"/>
                <a:gd name="T19" fmla="*/ 28 h 64"/>
                <a:gd name="T20" fmla="*/ 8 w 23"/>
                <a:gd name="T21" fmla="*/ 28 h 64"/>
                <a:gd name="T22" fmla="*/ 8 w 23"/>
                <a:gd name="T23" fmla="*/ 28 h 64"/>
                <a:gd name="T24" fmla="*/ 10 w 23"/>
                <a:gd name="T25" fmla="*/ 28 h 64"/>
                <a:gd name="T26" fmla="*/ 13 w 23"/>
                <a:gd name="T27" fmla="*/ 43 h 64"/>
                <a:gd name="T28" fmla="*/ 15 w 23"/>
                <a:gd name="T29" fmla="*/ 56 h 64"/>
                <a:gd name="T30" fmla="*/ 18 w 23"/>
                <a:gd name="T31" fmla="*/ 59 h 64"/>
                <a:gd name="T32" fmla="*/ 20 w 23"/>
                <a:gd name="T33" fmla="*/ 63 h 64"/>
                <a:gd name="T34" fmla="*/ 23 w 23"/>
                <a:gd name="T35"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64">
                  <a:moveTo>
                    <a:pt x="0" y="0"/>
                  </a:moveTo>
                  <a:lnTo>
                    <a:pt x="3" y="10"/>
                  </a:lnTo>
                  <a:lnTo>
                    <a:pt x="8" y="20"/>
                  </a:lnTo>
                  <a:lnTo>
                    <a:pt x="8" y="22"/>
                  </a:lnTo>
                  <a:lnTo>
                    <a:pt x="8" y="23"/>
                  </a:lnTo>
                  <a:lnTo>
                    <a:pt x="7" y="25"/>
                  </a:lnTo>
                  <a:lnTo>
                    <a:pt x="7" y="25"/>
                  </a:lnTo>
                  <a:lnTo>
                    <a:pt x="7" y="28"/>
                  </a:lnTo>
                  <a:lnTo>
                    <a:pt x="7" y="28"/>
                  </a:lnTo>
                  <a:lnTo>
                    <a:pt x="7" y="28"/>
                  </a:lnTo>
                  <a:lnTo>
                    <a:pt x="8" y="28"/>
                  </a:lnTo>
                  <a:lnTo>
                    <a:pt x="8" y="28"/>
                  </a:lnTo>
                  <a:lnTo>
                    <a:pt x="10" y="28"/>
                  </a:lnTo>
                  <a:lnTo>
                    <a:pt x="13" y="43"/>
                  </a:lnTo>
                  <a:lnTo>
                    <a:pt x="15" y="56"/>
                  </a:lnTo>
                  <a:lnTo>
                    <a:pt x="18" y="59"/>
                  </a:lnTo>
                  <a:lnTo>
                    <a:pt x="20" y="63"/>
                  </a:lnTo>
                  <a:lnTo>
                    <a:pt x="23" y="64"/>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 name="Freeform 194"/>
            <p:cNvSpPr>
              <a:spLocks/>
            </p:cNvSpPr>
            <p:nvPr/>
          </p:nvSpPr>
          <p:spPr bwMode="auto">
            <a:xfrm>
              <a:off x="3420008" y="1757962"/>
              <a:ext cx="31935" cy="40451"/>
            </a:xfrm>
            <a:custGeom>
              <a:avLst/>
              <a:gdLst>
                <a:gd name="T0" fmla="*/ 0 w 30"/>
                <a:gd name="T1" fmla="*/ 0 h 38"/>
                <a:gd name="T2" fmla="*/ 2 w 30"/>
                <a:gd name="T3" fmla="*/ 4 h 38"/>
                <a:gd name="T4" fmla="*/ 3 w 30"/>
                <a:gd name="T5" fmla="*/ 7 h 38"/>
                <a:gd name="T6" fmla="*/ 3 w 30"/>
                <a:gd name="T7" fmla="*/ 9 h 38"/>
                <a:gd name="T8" fmla="*/ 2 w 30"/>
                <a:gd name="T9" fmla="*/ 12 h 38"/>
                <a:gd name="T10" fmla="*/ 3 w 30"/>
                <a:gd name="T11" fmla="*/ 13 h 38"/>
                <a:gd name="T12" fmla="*/ 3 w 30"/>
                <a:gd name="T13" fmla="*/ 15 h 38"/>
                <a:gd name="T14" fmla="*/ 7 w 30"/>
                <a:gd name="T15" fmla="*/ 15 h 38"/>
                <a:gd name="T16" fmla="*/ 8 w 30"/>
                <a:gd name="T17" fmla="*/ 15 h 38"/>
                <a:gd name="T18" fmla="*/ 10 w 30"/>
                <a:gd name="T19" fmla="*/ 15 h 38"/>
                <a:gd name="T20" fmla="*/ 12 w 30"/>
                <a:gd name="T21" fmla="*/ 17 h 38"/>
                <a:gd name="T22" fmla="*/ 12 w 30"/>
                <a:gd name="T23" fmla="*/ 18 h 38"/>
                <a:gd name="T24" fmla="*/ 13 w 30"/>
                <a:gd name="T25" fmla="*/ 22 h 38"/>
                <a:gd name="T26" fmla="*/ 15 w 30"/>
                <a:gd name="T27" fmla="*/ 27 h 38"/>
                <a:gd name="T28" fmla="*/ 15 w 30"/>
                <a:gd name="T29" fmla="*/ 30 h 38"/>
                <a:gd name="T30" fmla="*/ 16 w 30"/>
                <a:gd name="T31" fmla="*/ 33 h 38"/>
                <a:gd name="T32" fmla="*/ 16 w 30"/>
                <a:gd name="T33" fmla="*/ 36 h 38"/>
                <a:gd name="T34" fmla="*/ 18 w 30"/>
                <a:gd name="T35" fmla="*/ 36 h 38"/>
                <a:gd name="T36" fmla="*/ 18 w 30"/>
                <a:gd name="T37" fmla="*/ 36 h 38"/>
                <a:gd name="T38" fmla="*/ 18 w 30"/>
                <a:gd name="T39" fmla="*/ 36 h 38"/>
                <a:gd name="T40" fmla="*/ 21 w 30"/>
                <a:gd name="T41" fmla="*/ 38 h 38"/>
                <a:gd name="T42" fmla="*/ 23 w 30"/>
                <a:gd name="T43" fmla="*/ 36 h 38"/>
                <a:gd name="T44" fmla="*/ 23 w 30"/>
                <a:gd name="T45" fmla="*/ 35 h 38"/>
                <a:gd name="T46" fmla="*/ 23 w 30"/>
                <a:gd name="T47" fmla="*/ 32 h 38"/>
                <a:gd name="T48" fmla="*/ 21 w 30"/>
                <a:gd name="T49" fmla="*/ 30 h 38"/>
                <a:gd name="T50" fmla="*/ 21 w 30"/>
                <a:gd name="T51" fmla="*/ 27 h 38"/>
                <a:gd name="T52" fmla="*/ 20 w 30"/>
                <a:gd name="T53" fmla="*/ 23 h 38"/>
                <a:gd name="T54" fmla="*/ 20 w 30"/>
                <a:gd name="T55" fmla="*/ 22 h 38"/>
                <a:gd name="T56" fmla="*/ 18 w 30"/>
                <a:gd name="T57" fmla="*/ 22 h 38"/>
                <a:gd name="T58" fmla="*/ 20 w 30"/>
                <a:gd name="T59" fmla="*/ 20 h 38"/>
                <a:gd name="T60" fmla="*/ 20 w 30"/>
                <a:gd name="T61" fmla="*/ 18 h 38"/>
                <a:gd name="T62" fmla="*/ 21 w 30"/>
                <a:gd name="T63" fmla="*/ 18 h 38"/>
                <a:gd name="T64" fmla="*/ 23 w 30"/>
                <a:gd name="T65" fmla="*/ 17 h 38"/>
                <a:gd name="T66" fmla="*/ 23 w 30"/>
                <a:gd name="T67" fmla="*/ 17 h 38"/>
                <a:gd name="T68" fmla="*/ 23 w 30"/>
                <a:gd name="T69" fmla="*/ 17 h 38"/>
                <a:gd name="T70" fmla="*/ 25 w 30"/>
                <a:gd name="T71" fmla="*/ 15 h 38"/>
                <a:gd name="T72" fmla="*/ 25 w 30"/>
                <a:gd name="T73" fmla="*/ 17 h 38"/>
                <a:gd name="T74" fmla="*/ 26 w 30"/>
                <a:gd name="T75" fmla="*/ 18 h 38"/>
                <a:gd name="T76" fmla="*/ 28 w 30"/>
                <a:gd name="T77" fmla="*/ 20 h 38"/>
                <a:gd name="T78" fmla="*/ 30 w 30"/>
                <a:gd name="T79"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 h="38">
                  <a:moveTo>
                    <a:pt x="0" y="0"/>
                  </a:moveTo>
                  <a:lnTo>
                    <a:pt x="2" y="4"/>
                  </a:lnTo>
                  <a:lnTo>
                    <a:pt x="3" y="7"/>
                  </a:lnTo>
                  <a:lnTo>
                    <a:pt x="3" y="9"/>
                  </a:lnTo>
                  <a:lnTo>
                    <a:pt x="2" y="12"/>
                  </a:lnTo>
                  <a:lnTo>
                    <a:pt x="3" y="13"/>
                  </a:lnTo>
                  <a:lnTo>
                    <a:pt x="3" y="15"/>
                  </a:lnTo>
                  <a:lnTo>
                    <a:pt x="7" y="15"/>
                  </a:lnTo>
                  <a:lnTo>
                    <a:pt x="8" y="15"/>
                  </a:lnTo>
                  <a:lnTo>
                    <a:pt x="10" y="15"/>
                  </a:lnTo>
                  <a:lnTo>
                    <a:pt x="12" y="17"/>
                  </a:lnTo>
                  <a:lnTo>
                    <a:pt x="12" y="18"/>
                  </a:lnTo>
                  <a:lnTo>
                    <a:pt x="13" y="22"/>
                  </a:lnTo>
                  <a:lnTo>
                    <a:pt x="15" y="27"/>
                  </a:lnTo>
                  <a:lnTo>
                    <a:pt x="15" y="30"/>
                  </a:lnTo>
                  <a:lnTo>
                    <a:pt x="16" y="33"/>
                  </a:lnTo>
                  <a:lnTo>
                    <a:pt x="16" y="36"/>
                  </a:lnTo>
                  <a:lnTo>
                    <a:pt x="18" y="36"/>
                  </a:lnTo>
                  <a:lnTo>
                    <a:pt x="18" y="36"/>
                  </a:lnTo>
                  <a:lnTo>
                    <a:pt x="18" y="36"/>
                  </a:lnTo>
                  <a:lnTo>
                    <a:pt x="21" y="38"/>
                  </a:lnTo>
                  <a:lnTo>
                    <a:pt x="23" y="36"/>
                  </a:lnTo>
                  <a:lnTo>
                    <a:pt x="23" y="35"/>
                  </a:lnTo>
                  <a:lnTo>
                    <a:pt x="23" y="32"/>
                  </a:lnTo>
                  <a:lnTo>
                    <a:pt x="21" y="30"/>
                  </a:lnTo>
                  <a:lnTo>
                    <a:pt x="21" y="27"/>
                  </a:lnTo>
                  <a:lnTo>
                    <a:pt x="20" y="23"/>
                  </a:lnTo>
                  <a:lnTo>
                    <a:pt x="20" y="22"/>
                  </a:lnTo>
                  <a:lnTo>
                    <a:pt x="18" y="22"/>
                  </a:lnTo>
                  <a:lnTo>
                    <a:pt x="20" y="20"/>
                  </a:lnTo>
                  <a:lnTo>
                    <a:pt x="20" y="18"/>
                  </a:lnTo>
                  <a:lnTo>
                    <a:pt x="21" y="18"/>
                  </a:lnTo>
                  <a:lnTo>
                    <a:pt x="23" y="17"/>
                  </a:lnTo>
                  <a:lnTo>
                    <a:pt x="23" y="17"/>
                  </a:lnTo>
                  <a:lnTo>
                    <a:pt x="23" y="17"/>
                  </a:lnTo>
                  <a:lnTo>
                    <a:pt x="25" y="15"/>
                  </a:lnTo>
                  <a:lnTo>
                    <a:pt x="25" y="17"/>
                  </a:lnTo>
                  <a:lnTo>
                    <a:pt x="26" y="18"/>
                  </a:lnTo>
                  <a:lnTo>
                    <a:pt x="28" y="20"/>
                  </a:lnTo>
                  <a:lnTo>
                    <a:pt x="30" y="22"/>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 name="Freeform 195"/>
            <p:cNvSpPr>
              <a:spLocks/>
            </p:cNvSpPr>
            <p:nvPr/>
          </p:nvSpPr>
          <p:spPr bwMode="auto">
            <a:xfrm>
              <a:off x="3451942" y="1781382"/>
              <a:ext cx="163934" cy="138386"/>
            </a:xfrm>
            <a:custGeom>
              <a:avLst/>
              <a:gdLst>
                <a:gd name="T0" fmla="*/ 1 w 154"/>
                <a:gd name="T1" fmla="*/ 0 h 130"/>
                <a:gd name="T2" fmla="*/ 5 w 154"/>
                <a:gd name="T3" fmla="*/ 1 h 130"/>
                <a:gd name="T4" fmla="*/ 3 w 154"/>
                <a:gd name="T5" fmla="*/ 5 h 130"/>
                <a:gd name="T6" fmla="*/ 1 w 154"/>
                <a:gd name="T7" fmla="*/ 8 h 130"/>
                <a:gd name="T8" fmla="*/ 5 w 154"/>
                <a:gd name="T9" fmla="*/ 14 h 130"/>
                <a:gd name="T10" fmla="*/ 9 w 154"/>
                <a:gd name="T11" fmla="*/ 19 h 130"/>
                <a:gd name="T12" fmla="*/ 14 w 154"/>
                <a:gd name="T13" fmla="*/ 21 h 130"/>
                <a:gd name="T14" fmla="*/ 24 w 154"/>
                <a:gd name="T15" fmla="*/ 19 h 130"/>
                <a:gd name="T16" fmla="*/ 28 w 154"/>
                <a:gd name="T17" fmla="*/ 18 h 130"/>
                <a:gd name="T18" fmla="*/ 31 w 154"/>
                <a:gd name="T19" fmla="*/ 21 h 130"/>
                <a:gd name="T20" fmla="*/ 36 w 154"/>
                <a:gd name="T21" fmla="*/ 28 h 130"/>
                <a:gd name="T22" fmla="*/ 37 w 154"/>
                <a:gd name="T23" fmla="*/ 28 h 130"/>
                <a:gd name="T24" fmla="*/ 37 w 154"/>
                <a:gd name="T25" fmla="*/ 26 h 130"/>
                <a:gd name="T26" fmla="*/ 37 w 154"/>
                <a:gd name="T27" fmla="*/ 28 h 130"/>
                <a:gd name="T28" fmla="*/ 37 w 154"/>
                <a:gd name="T29" fmla="*/ 33 h 130"/>
                <a:gd name="T30" fmla="*/ 39 w 154"/>
                <a:gd name="T31" fmla="*/ 34 h 130"/>
                <a:gd name="T32" fmla="*/ 59 w 154"/>
                <a:gd name="T33" fmla="*/ 38 h 130"/>
                <a:gd name="T34" fmla="*/ 77 w 154"/>
                <a:gd name="T35" fmla="*/ 57 h 130"/>
                <a:gd name="T36" fmla="*/ 88 w 154"/>
                <a:gd name="T37" fmla="*/ 72 h 130"/>
                <a:gd name="T38" fmla="*/ 95 w 154"/>
                <a:gd name="T39" fmla="*/ 74 h 130"/>
                <a:gd name="T40" fmla="*/ 100 w 154"/>
                <a:gd name="T41" fmla="*/ 75 h 130"/>
                <a:gd name="T42" fmla="*/ 105 w 154"/>
                <a:gd name="T43" fmla="*/ 79 h 130"/>
                <a:gd name="T44" fmla="*/ 108 w 154"/>
                <a:gd name="T45" fmla="*/ 85 h 130"/>
                <a:gd name="T46" fmla="*/ 113 w 154"/>
                <a:gd name="T47" fmla="*/ 89 h 130"/>
                <a:gd name="T48" fmla="*/ 118 w 154"/>
                <a:gd name="T49" fmla="*/ 90 h 130"/>
                <a:gd name="T50" fmla="*/ 120 w 154"/>
                <a:gd name="T51" fmla="*/ 93 h 130"/>
                <a:gd name="T52" fmla="*/ 120 w 154"/>
                <a:gd name="T53" fmla="*/ 100 h 130"/>
                <a:gd name="T54" fmla="*/ 123 w 154"/>
                <a:gd name="T55" fmla="*/ 105 h 130"/>
                <a:gd name="T56" fmla="*/ 126 w 154"/>
                <a:gd name="T57" fmla="*/ 107 h 130"/>
                <a:gd name="T58" fmla="*/ 131 w 154"/>
                <a:gd name="T59" fmla="*/ 107 h 130"/>
                <a:gd name="T60" fmla="*/ 131 w 154"/>
                <a:gd name="T61" fmla="*/ 108 h 130"/>
                <a:gd name="T62" fmla="*/ 136 w 154"/>
                <a:gd name="T63" fmla="*/ 113 h 130"/>
                <a:gd name="T64" fmla="*/ 141 w 154"/>
                <a:gd name="T65" fmla="*/ 116 h 130"/>
                <a:gd name="T66" fmla="*/ 143 w 154"/>
                <a:gd name="T67" fmla="*/ 120 h 130"/>
                <a:gd name="T68" fmla="*/ 144 w 154"/>
                <a:gd name="T69" fmla="*/ 125 h 130"/>
                <a:gd name="T70" fmla="*/ 146 w 154"/>
                <a:gd name="T71" fmla="*/ 126 h 130"/>
                <a:gd name="T72" fmla="*/ 149 w 154"/>
                <a:gd name="T73" fmla="*/ 128 h 130"/>
                <a:gd name="T74" fmla="*/ 152 w 154"/>
                <a:gd name="T75" fmla="*/ 128 h 130"/>
                <a:gd name="T76" fmla="*/ 154 w 154"/>
                <a:gd name="T77" fmla="*/ 125 h 130"/>
                <a:gd name="T78" fmla="*/ 154 w 154"/>
                <a:gd name="T7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4" h="130">
                  <a:moveTo>
                    <a:pt x="0" y="0"/>
                  </a:moveTo>
                  <a:lnTo>
                    <a:pt x="1" y="0"/>
                  </a:lnTo>
                  <a:lnTo>
                    <a:pt x="3" y="1"/>
                  </a:lnTo>
                  <a:lnTo>
                    <a:pt x="5" y="1"/>
                  </a:lnTo>
                  <a:lnTo>
                    <a:pt x="3" y="3"/>
                  </a:lnTo>
                  <a:lnTo>
                    <a:pt x="3" y="5"/>
                  </a:lnTo>
                  <a:lnTo>
                    <a:pt x="1" y="8"/>
                  </a:lnTo>
                  <a:lnTo>
                    <a:pt x="1" y="8"/>
                  </a:lnTo>
                  <a:lnTo>
                    <a:pt x="3" y="11"/>
                  </a:lnTo>
                  <a:lnTo>
                    <a:pt x="5" y="14"/>
                  </a:lnTo>
                  <a:lnTo>
                    <a:pt x="8" y="18"/>
                  </a:lnTo>
                  <a:lnTo>
                    <a:pt x="9" y="19"/>
                  </a:lnTo>
                  <a:lnTo>
                    <a:pt x="9" y="21"/>
                  </a:lnTo>
                  <a:lnTo>
                    <a:pt x="14" y="21"/>
                  </a:lnTo>
                  <a:lnTo>
                    <a:pt x="19" y="21"/>
                  </a:lnTo>
                  <a:lnTo>
                    <a:pt x="24" y="19"/>
                  </a:lnTo>
                  <a:lnTo>
                    <a:pt x="26" y="18"/>
                  </a:lnTo>
                  <a:lnTo>
                    <a:pt x="28" y="18"/>
                  </a:lnTo>
                  <a:lnTo>
                    <a:pt x="29" y="19"/>
                  </a:lnTo>
                  <a:lnTo>
                    <a:pt x="31" y="21"/>
                  </a:lnTo>
                  <a:lnTo>
                    <a:pt x="34" y="24"/>
                  </a:lnTo>
                  <a:lnTo>
                    <a:pt x="36" y="28"/>
                  </a:lnTo>
                  <a:lnTo>
                    <a:pt x="37" y="28"/>
                  </a:lnTo>
                  <a:lnTo>
                    <a:pt x="37" y="28"/>
                  </a:lnTo>
                  <a:lnTo>
                    <a:pt x="37" y="26"/>
                  </a:lnTo>
                  <a:lnTo>
                    <a:pt x="37" y="26"/>
                  </a:lnTo>
                  <a:lnTo>
                    <a:pt x="37" y="26"/>
                  </a:lnTo>
                  <a:lnTo>
                    <a:pt x="37" y="28"/>
                  </a:lnTo>
                  <a:lnTo>
                    <a:pt x="37" y="31"/>
                  </a:lnTo>
                  <a:lnTo>
                    <a:pt x="37" y="33"/>
                  </a:lnTo>
                  <a:lnTo>
                    <a:pt x="39" y="33"/>
                  </a:lnTo>
                  <a:lnTo>
                    <a:pt x="39" y="34"/>
                  </a:lnTo>
                  <a:lnTo>
                    <a:pt x="49" y="34"/>
                  </a:lnTo>
                  <a:lnTo>
                    <a:pt x="59" y="38"/>
                  </a:lnTo>
                  <a:lnTo>
                    <a:pt x="67" y="44"/>
                  </a:lnTo>
                  <a:lnTo>
                    <a:pt x="77" y="57"/>
                  </a:lnTo>
                  <a:lnTo>
                    <a:pt x="87" y="72"/>
                  </a:lnTo>
                  <a:lnTo>
                    <a:pt x="88" y="72"/>
                  </a:lnTo>
                  <a:lnTo>
                    <a:pt x="92" y="74"/>
                  </a:lnTo>
                  <a:lnTo>
                    <a:pt x="95" y="74"/>
                  </a:lnTo>
                  <a:lnTo>
                    <a:pt x="98" y="74"/>
                  </a:lnTo>
                  <a:lnTo>
                    <a:pt x="100" y="75"/>
                  </a:lnTo>
                  <a:lnTo>
                    <a:pt x="103" y="77"/>
                  </a:lnTo>
                  <a:lnTo>
                    <a:pt x="105" y="79"/>
                  </a:lnTo>
                  <a:lnTo>
                    <a:pt x="106" y="82"/>
                  </a:lnTo>
                  <a:lnTo>
                    <a:pt x="108" y="85"/>
                  </a:lnTo>
                  <a:lnTo>
                    <a:pt x="110" y="87"/>
                  </a:lnTo>
                  <a:lnTo>
                    <a:pt x="113" y="89"/>
                  </a:lnTo>
                  <a:lnTo>
                    <a:pt x="118" y="89"/>
                  </a:lnTo>
                  <a:lnTo>
                    <a:pt x="118" y="90"/>
                  </a:lnTo>
                  <a:lnTo>
                    <a:pt x="120" y="92"/>
                  </a:lnTo>
                  <a:lnTo>
                    <a:pt x="120" y="93"/>
                  </a:lnTo>
                  <a:lnTo>
                    <a:pt x="120" y="97"/>
                  </a:lnTo>
                  <a:lnTo>
                    <a:pt x="120" y="100"/>
                  </a:lnTo>
                  <a:lnTo>
                    <a:pt x="121" y="103"/>
                  </a:lnTo>
                  <a:lnTo>
                    <a:pt x="123" y="105"/>
                  </a:lnTo>
                  <a:lnTo>
                    <a:pt x="125" y="107"/>
                  </a:lnTo>
                  <a:lnTo>
                    <a:pt x="126" y="107"/>
                  </a:lnTo>
                  <a:lnTo>
                    <a:pt x="131" y="107"/>
                  </a:lnTo>
                  <a:lnTo>
                    <a:pt x="131" y="107"/>
                  </a:lnTo>
                  <a:lnTo>
                    <a:pt x="131" y="108"/>
                  </a:lnTo>
                  <a:lnTo>
                    <a:pt x="131" y="108"/>
                  </a:lnTo>
                  <a:lnTo>
                    <a:pt x="133" y="110"/>
                  </a:lnTo>
                  <a:lnTo>
                    <a:pt x="136" y="113"/>
                  </a:lnTo>
                  <a:lnTo>
                    <a:pt x="139" y="115"/>
                  </a:lnTo>
                  <a:lnTo>
                    <a:pt x="141" y="116"/>
                  </a:lnTo>
                  <a:lnTo>
                    <a:pt x="141" y="118"/>
                  </a:lnTo>
                  <a:lnTo>
                    <a:pt x="143" y="120"/>
                  </a:lnTo>
                  <a:lnTo>
                    <a:pt x="143" y="123"/>
                  </a:lnTo>
                  <a:lnTo>
                    <a:pt x="144" y="125"/>
                  </a:lnTo>
                  <a:lnTo>
                    <a:pt x="144" y="126"/>
                  </a:lnTo>
                  <a:lnTo>
                    <a:pt x="146" y="126"/>
                  </a:lnTo>
                  <a:lnTo>
                    <a:pt x="148" y="128"/>
                  </a:lnTo>
                  <a:lnTo>
                    <a:pt x="149" y="128"/>
                  </a:lnTo>
                  <a:lnTo>
                    <a:pt x="152" y="130"/>
                  </a:lnTo>
                  <a:lnTo>
                    <a:pt x="152" y="128"/>
                  </a:lnTo>
                  <a:lnTo>
                    <a:pt x="152" y="126"/>
                  </a:lnTo>
                  <a:lnTo>
                    <a:pt x="154" y="125"/>
                  </a:lnTo>
                  <a:lnTo>
                    <a:pt x="154" y="123"/>
                  </a:lnTo>
                  <a:lnTo>
                    <a:pt x="154" y="123"/>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 name="Freeform 196"/>
            <p:cNvSpPr>
              <a:spLocks/>
            </p:cNvSpPr>
            <p:nvPr/>
          </p:nvSpPr>
          <p:spPr bwMode="auto">
            <a:xfrm>
              <a:off x="3615876" y="1912316"/>
              <a:ext cx="26613" cy="59612"/>
            </a:xfrm>
            <a:custGeom>
              <a:avLst/>
              <a:gdLst>
                <a:gd name="T0" fmla="*/ 0 w 25"/>
                <a:gd name="T1" fmla="*/ 0 h 56"/>
                <a:gd name="T2" fmla="*/ 7 w 25"/>
                <a:gd name="T3" fmla="*/ 7 h 56"/>
                <a:gd name="T4" fmla="*/ 13 w 25"/>
                <a:gd name="T5" fmla="*/ 17 h 56"/>
                <a:gd name="T6" fmla="*/ 20 w 25"/>
                <a:gd name="T7" fmla="*/ 26 h 56"/>
                <a:gd name="T8" fmla="*/ 23 w 25"/>
                <a:gd name="T9" fmla="*/ 35 h 56"/>
                <a:gd name="T10" fmla="*/ 25 w 25"/>
                <a:gd name="T11" fmla="*/ 38 h 56"/>
                <a:gd name="T12" fmla="*/ 25 w 25"/>
                <a:gd name="T13" fmla="*/ 41 h 56"/>
                <a:gd name="T14" fmla="*/ 23 w 25"/>
                <a:gd name="T15" fmla="*/ 43 h 56"/>
                <a:gd name="T16" fmla="*/ 22 w 25"/>
                <a:gd name="T17" fmla="*/ 44 h 56"/>
                <a:gd name="T18" fmla="*/ 20 w 25"/>
                <a:gd name="T19" fmla="*/ 46 h 56"/>
                <a:gd name="T20" fmla="*/ 17 w 25"/>
                <a:gd name="T21" fmla="*/ 46 h 56"/>
                <a:gd name="T22" fmla="*/ 15 w 25"/>
                <a:gd name="T23" fmla="*/ 48 h 56"/>
                <a:gd name="T24" fmla="*/ 12 w 25"/>
                <a:gd name="T25" fmla="*/ 49 h 56"/>
                <a:gd name="T26" fmla="*/ 10 w 25"/>
                <a:gd name="T27" fmla="*/ 51 h 56"/>
                <a:gd name="T28" fmla="*/ 10 w 25"/>
                <a:gd name="T29" fmla="*/ 53 h 56"/>
                <a:gd name="T30" fmla="*/ 8 w 25"/>
                <a:gd name="T31" fmla="*/ 54 h 56"/>
                <a:gd name="T32" fmla="*/ 5 w 25"/>
                <a:gd name="T3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56">
                  <a:moveTo>
                    <a:pt x="0" y="0"/>
                  </a:moveTo>
                  <a:lnTo>
                    <a:pt x="7" y="7"/>
                  </a:lnTo>
                  <a:lnTo>
                    <a:pt x="13" y="17"/>
                  </a:lnTo>
                  <a:lnTo>
                    <a:pt x="20" y="26"/>
                  </a:lnTo>
                  <a:lnTo>
                    <a:pt x="23" y="35"/>
                  </a:lnTo>
                  <a:lnTo>
                    <a:pt x="25" y="38"/>
                  </a:lnTo>
                  <a:lnTo>
                    <a:pt x="25" y="41"/>
                  </a:lnTo>
                  <a:lnTo>
                    <a:pt x="23" y="43"/>
                  </a:lnTo>
                  <a:lnTo>
                    <a:pt x="22" y="44"/>
                  </a:lnTo>
                  <a:lnTo>
                    <a:pt x="20" y="46"/>
                  </a:lnTo>
                  <a:lnTo>
                    <a:pt x="17" y="46"/>
                  </a:lnTo>
                  <a:lnTo>
                    <a:pt x="15" y="48"/>
                  </a:lnTo>
                  <a:lnTo>
                    <a:pt x="12" y="49"/>
                  </a:lnTo>
                  <a:lnTo>
                    <a:pt x="10" y="51"/>
                  </a:lnTo>
                  <a:lnTo>
                    <a:pt x="10" y="53"/>
                  </a:lnTo>
                  <a:lnTo>
                    <a:pt x="8" y="54"/>
                  </a:lnTo>
                  <a:lnTo>
                    <a:pt x="5" y="56"/>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 name="Freeform 206"/>
            <p:cNvSpPr>
              <a:spLocks/>
            </p:cNvSpPr>
            <p:nvPr/>
          </p:nvSpPr>
          <p:spPr bwMode="auto">
            <a:xfrm>
              <a:off x="3594586" y="1954897"/>
              <a:ext cx="466253" cy="335319"/>
            </a:xfrm>
            <a:custGeom>
              <a:avLst/>
              <a:gdLst>
                <a:gd name="T0" fmla="*/ 12 w 438"/>
                <a:gd name="T1" fmla="*/ 21 h 315"/>
                <a:gd name="T2" fmla="*/ 7 w 438"/>
                <a:gd name="T3" fmla="*/ 29 h 315"/>
                <a:gd name="T4" fmla="*/ 0 w 438"/>
                <a:gd name="T5" fmla="*/ 29 h 315"/>
                <a:gd name="T6" fmla="*/ 7 w 438"/>
                <a:gd name="T7" fmla="*/ 32 h 315"/>
                <a:gd name="T8" fmla="*/ 15 w 438"/>
                <a:gd name="T9" fmla="*/ 28 h 315"/>
                <a:gd name="T10" fmla="*/ 32 w 438"/>
                <a:gd name="T11" fmla="*/ 26 h 315"/>
                <a:gd name="T12" fmla="*/ 33 w 438"/>
                <a:gd name="T13" fmla="*/ 28 h 315"/>
                <a:gd name="T14" fmla="*/ 38 w 438"/>
                <a:gd name="T15" fmla="*/ 32 h 315"/>
                <a:gd name="T16" fmla="*/ 43 w 438"/>
                <a:gd name="T17" fmla="*/ 34 h 315"/>
                <a:gd name="T18" fmla="*/ 50 w 438"/>
                <a:gd name="T19" fmla="*/ 41 h 315"/>
                <a:gd name="T20" fmla="*/ 66 w 438"/>
                <a:gd name="T21" fmla="*/ 64 h 315"/>
                <a:gd name="T22" fmla="*/ 102 w 438"/>
                <a:gd name="T23" fmla="*/ 85 h 315"/>
                <a:gd name="T24" fmla="*/ 120 w 438"/>
                <a:gd name="T25" fmla="*/ 83 h 315"/>
                <a:gd name="T26" fmla="*/ 130 w 438"/>
                <a:gd name="T27" fmla="*/ 82 h 315"/>
                <a:gd name="T28" fmla="*/ 140 w 438"/>
                <a:gd name="T29" fmla="*/ 74 h 315"/>
                <a:gd name="T30" fmla="*/ 148 w 438"/>
                <a:gd name="T31" fmla="*/ 72 h 315"/>
                <a:gd name="T32" fmla="*/ 162 w 438"/>
                <a:gd name="T33" fmla="*/ 60 h 315"/>
                <a:gd name="T34" fmla="*/ 168 w 438"/>
                <a:gd name="T35" fmla="*/ 64 h 315"/>
                <a:gd name="T36" fmla="*/ 176 w 438"/>
                <a:gd name="T37" fmla="*/ 67 h 315"/>
                <a:gd name="T38" fmla="*/ 188 w 438"/>
                <a:gd name="T39" fmla="*/ 67 h 315"/>
                <a:gd name="T40" fmla="*/ 196 w 438"/>
                <a:gd name="T41" fmla="*/ 70 h 315"/>
                <a:gd name="T42" fmla="*/ 240 w 438"/>
                <a:gd name="T43" fmla="*/ 44 h 315"/>
                <a:gd name="T44" fmla="*/ 252 w 438"/>
                <a:gd name="T45" fmla="*/ 47 h 315"/>
                <a:gd name="T46" fmla="*/ 295 w 438"/>
                <a:gd name="T47" fmla="*/ 36 h 315"/>
                <a:gd name="T48" fmla="*/ 313 w 438"/>
                <a:gd name="T49" fmla="*/ 37 h 315"/>
                <a:gd name="T50" fmla="*/ 349 w 438"/>
                <a:gd name="T51" fmla="*/ 26 h 315"/>
                <a:gd name="T52" fmla="*/ 382 w 438"/>
                <a:gd name="T53" fmla="*/ 16 h 315"/>
                <a:gd name="T54" fmla="*/ 390 w 438"/>
                <a:gd name="T55" fmla="*/ 1 h 315"/>
                <a:gd name="T56" fmla="*/ 420 w 438"/>
                <a:gd name="T57" fmla="*/ 3 h 315"/>
                <a:gd name="T58" fmla="*/ 420 w 438"/>
                <a:gd name="T59" fmla="*/ 24 h 315"/>
                <a:gd name="T60" fmla="*/ 420 w 438"/>
                <a:gd name="T61" fmla="*/ 37 h 315"/>
                <a:gd name="T62" fmla="*/ 421 w 438"/>
                <a:gd name="T63" fmla="*/ 52 h 315"/>
                <a:gd name="T64" fmla="*/ 425 w 438"/>
                <a:gd name="T65" fmla="*/ 67 h 315"/>
                <a:gd name="T66" fmla="*/ 423 w 438"/>
                <a:gd name="T67" fmla="*/ 72 h 315"/>
                <a:gd name="T68" fmla="*/ 418 w 438"/>
                <a:gd name="T69" fmla="*/ 79 h 315"/>
                <a:gd name="T70" fmla="*/ 425 w 438"/>
                <a:gd name="T71" fmla="*/ 77 h 315"/>
                <a:gd name="T72" fmla="*/ 426 w 438"/>
                <a:gd name="T73" fmla="*/ 75 h 315"/>
                <a:gd name="T74" fmla="*/ 431 w 438"/>
                <a:gd name="T75" fmla="*/ 74 h 315"/>
                <a:gd name="T76" fmla="*/ 438 w 438"/>
                <a:gd name="T77" fmla="*/ 79 h 315"/>
                <a:gd name="T78" fmla="*/ 426 w 438"/>
                <a:gd name="T79" fmla="*/ 79 h 315"/>
                <a:gd name="T80" fmla="*/ 413 w 438"/>
                <a:gd name="T81" fmla="*/ 83 h 315"/>
                <a:gd name="T82" fmla="*/ 415 w 438"/>
                <a:gd name="T83" fmla="*/ 102 h 315"/>
                <a:gd name="T84" fmla="*/ 411 w 438"/>
                <a:gd name="T85" fmla="*/ 123 h 315"/>
                <a:gd name="T86" fmla="*/ 413 w 438"/>
                <a:gd name="T87" fmla="*/ 133 h 315"/>
                <a:gd name="T88" fmla="*/ 405 w 438"/>
                <a:gd name="T89" fmla="*/ 143 h 315"/>
                <a:gd name="T90" fmla="*/ 403 w 438"/>
                <a:gd name="T91" fmla="*/ 153 h 315"/>
                <a:gd name="T92" fmla="*/ 390 w 438"/>
                <a:gd name="T93" fmla="*/ 179 h 315"/>
                <a:gd name="T94" fmla="*/ 372 w 438"/>
                <a:gd name="T95" fmla="*/ 207 h 315"/>
                <a:gd name="T96" fmla="*/ 369 w 438"/>
                <a:gd name="T97" fmla="*/ 217 h 315"/>
                <a:gd name="T98" fmla="*/ 351 w 438"/>
                <a:gd name="T99" fmla="*/ 255 h 315"/>
                <a:gd name="T100" fmla="*/ 336 w 438"/>
                <a:gd name="T101" fmla="*/ 297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8" h="315">
                  <a:moveTo>
                    <a:pt x="25" y="16"/>
                  </a:moveTo>
                  <a:lnTo>
                    <a:pt x="20" y="18"/>
                  </a:lnTo>
                  <a:lnTo>
                    <a:pt x="14" y="19"/>
                  </a:lnTo>
                  <a:lnTo>
                    <a:pt x="12" y="21"/>
                  </a:lnTo>
                  <a:lnTo>
                    <a:pt x="12" y="24"/>
                  </a:lnTo>
                  <a:lnTo>
                    <a:pt x="10" y="26"/>
                  </a:lnTo>
                  <a:lnTo>
                    <a:pt x="9" y="28"/>
                  </a:lnTo>
                  <a:lnTo>
                    <a:pt x="7" y="29"/>
                  </a:lnTo>
                  <a:lnTo>
                    <a:pt x="5" y="28"/>
                  </a:lnTo>
                  <a:lnTo>
                    <a:pt x="4" y="28"/>
                  </a:lnTo>
                  <a:lnTo>
                    <a:pt x="2" y="28"/>
                  </a:lnTo>
                  <a:lnTo>
                    <a:pt x="0" y="29"/>
                  </a:lnTo>
                  <a:lnTo>
                    <a:pt x="2" y="31"/>
                  </a:lnTo>
                  <a:lnTo>
                    <a:pt x="4" y="32"/>
                  </a:lnTo>
                  <a:lnTo>
                    <a:pt x="5" y="34"/>
                  </a:lnTo>
                  <a:lnTo>
                    <a:pt x="7" y="32"/>
                  </a:lnTo>
                  <a:lnTo>
                    <a:pt x="9" y="31"/>
                  </a:lnTo>
                  <a:lnTo>
                    <a:pt x="12" y="29"/>
                  </a:lnTo>
                  <a:lnTo>
                    <a:pt x="14" y="28"/>
                  </a:lnTo>
                  <a:lnTo>
                    <a:pt x="15" y="28"/>
                  </a:lnTo>
                  <a:lnTo>
                    <a:pt x="20" y="26"/>
                  </a:lnTo>
                  <a:lnTo>
                    <a:pt x="23" y="28"/>
                  </a:lnTo>
                  <a:lnTo>
                    <a:pt x="28" y="26"/>
                  </a:lnTo>
                  <a:lnTo>
                    <a:pt x="32" y="26"/>
                  </a:lnTo>
                  <a:lnTo>
                    <a:pt x="32" y="26"/>
                  </a:lnTo>
                  <a:lnTo>
                    <a:pt x="32" y="26"/>
                  </a:lnTo>
                  <a:lnTo>
                    <a:pt x="32" y="28"/>
                  </a:lnTo>
                  <a:lnTo>
                    <a:pt x="33" y="28"/>
                  </a:lnTo>
                  <a:lnTo>
                    <a:pt x="33" y="29"/>
                  </a:lnTo>
                  <a:lnTo>
                    <a:pt x="35" y="31"/>
                  </a:lnTo>
                  <a:lnTo>
                    <a:pt x="37" y="32"/>
                  </a:lnTo>
                  <a:lnTo>
                    <a:pt x="38" y="32"/>
                  </a:lnTo>
                  <a:lnTo>
                    <a:pt x="38" y="34"/>
                  </a:lnTo>
                  <a:lnTo>
                    <a:pt x="40" y="34"/>
                  </a:lnTo>
                  <a:lnTo>
                    <a:pt x="40" y="34"/>
                  </a:lnTo>
                  <a:lnTo>
                    <a:pt x="43" y="34"/>
                  </a:lnTo>
                  <a:lnTo>
                    <a:pt x="45" y="36"/>
                  </a:lnTo>
                  <a:lnTo>
                    <a:pt x="48" y="37"/>
                  </a:lnTo>
                  <a:lnTo>
                    <a:pt x="50" y="37"/>
                  </a:lnTo>
                  <a:lnTo>
                    <a:pt x="50" y="41"/>
                  </a:lnTo>
                  <a:lnTo>
                    <a:pt x="50" y="42"/>
                  </a:lnTo>
                  <a:lnTo>
                    <a:pt x="50" y="46"/>
                  </a:lnTo>
                  <a:lnTo>
                    <a:pt x="56" y="54"/>
                  </a:lnTo>
                  <a:lnTo>
                    <a:pt x="66" y="64"/>
                  </a:lnTo>
                  <a:lnTo>
                    <a:pt x="76" y="75"/>
                  </a:lnTo>
                  <a:lnTo>
                    <a:pt x="88" y="83"/>
                  </a:lnTo>
                  <a:lnTo>
                    <a:pt x="96" y="87"/>
                  </a:lnTo>
                  <a:lnTo>
                    <a:pt x="102" y="85"/>
                  </a:lnTo>
                  <a:lnTo>
                    <a:pt x="107" y="85"/>
                  </a:lnTo>
                  <a:lnTo>
                    <a:pt x="114" y="83"/>
                  </a:lnTo>
                  <a:lnTo>
                    <a:pt x="117" y="83"/>
                  </a:lnTo>
                  <a:lnTo>
                    <a:pt x="120" y="83"/>
                  </a:lnTo>
                  <a:lnTo>
                    <a:pt x="124" y="83"/>
                  </a:lnTo>
                  <a:lnTo>
                    <a:pt x="125" y="83"/>
                  </a:lnTo>
                  <a:lnTo>
                    <a:pt x="127" y="83"/>
                  </a:lnTo>
                  <a:lnTo>
                    <a:pt x="130" y="82"/>
                  </a:lnTo>
                  <a:lnTo>
                    <a:pt x="134" y="80"/>
                  </a:lnTo>
                  <a:lnTo>
                    <a:pt x="135" y="79"/>
                  </a:lnTo>
                  <a:lnTo>
                    <a:pt x="139" y="75"/>
                  </a:lnTo>
                  <a:lnTo>
                    <a:pt x="140" y="74"/>
                  </a:lnTo>
                  <a:lnTo>
                    <a:pt x="142" y="72"/>
                  </a:lnTo>
                  <a:lnTo>
                    <a:pt x="143" y="74"/>
                  </a:lnTo>
                  <a:lnTo>
                    <a:pt x="145" y="74"/>
                  </a:lnTo>
                  <a:lnTo>
                    <a:pt x="148" y="72"/>
                  </a:lnTo>
                  <a:lnTo>
                    <a:pt x="152" y="70"/>
                  </a:lnTo>
                  <a:lnTo>
                    <a:pt x="155" y="67"/>
                  </a:lnTo>
                  <a:lnTo>
                    <a:pt x="158" y="64"/>
                  </a:lnTo>
                  <a:lnTo>
                    <a:pt x="162" y="60"/>
                  </a:lnTo>
                  <a:lnTo>
                    <a:pt x="163" y="62"/>
                  </a:lnTo>
                  <a:lnTo>
                    <a:pt x="165" y="62"/>
                  </a:lnTo>
                  <a:lnTo>
                    <a:pt x="166" y="64"/>
                  </a:lnTo>
                  <a:lnTo>
                    <a:pt x="168" y="64"/>
                  </a:lnTo>
                  <a:lnTo>
                    <a:pt x="168" y="64"/>
                  </a:lnTo>
                  <a:lnTo>
                    <a:pt x="168" y="62"/>
                  </a:lnTo>
                  <a:lnTo>
                    <a:pt x="173" y="65"/>
                  </a:lnTo>
                  <a:lnTo>
                    <a:pt x="176" y="67"/>
                  </a:lnTo>
                  <a:lnTo>
                    <a:pt x="180" y="65"/>
                  </a:lnTo>
                  <a:lnTo>
                    <a:pt x="183" y="65"/>
                  </a:lnTo>
                  <a:lnTo>
                    <a:pt x="186" y="65"/>
                  </a:lnTo>
                  <a:lnTo>
                    <a:pt x="188" y="67"/>
                  </a:lnTo>
                  <a:lnTo>
                    <a:pt x="189" y="69"/>
                  </a:lnTo>
                  <a:lnTo>
                    <a:pt x="191" y="70"/>
                  </a:lnTo>
                  <a:lnTo>
                    <a:pt x="193" y="70"/>
                  </a:lnTo>
                  <a:lnTo>
                    <a:pt x="196" y="70"/>
                  </a:lnTo>
                  <a:lnTo>
                    <a:pt x="209" y="65"/>
                  </a:lnTo>
                  <a:lnTo>
                    <a:pt x="219" y="57"/>
                  </a:lnTo>
                  <a:lnTo>
                    <a:pt x="229" y="49"/>
                  </a:lnTo>
                  <a:lnTo>
                    <a:pt x="240" y="44"/>
                  </a:lnTo>
                  <a:lnTo>
                    <a:pt x="244" y="42"/>
                  </a:lnTo>
                  <a:lnTo>
                    <a:pt x="247" y="44"/>
                  </a:lnTo>
                  <a:lnTo>
                    <a:pt x="250" y="46"/>
                  </a:lnTo>
                  <a:lnTo>
                    <a:pt x="252" y="47"/>
                  </a:lnTo>
                  <a:lnTo>
                    <a:pt x="255" y="47"/>
                  </a:lnTo>
                  <a:lnTo>
                    <a:pt x="270" y="46"/>
                  </a:lnTo>
                  <a:lnTo>
                    <a:pt x="282" y="41"/>
                  </a:lnTo>
                  <a:lnTo>
                    <a:pt x="295" y="36"/>
                  </a:lnTo>
                  <a:lnTo>
                    <a:pt x="300" y="34"/>
                  </a:lnTo>
                  <a:lnTo>
                    <a:pt x="303" y="36"/>
                  </a:lnTo>
                  <a:lnTo>
                    <a:pt x="308" y="37"/>
                  </a:lnTo>
                  <a:lnTo>
                    <a:pt x="313" y="37"/>
                  </a:lnTo>
                  <a:lnTo>
                    <a:pt x="318" y="37"/>
                  </a:lnTo>
                  <a:lnTo>
                    <a:pt x="333" y="34"/>
                  </a:lnTo>
                  <a:lnTo>
                    <a:pt x="344" y="28"/>
                  </a:lnTo>
                  <a:lnTo>
                    <a:pt x="349" y="26"/>
                  </a:lnTo>
                  <a:lnTo>
                    <a:pt x="359" y="24"/>
                  </a:lnTo>
                  <a:lnTo>
                    <a:pt x="370" y="21"/>
                  </a:lnTo>
                  <a:lnTo>
                    <a:pt x="377" y="19"/>
                  </a:lnTo>
                  <a:lnTo>
                    <a:pt x="382" y="16"/>
                  </a:lnTo>
                  <a:lnTo>
                    <a:pt x="385" y="13"/>
                  </a:lnTo>
                  <a:lnTo>
                    <a:pt x="387" y="8"/>
                  </a:lnTo>
                  <a:lnTo>
                    <a:pt x="388" y="4"/>
                  </a:lnTo>
                  <a:lnTo>
                    <a:pt x="390" y="1"/>
                  </a:lnTo>
                  <a:lnTo>
                    <a:pt x="393" y="0"/>
                  </a:lnTo>
                  <a:lnTo>
                    <a:pt x="400" y="0"/>
                  </a:lnTo>
                  <a:lnTo>
                    <a:pt x="410" y="0"/>
                  </a:lnTo>
                  <a:lnTo>
                    <a:pt x="420" y="3"/>
                  </a:lnTo>
                  <a:lnTo>
                    <a:pt x="425" y="4"/>
                  </a:lnTo>
                  <a:lnTo>
                    <a:pt x="425" y="9"/>
                  </a:lnTo>
                  <a:lnTo>
                    <a:pt x="421" y="16"/>
                  </a:lnTo>
                  <a:lnTo>
                    <a:pt x="420" y="24"/>
                  </a:lnTo>
                  <a:lnTo>
                    <a:pt x="418" y="31"/>
                  </a:lnTo>
                  <a:lnTo>
                    <a:pt x="418" y="34"/>
                  </a:lnTo>
                  <a:lnTo>
                    <a:pt x="420" y="36"/>
                  </a:lnTo>
                  <a:lnTo>
                    <a:pt x="420" y="37"/>
                  </a:lnTo>
                  <a:lnTo>
                    <a:pt x="421" y="39"/>
                  </a:lnTo>
                  <a:lnTo>
                    <a:pt x="423" y="41"/>
                  </a:lnTo>
                  <a:lnTo>
                    <a:pt x="421" y="47"/>
                  </a:lnTo>
                  <a:lnTo>
                    <a:pt x="421" y="52"/>
                  </a:lnTo>
                  <a:lnTo>
                    <a:pt x="421" y="59"/>
                  </a:lnTo>
                  <a:lnTo>
                    <a:pt x="423" y="64"/>
                  </a:lnTo>
                  <a:lnTo>
                    <a:pt x="423" y="65"/>
                  </a:lnTo>
                  <a:lnTo>
                    <a:pt x="425" y="67"/>
                  </a:lnTo>
                  <a:lnTo>
                    <a:pt x="425" y="69"/>
                  </a:lnTo>
                  <a:lnTo>
                    <a:pt x="425" y="70"/>
                  </a:lnTo>
                  <a:lnTo>
                    <a:pt x="425" y="70"/>
                  </a:lnTo>
                  <a:lnTo>
                    <a:pt x="423" y="72"/>
                  </a:lnTo>
                  <a:lnTo>
                    <a:pt x="420" y="75"/>
                  </a:lnTo>
                  <a:lnTo>
                    <a:pt x="418" y="77"/>
                  </a:lnTo>
                  <a:lnTo>
                    <a:pt x="418" y="79"/>
                  </a:lnTo>
                  <a:lnTo>
                    <a:pt x="418" y="79"/>
                  </a:lnTo>
                  <a:lnTo>
                    <a:pt x="420" y="79"/>
                  </a:lnTo>
                  <a:lnTo>
                    <a:pt x="421" y="79"/>
                  </a:lnTo>
                  <a:lnTo>
                    <a:pt x="423" y="79"/>
                  </a:lnTo>
                  <a:lnTo>
                    <a:pt x="425" y="77"/>
                  </a:lnTo>
                  <a:lnTo>
                    <a:pt x="426" y="79"/>
                  </a:lnTo>
                  <a:lnTo>
                    <a:pt x="426" y="79"/>
                  </a:lnTo>
                  <a:lnTo>
                    <a:pt x="426" y="77"/>
                  </a:lnTo>
                  <a:lnTo>
                    <a:pt x="426" y="75"/>
                  </a:lnTo>
                  <a:lnTo>
                    <a:pt x="426" y="74"/>
                  </a:lnTo>
                  <a:lnTo>
                    <a:pt x="428" y="72"/>
                  </a:lnTo>
                  <a:lnTo>
                    <a:pt x="428" y="72"/>
                  </a:lnTo>
                  <a:lnTo>
                    <a:pt x="431" y="74"/>
                  </a:lnTo>
                  <a:lnTo>
                    <a:pt x="434" y="75"/>
                  </a:lnTo>
                  <a:lnTo>
                    <a:pt x="436" y="75"/>
                  </a:lnTo>
                  <a:lnTo>
                    <a:pt x="438" y="77"/>
                  </a:lnTo>
                  <a:lnTo>
                    <a:pt x="438" y="79"/>
                  </a:lnTo>
                  <a:lnTo>
                    <a:pt x="436" y="80"/>
                  </a:lnTo>
                  <a:lnTo>
                    <a:pt x="433" y="80"/>
                  </a:lnTo>
                  <a:lnTo>
                    <a:pt x="430" y="80"/>
                  </a:lnTo>
                  <a:lnTo>
                    <a:pt x="426" y="79"/>
                  </a:lnTo>
                  <a:lnTo>
                    <a:pt x="423" y="79"/>
                  </a:lnTo>
                  <a:lnTo>
                    <a:pt x="418" y="80"/>
                  </a:lnTo>
                  <a:lnTo>
                    <a:pt x="415" y="82"/>
                  </a:lnTo>
                  <a:lnTo>
                    <a:pt x="413" y="83"/>
                  </a:lnTo>
                  <a:lnTo>
                    <a:pt x="413" y="85"/>
                  </a:lnTo>
                  <a:lnTo>
                    <a:pt x="413" y="88"/>
                  </a:lnTo>
                  <a:lnTo>
                    <a:pt x="413" y="95"/>
                  </a:lnTo>
                  <a:lnTo>
                    <a:pt x="415" y="102"/>
                  </a:lnTo>
                  <a:lnTo>
                    <a:pt x="413" y="106"/>
                  </a:lnTo>
                  <a:lnTo>
                    <a:pt x="411" y="111"/>
                  </a:lnTo>
                  <a:lnTo>
                    <a:pt x="411" y="118"/>
                  </a:lnTo>
                  <a:lnTo>
                    <a:pt x="411" y="123"/>
                  </a:lnTo>
                  <a:lnTo>
                    <a:pt x="411" y="126"/>
                  </a:lnTo>
                  <a:lnTo>
                    <a:pt x="413" y="128"/>
                  </a:lnTo>
                  <a:lnTo>
                    <a:pt x="413" y="130"/>
                  </a:lnTo>
                  <a:lnTo>
                    <a:pt x="413" y="133"/>
                  </a:lnTo>
                  <a:lnTo>
                    <a:pt x="411" y="134"/>
                  </a:lnTo>
                  <a:lnTo>
                    <a:pt x="408" y="138"/>
                  </a:lnTo>
                  <a:lnTo>
                    <a:pt x="407" y="139"/>
                  </a:lnTo>
                  <a:lnTo>
                    <a:pt x="405" y="143"/>
                  </a:lnTo>
                  <a:lnTo>
                    <a:pt x="405" y="144"/>
                  </a:lnTo>
                  <a:lnTo>
                    <a:pt x="405" y="148"/>
                  </a:lnTo>
                  <a:lnTo>
                    <a:pt x="405" y="149"/>
                  </a:lnTo>
                  <a:lnTo>
                    <a:pt x="403" y="153"/>
                  </a:lnTo>
                  <a:lnTo>
                    <a:pt x="400" y="156"/>
                  </a:lnTo>
                  <a:lnTo>
                    <a:pt x="397" y="157"/>
                  </a:lnTo>
                  <a:lnTo>
                    <a:pt x="395" y="161"/>
                  </a:lnTo>
                  <a:lnTo>
                    <a:pt x="390" y="179"/>
                  </a:lnTo>
                  <a:lnTo>
                    <a:pt x="382" y="197"/>
                  </a:lnTo>
                  <a:lnTo>
                    <a:pt x="380" y="200"/>
                  </a:lnTo>
                  <a:lnTo>
                    <a:pt x="375" y="204"/>
                  </a:lnTo>
                  <a:lnTo>
                    <a:pt x="372" y="207"/>
                  </a:lnTo>
                  <a:lnTo>
                    <a:pt x="369" y="210"/>
                  </a:lnTo>
                  <a:lnTo>
                    <a:pt x="369" y="213"/>
                  </a:lnTo>
                  <a:lnTo>
                    <a:pt x="369" y="215"/>
                  </a:lnTo>
                  <a:lnTo>
                    <a:pt x="369" y="217"/>
                  </a:lnTo>
                  <a:lnTo>
                    <a:pt x="369" y="218"/>
                  </a:lnTo>
                  <a:lnTo>
                    <a:pt x="369" y="220"/>
                  </a:lnTo>
                  <a:lnTo>
                    <a:pt x="360" y="238"/>
                  </a:lnTo>
                  <a:lnTo>
                    <a:pt x="351" y="255"/>
                  </a:lnTo>
                  <a:lnTo>
                    <a:pt x="341" y="273"/>
                  </a:lnTo>
                  <a:lnTo>
                    <a:pt x="336" y="291"/>
                  </a:lnTo>
                  <a:lnTo>
                    <a:pt x="336" y="294"/>
                  </a:lnTo>
                  <a:lnTo>
                    <a:pt x="336" y="297"/>
                  </a:lnTo>
                  <a:lnTo>
                    <a:pt x="336" y="301"/>
                  </a:lnTo>
                  <a:lnTo>
                    <a:pt x="336" y="304"/>
                  </a:lnTo>
                  <a:lnTo>
                    <a:pt x="331" y="315"/>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 name="Freeform 207"/>
            <p:cNvSpPr>
              <a:spLocks/>
            </p:cNvSpPr>
            <p:nvPr/>
          </p:nvSpPr>
          <p:spPr bwMode="auto">
            <a:xfrm>
              <a:off x="3903292" y="2290215"/>
              <a:ext cx="43645" cy="73451"/>
            </a:xfrm>
            <a:custGeom>
              <a:avLst/>
              <a:gdLst>
                <a:gd name="T0" fmla="*/ 41 w 41"/>
                <a:gd name="T1" fmla="*/ 0 h 69"/>
                <a:gd name="T2" fmla="*/ 26 w 41"/>
                <a:gd name="T3" fmla="*/ 25 h 69"/>
                <a:gd name="T4" fmla="*/ 11 w 41"/>
                <a:gd name="T5" fmla="*/ 46 h 69"/>
                <a:gd name="T6" fmla="*/ 6 w 41"/>
                <a:gd name="T7" fmla="*/ 55 h 69"/>
                <a:gd name="T8" fmla="*/ 3 w 41"/>
                <a:gd name="T9" fmla="*/ 63 h 69"/>
                <a:gd name="T10" fmla="*/ 0 w 41"/>
                <a:gd name="T11" fmla="*/ 69 h 69"/>
              </a:gdLst>
              <a:ahLst/>
              <a:cxnLst>
                <a:cxn ang="0">
                  <a:pos x="T0" y="T1"/>
                </a:cxn>
                <a:cxn ang="0">
                  <a:pos x="T2" y="T3"/>
                </a:cxn>
                <a:cxn ang="0">
                  <a:pos x="T4" y="T5"/>
                </a:cxn>
                <a:cxn ang="0">
                  <a:pos x="T6" y="T7"/>
                </a:cxn>
                <a:cxn ang="0">
                  <a:pos x="T8" y="T9"/>
                </a:cxn>
                <a:cxn ang="0">
                  <a:pos x="T10" y="T11"/>
                </a:cxn>
              </a:cxnLst>
              <a:rect l="0" t="0" r="r" b="b"/>
              <a:pathLst>
                <a:path w="41" h="69">
                  <a:moveTo>
                    <a:pt x="41" y="0"/>
                  </a:moveTo>
                  <a:lnTo>
                    <a:pt x="26" y="25"/>
                  </a:lnTo>
                  <a:lnTo>
                    <a:pt x="11" y="46"/>
                  </a:lnTo>
                  <a:lnTo>
                    <a:pt x="6" y="55"/>
                  </a:lnTo>
                  <a:lnTo>
                    <a:pt x="3" y="63"/>
                  </a:lnTo>
                  <a:lnTo>
                    <a:pt x="0" y="69"/>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 name="Freeform 208"/>
            <p:cNvSpPr>
              <a:spLocks/>
            </p:cNvSpPr>
            <p:nvPr/>
          </p:nvSpPr>
          <p:spPr bwMode="auto">
            <a:xfrm>
              <a:off x="3329525" y="2363666"/>
              <a:ext cx="573767" cy="1207147"/>
            </a:xfrm>
            <a:custGeom>
              <a:avLst/>
              <a:gdLst>
                <a:gd name="T0" fmla="*/ 348 w 539"/>
                <a:gd name="T1" fmla="*/ 178 h 1134"/>
                <a:gd name="T2" fmla="*/ 251 w 539"/>
                <a:gd name="T3" fmla="*/ 283 h 1134"/>
                <a:gd name="T4" fmla="*/ 240 w 539"/>
                <a:gd name="T5" fmla="*/ 290 h 1134"/>
                <a:gd name="T6" fmla="*/ 233 w 539"/>
                <a:gd name="T7" fmla="*/ 303 h 1134"/>
                <a:gd name="T8" fmla="*/ 215 w 539"/>
                <a:gd name="T9" fmla="*/ 336 h 1134"/>
                <a:gd name="T10" fmla="*/ 192 w 539"/>
                <a:gd name="T11" fmla="*/ 344 h 1134"/>
                <a:gd name="T12" fmla="*/ 187 w 539"/>
                <a:gd name="T13" fmla="*/ 346 h 1134"/>
                <a:gd name="T14" fmla="*/ 190 w 539"/>
                <a:gd name="T15" fmla="*/ 357 h 1134"/>
                <a:gd name="T16" fmla="*/ 182 w 539"/>
                <a:gd name="T17" fmla="*/ 357 h 1134"/>
                <a:gd name="T18" fmla="*/ 162 w 539"/>
                <a:gd name="T19" fmla="*/ 374 h 1134"/>
                <a:gd name="T20" fmla="*/ 149 w 539"/>
                <a:gd name="T21" fmla="*/ 392 h 1134"/>
                <a:gd name="T22" fmla="*/ 152 w 539"/>
                <a:gd name="T23" fmla="*/ 397 h 1134"/>
                <a:gd name="T24" fmla="*/ 138 w 539"/>
                <a:gd name="T25" fmla="*/ 417 h 1134"/>
                <a:gd name="T26" fmla="*/ 134 w 539"/>
                <a:gd name="T27" fmla="*/ 430 h 1134"/>
                <a:gd name="T28" fmla="*/ 121 w 539"/>
                <a:gd name="T29" fmla="*/ 448 h 1134"/>
                <a:gd name="T30" fmla="*/ 116 w 539"/>
                <a:gd name="T31" fmla="*/ 469 h 1134"/>
                <a:gd name="T32" fmla="*/ 103 w 539"/>
                <a:gd name="T33" fmla="*/ 479 h 1134"/>
                <a:gd name="T34" fmla="*/ 98 w 539"/>
                <a:gd name="T35" fmla="*/ 496 h 1134"/>
                <a:gd name="T36" fmla="*/ 95 w 539"/>
                <a:gd name="T37" fmla="*/ 506 h 1134"/>
                <a:gd name="T38" fmla="*/ 82 w 539"/>
                <a:gd name="T39" fmla="*/ 561 h 1134"/>
                <a:gd name="T40" fmla="*/ 100 w 539"/>
                <a:gd name="T41" fmla="*/ 589 h 1134"/>
                <a:gd name="T42" fmla="*/ 115 w 539"/>
                <a:gd name="T43" fmla="*/ 609 h 1134"/>
                <a:gd name="T44" fmla="*/ 101 w 539"/>
                <a:gd name="T45" fmla="*/ 631 h 1134"/>
                <a:gd name="T46" fmla="*/ 103 w 539"/>
                <a:gd name="T47" fmla="*/ 640 h 1134"/>
                <a:gd name="T48" fmla="*/ 108 w 539"/>
                <a:gd name="T49" fmla="*/ 652 h 1134"/>
                <a:gd name="T50" fmla="*/ 108 w 539"/>
                <a:gd name="T51" fmla="*/ 695 h 1134"/>
                <a:gd name="T52" fmla="*/ 103 w 539"/>
                <a:gd name="T53" fmla="*/ 701 h 1134"/>
                <a:gd name="T54" fmla="*/ 110 w 539"/>
                <a:gd name="T55" fmla="*/ 711 h 1134"/>
                <a:gd name="T56" fmla="*/ 111 w 539"/>
                <a:gd name="T57" fmla="*/ 728 h 1134"/>
                <a:gd name="T58" fmla="*/ 121 w 539"/>
                <a:gd name="T59" fmla="*/ 747 h 1134"/>
                <a:gd name="T60" fmla="*/ 121 w 539"/>
                <a:gd name="T61" fmla="*/ 756 h 1134"/>
                <a:gd name="T62" fmla="*/ 131 w 539"/>
                <a:gd name="T63" fmla="*/ 764 h 1134"/>
                <a:gd name="T64" fmla="*/ 144 w 539"/>
                <a:gd name="T65" fmla="*/ 774 h 1134"/>
                <a:gd name="T66" fmla="*/ 146 w 539"/>
                <a:gd name="T67" fmla="*/ 770 h 1134"/>
                <a:gd name="T68" fmla="*/ 151 w 539"/>
                <a:gd name="T69" fmla="*/ 782 h 1134"/>
                <a:gd name="T70" fmla="*/ 157 w 539"/>
                <a:gd name="T71" fmla="*/ 788 h 1134"/>
                <a:gd name="T72" fmla="*/ 154 w 539"/>
                <a:gd name="T73" fmla="*/ 798 h 1134"/>
                <a:gd name="T74" fmla="*/ 154 w 539"/>
                <a:gd name="T75" fmla="*/ 808 h 1134"/>
                <a:gd name="T76" fmla="*/ 146 w 539"/>
                <a:gd name="T77" fmla="*/ 826 h 1134"/>
                <a:gd name="T78" fmla="*/ 152 w 539"/>
                <a:gd name="T79" fmla="*/ 859 h 1134"/>
                <a:gd name="T80" fmla="*/ 151 w 539"/>
                <a:gd name="T81" fmla="*/ 879 h 1134"/>
                <a:gd name="T82" fmla="*/ 152 w 539"/>
                <a:gd name="T83" fmla="*/ 887 h 1134"/>
                <a:gd name="T84" fmla="*/ 154 w 539"/>
                <a:gd name="T85" fmla="*/ 897 h 1134"/>
                <a:gd name="T86" fmla="*/ 149 w 539"/>
                <a:gd name="T87" fmla="*/ 907 h 1134"/>
                <a:gd name="T88" fmla="*/ 152 w 539"/>
                <a:gd name="T89" fmla="*/ 910 h 1134"/>
                <a:gd name="T90" fmla="*/ 147 w 539"/>
                <a:gd name="T91" fmla="*/ 938 h 1134"/>
                <a:gd name="T92" fmla="*/ 152 w 539"/>
                <a:gd name="T93" fmla="*/ 961 h 1134"/>
                <a:gd name="T94" fmla="*/ 152 w 539"/>
                <a:gd name="T95" fmla="*/ 973 h 1134"/>
                <a:gd name="T96" fmla="*/ 149 w 539"/>
                <a:gd name="T97" fmla="*/ 979 h 1134"/>
                <a:gd name="T98" fmla="*/ 152 w 539"/>
                <a:gd name="T99" fmla="*/ 984 h 1134"/>
                <a:gd name="T100" fmla="*/ 156 w 539"/>
                <a:gd name="T101" fmla="*/ 991 h 1134"/>
                <a:gd name="T102" fmla="*/ 147 w 539"/>
                <a:gd name="T103" fmla="*/ 1007 h 1134"/>
                <a:gd name="T104" fmla="*/ 149 w 539"/>
                <a:gd name="T105" fmla="*/ 1012 h 1134"/>
                <a:gd name="T106" fmla="*/ 143 w 539"/>
                <a:gd name="T107" fmla="*/ 1020 h 1134"/>
                <a:gd name="T108" fmla="*/ 144 w 539"/>
                <a:gd name="T109" fmla="*/ 1035 h 1134"/>
                <a:gd name="T110" fmla="*/ 118 w 539"/>
                <a:gd name="T111" fmla="*/ 1068 h 1134"/>
                <a:gd name="T112" fmla="*/ 101 w 539"/>
                <a:gd name="T113" fmla="*/ 1086 h 1134"/>
                <a:gd name="T114" fmla="*/ 65 w 539"/>
                <a:gd name="T115" fmla="*/ 1109 h 1134"/>
                <a:gd name="T116" fmla="*/ 27 w 539"/>
                <a:gd name="T117" fmla="*/ 1124 h 1134"/>
                <a:gd name="T118" fmla="*/ 13 w 539"/>
                <a:gd name="T119" fmla="*/ 112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9" h="1134">
                  <a:moveTo>
                    <a:pt x="539" y="0"/>
                  </a:moveTo>
                  <a:lnTo>
                    <a:pt x="535" y="5"/>
                  </a:lnTo>
                  <a:lnTo>
                    <a:pt x="526" y="20"/>
                  </a:lnTo>
                  <a:lnTo>
                    <a:pt x="512" y="37"/>
                  </a:lnTo>
                  <a:lnTo>
                    <a:pt x="498" y="55"/>
                  </a:lnTo>
                  <a:lnTo>
                    <a:pt x="483" y="73"/>
                  </a:lnTo>
                  <a:lnTo>
                    <a:pt x="470" y="86"/>
                  </a:lnTo>
                  <a:lnTo>
                    <a:pt x="435" y="117"/>
                  </a:lnTo>
                  <a:lnTo>
                    <a:pt x="394" y="144"/>
                  </a:lnTo>
                  <a:lnTo>
                    <a:pt x="369" y="158"/>
                  </a:lnTo>
                  <a:lnTo>
                    <a:pt x="348" y="178"/>
                  </a:lnTo>
                  <a:lnTo>
                    <a:pt x="346" y="181"/>
                  </a:lnTo>
                  <a:lnTo>
                    <a:pt x="345" y="183"/>
                  </a:lnTo>
                  <a:lnTo>
                    <a:pt x="343" y="186"/>
                  </a:lnTo>
                  <a:lnTo>
                    <a:pt x="330" y="196"/>
                  </a:lnTo>
                  <a:lnTo>
                    <a:pt x="315" y="208"/>
                  </a:lnTo>
                  <a:lnTo>
                    <a:pt x="286" y="242"/>
                  </a:lnTo>
                  <a:lnTo>
                    <a:pt x="258" y="274"/>
                  </a:lnTo>
                  <a:lnTo>
                    <a:pt x="256" y="277"/>
                  </a:lnTo>
                  <a:lnTo>
                    <a:pt x="254" y="279"/>
                  </a:lnTo>
                  <a:lnTo>
                    <a:pt x="253" y="282"/>
                  </a:lnTo>
                  <a:lnTo>
                    <a:pt x="251" y="283"/>
                  </a:lnTo>
                  <a:lnTo>
                    <a:pt x="249" y="283"/>
                  </a:lnTo>
                  <a:lnTo>
                    <a:pt x="248" y="285"/>
                  </a:lnTo>
                  <a:lnTo>
                    <a:pt x="246" y="285"/>
                  </a:lnTo>
                  <a:lnTo>
                    <a:pt x="244" y="287"/>
                  </a:lnTo>
                  <a:lnTo>
                    <a:pt x="244" y="290"/>
                  </a:lnTo>
                  <a:lnTo>
                    <a:pt x="243" y="292"/>
                  </a:lnTo>
                  <a:lnTo>
                    <a:pt x="241" y="293"/>
                  </a:lnTo>
                  <a:lnTo>
                    <a:pt x="241" y="293"/>
                  </a:lnTo>
                  <a:lnTo>
                    <a:pt x="240" y="293"/>
                  </a:lnTo>
                  <a:lnTo>
                    <a:pt x="240" y="292"/>
                  </a:lnTo>
                  <a:lnTo>
                    <a:pt x="240" y="290"/>
                  </a:lnTo>
                  <a:lnTo>
                    <a:pt x="240" y="288"/>
                  </a:lnTo>
                  <a:lnTo>
                    <a:pt x="240" y="288"/>
                  </a:lnTo>
                  <a:lnTo>
                    <a:pt x="240" y="290"/>
                  </a:lnTo>
                  <a:lnTo>
                    <a:pt x="240" y="292"/>
                  </a:lnTo>
                  <a:lnTo>
                    <a:pt x="240" y="295"/>
                  </a:lnTo>
                  <a:lnTo>
                    <a:pt x="240" y="297"/>
                  </a:lnTo>
                  <a:lnTo>
                    <a:pt x="238" y="298"/>
                  </a:lnTo>
                  <a:lnTo>
                    <a:pt x="236" y="300"/>
                  </a:lnTo>
                  <a:lnTo>
                    <a:pt x="235" y="303"/>
                  </a:lnTo>
                  <a:lnTo>
                    <a:pt x="235" y="303"/>
                  </a:lnTo>
                  <a:lnTo>
                    <a:pt x="233" y="303"/>
                  </a:lnTo>
                  <a:lnTo>
                    <a:pt x="233" y="303"/>
                  </a:lnTo>
                  <a:lnTo>
                    <a:pt x="235" y="303"/>
                  </a:lnTo>
                  <a:lnTo>
                    <a:pt x="235" y="305"/>
                  </a:lnTo>
                  <a:lnTo>
                    <a:pt x="235" y="308"/>
                  </a:lnTo>
                  <a:lnTo>
                    <a:pt x="231" y="311"/>
                  </a:lnTo>
                  <a:lnTo>
                    <a:pt x="230" y="316"/>
                  </a:lnTo>
                  <a:lnTo>
                    <a:pt x="226" y="320"/>
                  </a:lnTo>
                  <a:lnTo>
                    <a:pt x="225" y="323"/>
                  </a:lnTo>
                  <a:lnTo>
                    <a:pt x="221" y="328"/>
                  </a:lnTo>
                  <a:lnTo>
                    <a:pt x="218" y="331"/>
                  </a:lnTo>
                  <a:lnTo>
                    <a:pt x="215" y="336"/>
                  </a:lnTo>
                  <a:lnTo>
                    <a:pt x="212" y="341"/>
                  </a:lnTo>
                  <a:lnTo>
                    <a:pt x="208" y="344"/>
                  </a:lnTo>
                  <a:lnTo>
                    <a:pt x="207" y="344"/>
                  </a:lnTo>
                  <a:lnTo>
                    <a:pt x="205" y="344"/>
                  </a:lnTo>
                  <a:lnTo>
                    <a:pt x="202" y="344"/>
                  </a:lnTo>
                  <a:lnTo>
                    <a:pt x="198" y="344"/>
                  </a:lnTo>
                  <a:lnTo>
                    <a:pt x="197" y="344"/>
                  </a:lnTo>
                  <a:lnTo>
                    <a:pt x="194" y="348"/>
                  </a:lnTo>
                  <a:lnTo>
                    <a:pt x="192" y="348"/>
                  </a:lnTo>
                  <a:lnTo>
                    <a:pt x="190" y="346"/>
                  </a:lnTo>
                  <a:lnTo>
                    <a:pt x="192" y="344"/>
                  </a:lnTo>
                  <a:lnTo>
                    <a:pt x="192" y="343"/>
                  </a:lnTo>
                  <a:lnTo>
                    <a:pt x="192" y="341"/>
                  </a:lnTo>
                  <a:lnTo>
                    <a:pt x="194" y="339"/>
                  </a:lnTo>
                  <a:lnTo>
                    <a:pt x="192" y="339"/>
                  </a:lnTo>
                  <a:lnTo>
                    <a:pt x="192" y="341"/>
                  </a:lnTo>
                  <a:lnTo>
                    <a:pt x="192" y="344"/>
                  </a:lnTo>
                  <a:lnTo>
                    <a:pt x="190" y="346"/>
                  </a:lnTo>
                  <a:lnTo>
                    <a:pt x="190" y="349"/>
                  </a:lnTo>
                  <a:lnTo>
                    <a:pt x="190" y="349"/>
                  </a:lnTo>
                  <a:lnTo>
                    <a:pt x="189" y="349"/>
                  </a:lnTo>
                  <a:lnTo>
                    <a:pt x="187" y="346"/>
                  </a:lnTo>
                  <a:lnTo>
                    <a:pt x="187" y="344"/>
                  </a:lnTo>
                  <a:lnTo>
                    <a:pt x="185" y="344"/>
                  </a:lnTo>
                  <a:lnTo>
                    <a:pt x="185" y="344"/>
                  </a:lnTo>
                  <a:lnTo>
                    <a:pt x="185" y="346"/>
                  </a:lnTo>
                  <a:lnTo>
                    <a:pt x="187" y="348"/>
                  </a:lnTo>
                  <a:lnTo>
                    <a:pt x="187" y="349"/>
                  </a:lnTo>
                  <a:lnTo>
                    <a:pt x="187" y="351"/>
                  </a:lnTo>
                  <a:lnTo>
                    <a:pt x="187" y="354"/>
                  </a:lnTo>
                  <a:lnTo>
                    <a:pt x="187" y="356"/>
                  </a:lnTo>
                  <a:lnTo>
                    <a:pt x="189" y="357"/>
                  </a:lnTo>
                  <a:lnTo>
                    <a:pt x="190" y="357"/>
                  </a:lnTo>
                  <a:lnTo>
                    <a:pt x="190" y="357"/>
                  </a:lnTo>
                  <a:lnTo>
                    <a:pt x="190" y="359"/>
                  </a:lnTo>
                  <a:lnTo>
                    <a:pt x="189" y="361"/>
                  </a:lnTo>
                  <a:lnTo>
                    <a:pt x="189" y="361"/>
                  </a:lnTo>
                  <a:lnTo>
                    <a:pt x="189" y="361"/>
                  </a:lnTo>
                  <a:lnTo>
                    <a:pt x="189" y="361"/>
                  </a:lnTo>
                  <a:lnTo>
                    <a:pt x="189" y="359"/>
                  </a:lnTo>
                  <a:lnTo>
                    <a:pt x="187" y="357"/>
                  </a:lnTo>
                  <a:lnTo>
                    <a:pt x="184" y="356"/>
                  </a:lnTo>
                  <a:lnTo>
                    <a:pt x="182" y="357"/>
                  </a:lnTo>
                  <a:lnTo>
                    <a:pt x="182" y="357"/>
                  </a:lnTo>
                  <a:lnTo>
                    <a:pt x="182" y="361"/>
                  </a:lnTo>
                  <a:lnTo>
                    <a:pt x="182" y="362"/>
                  </a:lnTo>
                  <a:lnTo>
                    <a:pt x="182" y="364"/>
                  </a:lnTo>
                  <a:lnTo>
                    <a:pt x="184" y="367"/>
                  </a:lnTo>
                  <a:lnTo>
                    <a:pt x="182" y="369"/>
                  </a:lnTo>
                  <a:lnTo>
                    <a:pt x="179" y="371"/>
                  </a:lnTo>
                  <a:lnTo>
                    <a:pt x="175" y="372"/>
                  </a:lnTo>
                  <a:lnTo>
                    <a:pt x="170" y="372"/>
                  </a:lnTo>
                  <a:lnTo>
                    <a:pt x="167" y="372"/>
                  </a:lnTo>
                  <a:lnTo>
                    <a:pt x="164" y="374"/>
                  </a:lnTo>
                  <a:lnTo>
                    <a:pt x="162" y="374"/>
                  </a:lnTo>
                  <a:lnTo>
                    <a:pt x="159" y="376"/>
                  </a:lnTo>
                  <a:lnTo>
                    <a:pt x="157" y="377"/>
                  </a:lnTo>
                  <a:lnTo>
                    <a:pt x="154" y="381"/>
                  </a:lnTo>
                  <a:lnTo>
                    <a:pt x="152" y="381"/>
                  </a:lnTo>
                  <a:lnTo>
                    <a:pt x="151" y="381"/>
                  </a:lnTo>
                  <a:lnTo>
                    <a:pt x="151" y="381"/>
                  </a:lnTo>
                  <a:lnTo>
                    <a:pt x="151" y="382"/>
                  </a:lnTo>
                  <a:lnTo>
                    <a:pt x="151" y="382"/>
                  </a:lnTo>
                  <a:lnTo>
                    <a:pt x="149" y="385"/>
                  </a:lnTo>
                  <a:lnTo>
                    <a:pt x="149" y="389"/>
                  </a:lnTo>
                  <a:lnTo>
                    <a:pt x="149" y="392"/>
                  </a:lnTo>
                  <a:lnTo>
                    <a:pt x="149" y="394"/>
                  </a:lnTo>
                  <a:lnTo>
                    <a:pt x="147" y="395"/>
                  </a:lnTo>
                  <a:lnTo>
                    <a:pt x="147" y="397"/>
                  </a:lnTo>
                  <a:lnTo>
                    <a:pt x="147" y="399"/>
                  </a:lnTo>
                  <a:lnTo>
                    <a:pt x="149" y="399"/>
                  </a:lnTo>
                  <a:lnTo>
                    <a:pt x="151" y="397"/>
                  </a:lnTo>
                  <a:lnTo>
                    <a:pt x="152" y="397"/>
                  </a:lnTo>
                  <a:lnTo>
                    <a:pt x="152" y="395"/>
                  </a:lnTo>
                  <a:lnTo>
                    <a:pt x="152" y="395"/>
                  </a:lnTo>
                  <a:lnTo>
                    <a:pt x="152" y="397"/>
                  </a:lnTo>
                  <a:lnTo>
                    <a:pt x="152" y="397"/>
                  </a:lnTo>
                  <a:lnTo>
                    <a:pt x="151" y="399"/>
                  </a:lnTo>
                  <a:lnTo>
                    <a:pt x="149" y="402"/>
                  </a:lnTo>
                  <a:lnTo>
                    <a:pt x="149" y="405"/>
                  </a:lnTo>
                  <a:lnTo>
                    <a:pt x="149" y="408"/>
                  </a:lnTo>
                  <a:lnTo>
                    <a:pt x="147" y="410"/>
                  </a:lnTo>
                  <a:lnTo>
                    <a:pt x="144" y="412"/>
                  </a:lnTo>
                  <a:lnTo>
                    <a:pt x="143" y="413"/>
                  </a:lnTo>
                  <a:lnTo>
                    <a:pt x="139" y="413"/>
                  </a:lnTo>
                  <a:lnTo>
                    <a:pt x="138" y="413"/>
                  </a:lnTo>
                  <a:lnTo>
                    <a:pt x="138" y="415"/>
                  </a:lnTo>
                  <a:lnTo>
                    <a:pt x="138" y="417"/>
                  </a:lnTo>
                  <a:lnTo>
                    <a:pt x="138" y="418"/>
                  </a:lnTo>
                  <a:lnTo>
                    <a:pt x="138" y="422"/>
                  </a:lnTo>
                  <a:lnTo>
                    <a:pt x="138" y="423"/>
                  </a:lnTo>
                  <a:lnTo>
                    <a:pt x="136" y="425"/>
                  </a:lnTo>
                  <a:lnTo>
                    <a:pt x="134" y="427"/>
                  </a:lnTo>
                  <a:lnTo>
                    <a:pt x="131" y="428"/>
                  </a:lnTo>
                  <a:lnTo>
                    <a:pt x="129" y="428"/>
                  </a:lnTo>
                  <a:lnTo>
                    <a:pt x="131" y="428"/>
                  </a:lnTo>
                  <a:lnTo>
                    <a:pt x="133" y="430"/>
                  </a:lnTo>
                  <a:lnTo>
                    <a:pt x="134" y="430"/>
                  </a:lnTo>
                  <a:lnTo>
                    <a:pt x="134" y="430"/>
                  </a:lnTo>
                  <a:lnTo>
                    <a:pt x="134" y="432"/>
                  </a:lnTo>
                  <a:lnTo>
                    <a:pt x="133" y="435"/>
                  </a:lnTo>
                  <a:lnTo>
                    <a:pt x="133" y="438"/>
                  </a:lnTo>
                  <a:lnTo>
                    <a:pt x="131" y="443"/>
                  </a:lnTo>
                  <a:lnTo>
                    <a:pt x="126" y="450"/>
                  </a:lnTo>
                  <a:lnTo>
                    <a:pt x="126" y="450"/>
                  </a:lnTo>
                  <a:lnTo>
                    <a:pt x="124" y="450"/>
                  </a:lnTo>
                  <a:lnTo>
                    <a:pt x="124" y="450"/>
                  </a:lnTo>
                  <a:lnTo>
                    <a:pt x="124" y="448"/>
                  </a:lnTo>
                  <a:lnTo>
                    <a:pt x="123" y="448"/>
                  </a:lnTo>
                  <a:lnTo>
                    <a:pt x="121" y="448"/>
                  </a:lnTo>
                  <a:lnTo>
                    <a:pt x="118" y="450"/>
                  </a:lnTo>
                  <a:lnTo>
                    <a:pt x="118" y="451"/>
                  </a:lnTo>
                  <a:lnTo>
                    <a:pt x="120" y="451"/>
                  </a:lnTo>
                  <a:lnTo>
                    <a:pt x="121" y="451"/>
                  </a:lnTo>
                  <a:lnTo>
                    <a:pt x="123" y="453"/>
                  </a:lnTo>
                  <a:lnTo>
                    <a:pt x="124" y="453"/>
                  </a:lnTo>
                  <a:lnTo>
                    <a:pt x="124" y="456"/>
                  </a:lnTo>
                  <a:lnTo>
                    <a:pt x="123" y="459"/>
                  </a:lnTo>
                  <a:lnTo>
                    <a:pt x="121" y="463"/>
                  </a:lnTo>
                  <a:lnTo>
                    <a:pt x="118" y="466"/>
                  </a:lnTo>
                  <a:lnTo>
                    <a:pt x="116" y="469"/>
                  </a:lnTo>
                  <a:lnTo>
                    <a:pt x="115" y="471"/>
                  </a:lnTo>
                  <a:lnTo>
                    <a:pt x="115" y="471"/>
                  </a:lnTo>
                  <a:lnTo>
                    <a:pt x="115" y="474"/>
                  </a:lnTo>
                  <a:lnTo>
                    <a:pt x="113" y="476"/>
                  </a:lnTo>
                  <a:lnTo>
                    <a:pt x="113" y="478"/>
                  </a:lnTo>
                  <a:lnTo>
                    <a:pt x="111" y="479"/>
                  </a:lnTo>
                  <a:lnTo>
                    <a:pt x="110" y="481"/>
                  </a:lnTo>
                  <a:lnTo>
                    <a:pt x="108" y="481"/>
                  </a:lnTo>
                  <a:lnTo>
                    <a:pt x="106" y="481"/>
                  </a:lnTo>
                  <a:lnTo>
                    <a:pt x="105" y="479"/>
                  </a:lnTo>
                  <a:lnTo>
                    <a:pt x="103" y="479"/>
                  </a:lnTo>
                  <a:lnTo>
                    <a:pt x="101" y="481"/>
                  </a:lnTo>
                  <a:lnTo>
                    <a:pt x="101" y="483"/>
                  </a:lnTo>
                  <a:lnTo>
                    <a:pt x="101" y="484"/>
                  </a:lnTo>
                  <a:lnTo>
                    <a:pt x="101" y="486"/>
                  </a:lnTo>
                  <a:lnTo>
                    <a:pt x="100" y="487"/>
                  </a:lnTo>
                  <a:lnTo>
                    <a:pt x="101" y="487"/>
                  </a:lnTo>
                  <a:lnTo>
                    <a:pt x="101" y="489"/>
                  </a:lnTo>
                  <a:lnTo>
                    <a:pt x="101" y="492"/>
                  </a:lnTo>
                  <a:lnTo>
                    <a:pt x="100" y="494"/>
                  </a:lnTo>
                  <a:lnTo>
                    <a:pt x="100" y="496"/>
                  </a:lnTo>
                  <a:lnTo>
                    <a:pt x="98" y="496"/>
                  </a:lnTo>
                  <a:lnTo>
                    <a:pt x="98" y="496"/>
                  </a:lnTo>
                  <a:lnTo>
                    <a:pt x="97" y="496"/>
                  </a:lnTo>
                  <a:lnTo>
                    <a:pt x="97" y="497"/>
                  </a:lnTo>
                  <a:lnTo>
                    <a:pt x="95" y="499"/>
                  </a:lnTo>
                  <a:lnTo>
                    <a:pt x="93" y="502"/>
                  </a:lnTo>
                  <a:lnTo>
                    <a:pt x="95" y="502"/>
                  </a:lnTo>
                  <a:lnTo>
                    <a:pt x="95" y="502"/>
                  </a:lnTo>
                  <a:lnTo>
                    <a:pt x="95" y="502"/>
                  </a:lnTo>
                  <a:lnTo>
                    <a:pt x="97" y="504"/>
                  </a:lnTo>
                  <a:lnTo>
                    <a:pt x="97" y="504"/>
                  </a:lnTo>
                  <a:lnTo>
                    <a:pt x="95" y="506"/>
                  </a:lnTo>
                  <a:lnTo>
                    <a:pt x="93" y="507"/>
                  </a:lnTo>
                  <a:lnTo>
                    <a:pt x="92" y="510"/>
                  </a:lnTo>
                  <a:lnTo>
                    <a:pt x="92" y="510"/>
                  </a:lnTo>
                  <a:lnTo>
                    <a:pt x="85" y="530"/>
                  </a:lnTo>
                  <a:lnTo>
                    <a:pt x="78" y="550"/>
                  </a:lnTo>
                  <a:lnTo>
                    <a:pt x="78" y="553"/>
                  </a:lnTo>
                  <a:lnTo>
                    <a:pt x="78" y="555"/>
                  </a:lnTo>
                  <a:lnTo>
                    <a:pt x="80" y="557"/>
                  </a:lnTo>
                  <a:lnTo>
                    <a:pt x="80" y="558"/>
                  </a:lnTo>
                  <a:lnTo>
                    <a:pt x="82" y="560"/>
                  </a:lnTo>
                  <a:lnTo>
                    <a:pt x="82" y="561"/>
                  </a:lnTo>
                  <a:lnTo>
                    <a:pt x="82" y="565"/>
                  </a:lnTo>
                  <a:lnTo>
                    <a:pt x="80" y="568"/>
                  </a:lnTo>
                  <a:lnTo>
                    <a:pt x="82" y="570"/>
                  </a:lnTo>
                  <a:lnTo>
                    <a:pt x="83" y="573"/>
                  </a:lnTo>
                  <a:lnTo>
                    <a:pt x="87" y="575"/>
                  </a:lnTo>
                  <a:lnTo>
                    <a:pt x="90" y="576"/>
                  </a:lnTo>
                  <a:lnTo>
                    <a:pt x="93" y="578"/>
                  </a:lnTo>
                  <a:lnTo>
                    <a:pt x="97" y="581"/>
                  </a:lnTo>
                  <a:lnTo>
                    <a:pt x="98" y="586"/>
                  </a:lnTo>
                  <a:lnTo>
                    <a:pt x="100" y="588"/>
                  </a:lnTo>
                  <a:lnTo>
                    <a:pt x="100" y="589"/>
                  </a:lnTo>
                  <a:lnTo>
                    <a:pt x="101" y="591"/>
                  </a:lnTo>
                  <a:lnTo>
                    <a:pt x="103" y="593"/>
                  </a:lnTo>
                  <a:lnTo>
                    <a:pt x="105" y="593"/>
                  </a:lnTo>
                  <a:lnTo>
                    <a:pt x="108" y="594"/>
                  </a:lnTo>
                  <a:lnTo>
                    <a:pt x="111" y="598"/>
                  </a:lnTo>
                  <a:lnTo>
                    <a:pt x="115" y="599"/>
                  </a:lnTo>
                  <a:lnTo>
                    <a:pt x="115" y="603"/>
                  </a:lnTo>
                  <a:lnTo>
                    <a:pt x="115" y="604"/>
                  </a:lnTo>
                  <a:lnTo>
                    <a:pt x="115" y="606"/>
                  </a:lnTo>
                  <a:lnTo>
                    <a:pt x="115" y="608"/>
                  </a:lnTo>
                  <a:lnTo>
                    <a:pt x="115" y="609"/>
                  </a:lnTo>
                  <a:lnTo>
                    <a:pt x="113" y="611"/>
                  </a:lnTo>
                  <a:lnTo>
                    <a:pt x="110" y="612"/>
                  </a:lnTo>
                  <a:lnTo>
                    <a:pt x="106" y="614"/>
                  </a:lnTo>
                  <a:lnTo>
                    <a:pt x="105" y="616"/>
                  </a:lnTo>
                  <a:lnTo>
                    <a:pt x="103" y="619"/>
                  </a:lnTo>
                  <a:lnTo>
                    <a:pt x="103" y="619"/>
                  </a:lnTo>
                  <a:lnTo>
                    <a:pt x="103" y="621"/>
                  </a:lnTo>
                  <a:lnTo>
                    <a:pt x="105" y="621"/>
                  </a:lnTo>
                  <a:lnTo>
                    <a:pt x="103" y="622"/>
                  </a:lnTo>
                  <a:lnTo>
                    <a:pt x="103" y="626"/>
                  </a:lnTo>
                  <a:lnTo>
                    <a:pt x="101" y="631"/>
                  </a:lnTo>
                  <a:lnTo>
                    <a:pt x="101" y="634"/>
                  </a:lnTo>
                  <a:lnTo>
                    <a:pt x="100" y="639"/>
                  </a:lnTo>
                  <a:lnTo>
                    <a:pt x="98" y="642"/>
                  </a:lnTo>
                  <a:lnTo>
                    <a:pt x="98" y="644"/>
                  </a:lnTo>
                  <a:lnTo>
                    <a:pt x="98" y="644"/>
                  </a:lnTo>
                  <a:lnTo>
                    <a:pt x="100" y="642"/>
                  </a:lnTo>
                  <a:lnTo>
                    <a:pt x="101" y="642"/>
                  </a:lnTo>
                  <a:lnTo>
                    <a:pt x="101" y="640"/>
                  </a:lnTo>
                  <a:lnTo>
                    <a:pt x="103" y="640"/>
                  </a:lnTo>
                  <a:lnTo>
                    <a:pt x="105" y="640"/>
                  </a:lnTo>
                  <a:lnTo>
                    <a:pt x="103" y="640"/>
                  </a:lnTo>
                  <a:lnTo>
                    <a:pt x="103" y="642"/>
                  </a:lnTo>
                  <a:lnTo>
                    <a:pt x="103" y="642"/>
                  </a:lnTo>
                  <a:lnTo>
                    <a:pt x="103" y="644"/>
                  </a:lnTo>
                  <a:lnTo>
                    <a:pt x="105" y="642"/>
                  </a:lnTo>
                  <a:lnTo>
                    <a:pt x="106" y="642"/>
                  </a:lnTo>
                  <a:lnTo>
                    <a:pt x="108" y="642"/>
                  </a:lnTo>
                  <a:lnTo>
                    <a:pt x="108" y="644"/>
                  </a:lnTo>
                  <a:lnTo>
                    <a:pt x="108" y="645"/>
                  </a:lnTo>
                  <a:lnTo>
                    <a:pt x="108" y="647"/>
                  </a:lnTo>
                  <a:lnTo>
                    <a:pt x="108" y="650"/>
                  </a:lnTo>
                  <a:lnTo>
                    <a:pt x="108" y="652"/>
                  </a:lnTo>
                  <a:lnTo>
                    <a:pt x="106" y="660"/>
                  </a:lnTo>
                  <a:lnTo>
                    <a:pt x="101" y="667"/>
                  </a:lnTo>
                  <a:lnTo>
                    <a:pt x="98" y="672"/>
                  </a:lnTo>
                  <a:lnTo>
                    <a:pt x="100" y="680"/>
                  </a:lnTo>
                  <a:lnTo>
                    <a:pt x="100" y="683"/>
                  </a:lnTo>
                  <a:lnTo>
                    <a:pt x="101" y="685"/>
                  </a:lnTo>
                  <a:lnTo>
                    <a:pt x="101" y="688"/>
                  </a:lnTo>
                  <a:lnTo>
                    <a:pt x="103" y="690"/>
                  </a:lnTo>
                  <a:lnTo>
                    <a:pt x="103" y="690"/>
                  </a:lnTo>
                  <a:lnTo>
                    <a:pt x="106" y="693"/>
                  </a:lnTo>
                  <a:lnTo>
                    <a:pt x="108" y="695"/>
                  </a:lnTo>
                  <a:lnTo>
                    <a:pt x="110" y="696"/>
                  </a:lnTo>
                  <a:lnTo>
                    <a:pt x="111" y="700"/>
                  </a:lnTo>
                  <a:lnTo>
                    <a:pt x="111" y="701"/>
                  </a:lnTo>
                  <a:lnTo>
                    <a:pt x="111" y="700"/>
                  </a:lnTo>
                  <a:lnTo>
                    <a:pt x="110" y="700"/>
                  </a:lnTo>
                  <a:lnTo>
                    <a:pt x="108" y="700"/>
                  </a:lnTo>
                  <a:lnTo>
                    <a:pt x="105" y="698"/>
                  </a:lnTo>
                  <a:lnTo>
                    <a:pt x="103" y="698"/>
                  </a:lnTo>
                  <a:lnTo>
                    <a:pt x="103" y="698"/>
                  </a:lnTo>
                  <a:lnTo>
                    <a:pt x="103" y="700"/>
                  </a:lnTo>
                  <a:lnTo>
                    <a:pt x="103" y="701"/>
                  </a:lnTo>
                  <a:lnTo>
                    <a:pt x="105" y="701"/>
                  </a:lnTo>
                  <a:lnTo>
                    <a:pt x="108" y="701"/>
                  </a:lnTo>
                  <a:lnTo>
                    <a:pt x="108" y="701"/>
                  </a:lnTo>
                  <a:lnTo>
                    <a:pt x="108" y="703"/>
                  </a:lnTo>
                  <a:lnTo>
                    <a:pt x="108" y="705"/>
                  </a:lnTo>
                  <a:lnTo>
                    <a:pt x="108" y="708"/>
                  </a:lnTo>
                  <a:lnTo>
                    <a:pt x="108" y="710"/>
                  </a:lnTo>
                  <a:lnTo>
                    <a:pt x="108" y="710"/>
                  </a:lnTo>
                  <a:lnTo>
                    <a:pt x="108" y="711"/>
                  </a:lnTo>
                  <a:lnTo>
                    <a:pt x="108" y="711"/>
                  </a:lnTo>
                  <a:lnTo>
                    <a:pt x="110" y="711"/>
                  </a:lnTo>
                  <a:lnTo>
                    <a:pt x="111" y="711"/>
                  </a:lnTo>
                  <a:lnTo>
                    <a:pt x="113" y="711"/>
                  </a:lnTo>
                  <a:lnTo>
                    <a:pt x="113" y="711"/>
                  </a:lnTo>
                  <a:lnTo>
                    <a:pt x="115" y="713"/>
                  </a:lnTo>
                  <a:lnTo>
                    <a:pt x="115" y="716"/>
                  </a:lnTo>
                  <a:lnTo>
                    <a:pt x="115" y="719"/>
                  </a:lnTo>
                  <a:lnTo>
                    <a:pt x="115" y="723"/>
                  </a:lnTo>
                  <a:lnTo>
                    <a:pt x="115" y="724"/>
                  </a:lnTo>
                  <a:lnTo>
                    <a:pt x="113" y="726"/>
                  </a:lnTo>
                  <a:lnTo>
                    <a:pt x="111" y="728"/>
                  </a:lnTo>
                  <a:lnTo>
                    <a:pt x="111" y="728"/>
                  </a:lnTo>
                  <a:lnTo>
                    <a:pt x="111" y="728"/>
                  </a:lnTo>
                  <a:lnTo>
                    <a:pt x="113" y="728"/>
                  </a:lnTo>
                  <a:lnTo>
                    <a:pt x="115" y="728"/>
                  </a:lnTo>
                  <a:lnTo>
                    <a:pt x="118" y="733"/>
                  </a:lnTo>
                  <a:lnTo>
                    <a:pt x="118" y="736"/>
                  </a:lnTo>
                  <a:lnTo>
                    <a:pt x="118" y="739"/>
                  </a:lnTo>
                  <a:lnTo>
                    <a:pt x="118" y="741"/>
                  </a:lnTo>
                  <a:lnTo>
                    <a:pt x="116" y="744"/>
                  </a:lnTo>
                  <a:lnTo>
                    <a:pt x="118" y="744"/>
                  </a:lnTo>
                  <a:lnTo>
                    <a:pt x="120" y="746"/>
                  </a:lnTo>
                  <a:lnTo>
                    <a:pt x="121" y="747"/>
                  </a:lnTo>
                  <a:lnTo>
                    <a:pt x="123" y="749"/>
                  </a:lnTo>
                  <a:lnTo>
                    <a:pt x="121" y="751"/>
                  </a:lnTo>
                  <a:lnTo>
                    <a:pt x="120" y="751"/>
                  </a:lnTo>
                  <a:lnTo>
                    <a:pt x="118" y="754"/>
                  </a:lnTo>
                  <a:lnTo>
                    <a:pt x="116" y="756"/>
                  </a:lnTo>
                  <a:lnTo>
                    <a:pt x="115" y="759"/>
                  </a:lnTo>
                  <a:lnTo>
                    <a:pt x="116" y="759"/>
                  </a:lnTo>
                  <a:lnTo>
                    <a:pt x="116" y="759"/>
                  </a:lnTo>
                  <a:lnTo>
                    <a:pt x="118" y="757"/>
                  </a:lnTo>
                  <a:lnTo>
                    <a:pt x="120" y="757"/>
                  </a:lnTo>
                  <a:lnTo>
                    <a:pt x="121" y="756"/>
                  </a:lnTo>
                  <a:lnTo>
                    <a:pt x="121" y="756"/>
                  </a:lnTo>
                  <a:lnTo>
                    <a:pt x="124" y="757"/>
                  </a:lnTo>
                  <a:lnTo>
                    <a:pt x="126" y="761"/>
                  </a:lnTo>
                  <a:lnTo>
                    <a:pt x="128" y="764"/>
                  </a:lnTo>
                  <a:lnTo>
                    <a:pt x="129" y="767"/>
                  </a:lnTo>
                  <a:lnTo>
                    <a:pt x="129" y="767"/>
                  </a:lnTo>
                  <a:lnTo>
                    <a:pt x="129" y="767"/>
                  </a:lnTo>
                  <a:lnTo>
                    <a:pt x="129" y="765"/>
                  </a:lnTo>
                  <a:lnTo>
                    <a:pt x="129" y="764"/>
                  </a:lnTo>
                  <a:lnTo>
                    <a:pt x="129" y="764"/>
                  </a:lnTo>
                  <a:lnTo>
                    <a:pt x="131" y="764"/>
                  </a:lnTo>
                  <a:lnTo>
                    <a:pt x="133" y="764"/>
                  </a:lnTo>
                  <a:lnTo>
                    <a:pt x="134" y="765"/>
                  </a:lnTo>
                  <a:lnTo>
                    <a:pt x="136" y="765"/>
                  </a:lnTo>
                  <a:lnTo>
                    <a:pt x="138" y="765"/>
                  </a:lnTo>
                  <a:lnTo>
                    <a:pt x="138" y="767"/>
                  </a:lnTo>
                  <a:lnTo>
                    <a:pt x="136" y="769"/>
                  </a:lnTo>
                  <a:lnTo>
                    <a:pt x="136" y="770"/>
                  </a:lnTo>
                  <a:lnTo>
                    <a:pt x="136" y="770"/>
                  </a:lnTo>
                  <a:lnTo>
                    <a:pt x="141" y="772"/>
                  </a:lnTo>
                  <a:lnTo>
                    <a:pt x="143" y="774"/>
                  </a:lnTo>
                  <a:lnTo>
                    <a:pt x="144" y="774"/>
                  </a:lnTo>
                  <a:lnTo>
                    <a:pt x="144" y="774"/>
                  </a:lnTo>
                  <a:lnTo>
                    <a:pt x="144" y="774"/>
                  </a:lnTo>
                  <a:lnTo>
                    <a:pt x="143" y="772"/>
                  </a:lnTo>
                  <a:lnTo>
                    <a:pt x="141" y="772"/>
                  </a:lnTo>
                  <a:lnTo>
                    <a:pt x="141" y="770"/>
                  </a:lnTo>
                  <a:lnTo>
                    <a:pt x="139" y="769"/>
                  </a:lnTo>
                  <a:lnTo>
                    <a:pt x="141" y="767"/>
                  </a:lnTo>
                  <a:lnTo>
                    <a:pt x="143" y="767"/>
                  </a:lnTo>
                  <a:lnTo>
                    <a:pt x="143" y="767"/>
                  </a:lnTo>
                  <a:lnTo>
                    <a:pt x="144" y="769"/>
                  </a:lnTo>
                  <a:lnTo>
                    <a:pt x="146" y="770"/>
                  </a:lnTo>
                  <a:lnTo>
                    <a:pt x="147" y="772"/>
                  </a:lnTo>
                  <a:lnTo>
                    <a:pt x="149" y="772"/>
                  </a:lnTo>
                  <a:lnTo>
                    <a:pt x="149" y="774"/>
                  </a:lnTo>
                  <a:lnTo>
                    <a:pt x="149" y="772"/>
                  </a:lnTo>
                  <a:lnTo>
                    <a:pt x="151" y="774"/>
                  </a:lnTo>
                  <a:lnTo>
                    <a:pt x="152" y="774"/>
                  </a:lnTo>
                  <a:lnTo>
                    <a:pt x="152" y="775"/>
                  </a:lnTo>
                  <a:lnTo>
                    <a:pt x="152" y="777"/>
                  </a:lnTo>
                  <a:lnTo>
                    <a:pt x="151" y="777"/>
                  </a:lnTo>
                  <a:lnTo>
                    <a:pt x="151" y="780"/>
                  </a:lnTo>
                  <a:lnTo>
                    <a:pt x="151" y="782"/>
                  </a:lnTo>
                  <a:lnTo>
                    <a:pt x="152" y="782"/>
                  </a:lnTo>
                  <a:lnTo>
                    <a:pt x="154" y="782"/>
                  </a:lnTo>
                  <a:lnTo>
                    <a:pt x="156" y="782"/>
                  </a:lnTo>
                  <a:lnTo>
                    <a:pt x="156" y="782"/>
                  </a:lnTo>
                  <a:lnTo>
                    <a:pt x="157" y="784"/>
                  </a:lnTo>
                  <a:lnTo>
                    <a:pt x="157" y="785"/>
                  </a:lnTo>
                  <a:lnTo>
                    <a:pt x="156" y="785"/>
                  </a:lnTo>
                  <a:lnTo>
                    <a:pt x="156" y="785"/>
                  </a:lnTo>
                  <a:lnTo>
                    <a:pt x="156" y="787"/>
                  </a:lnTo>
                  <a:lnTo>
                    <a:pt x="156" y="787"/>
                  </a:lnTo>
                  <a:lnTo>
                    <a:pt x="157" y="788"/>
                  </a:lnTo>
                  <a:lnTo>
                    <a:pt x="159" y="788"/>
                  </a:lnTo>
                  <a:lnTo>
                    <a:pt x="161" y="790"/>
                  </a:lnTo>
                  <a:lnTo>
                    <a:pt x="161" y="792"/>
                  </a:lnTo>
                  <a:lnTo>
                    <a:pt x="161" y="792"/>
                  </a:lnTo>
                  <a:lnTo>
                    <a:pt x="159" y="792"/>
                  </a:lnTo>
                  <a:lnTo>
                    <a:pt x="157" y="792"/>
                  </a:lnTo>
                  <a:lnTo>
                    <a:pt x="156" y="793"/>
                  </a:lnTo>
                  <a:lnTo>
                    <a:pt x="152" y="797"/>
                  </a:lnTo>
                  <a:lnTo>
                    <a:pt x="152" y="797"/>
                  </a:lnTo>
                  <a:lnTo>
                    <a:pt x="152" y="798"/>
                  </a:lnTo>
                  <a:lnTo>
                    <a:pt x="154" y="798"/>
                  </a:lnTo>
                  <a:lnTo>
                    <a:pt x="156" y="798"/>
                  </a:lnTo>
                  <a:lnTo>
                    <a:pt x="157" y="798"/>
                  </a:lnTo>
                  <a:lnTo>
                    <a:pt x="157" y="798"/>
                  </a:lnTo>
                  <a:lnTo>
                    <a:pt x="159" y="798"/>
                  </a:lnTo>
                  <a:lnTo>
                    <a:pt x="159" y="798"/>
                  </a:lnTo>
                  <a:lnTo>
                    <a:pt x="157" y="800"/>
                  </a:lnTo>
                  <a:lnTo>
                    <a:pt x="156" y="803"/>
                  </a:lnTo>
                  <a:lnTo>
                    <a:pt x="152" y="805"/>
                  </a:lnTo>
                  <a:lnTo>
                    <a:pt x="152" y="807"/>
                  </a:lnTo>
                  <a:lnTo>
                    <a:pt x="154" y="808"/>
                  </a:lnTo>
                  <a:lnTo>
                    <a:pt x="154" y="808"/>
                  </a:lnTo>
                  <a:lnTo>
                    <a:pt x="156" y="810"/>
                  </a:lnTo>
                  <a:lnTo>
                    <a:pt x="156" y="810"/>
                  </a:lnTo>
                  <a:lnTo>
                    <a:pt x="156" y="812"/>
                  </a:lnTo>
                  <a:lnTo>
                    <a:pt x="154" y="815"/>
                  </a:lnTo>
                  <a:lnTo>
                    <a:pt x="154" y="816"/>
                  </a:lnTo>
                  <a:lnTo>
                    <a:pt x="152" y="818"/>
                  </a:lnTo>
                  <a:lnTo>
                    <a:pt x="151" y="820"/>
                  </a:lnTo>
                  <a:lnTo>
                    <a:pt x="149" y="821"/>
                  </a:lnTo>
                  <a:lnTo>
                    <a:pt x="146" y="823"/>
                  </a:lnTo>
                  <a:lnTo>
                    <a:pt x="144" y="825"/>
                  </a:lnTo>
                  <a:lnTo>
                    <a:pt x="146" y="826"/>
                  </a:lnTo>
                  <a:lnTo>
                    <a:pt x="146" y="826"/>
                  </a:lnTo>
                  <a:lnTo>
                    <a:pt x="149" y="828"/>
                  </a:lnTo>
                  <a:lnTo>
                    <a:pt x="151" y="828"/>
                  </a:lnTo>
                  <a:lnTo>
                    <a:pt x="151" y="830"/>
                  </a:lnTo>
                  <a:lnTo>
                    <a:pt x="151" y="833"/>
                  </a:lnTo>
                  <a:lnTo>
                    <a:pt x="147" y="838"/>
                  </a:lnTo>
                  <a:lnTo>
                    <a:pt x="147" y="841"/>
                  </a:lnTo>
                  <a:lnTo>
                    <a:pt x="147" y="846"/>
                  </a:lnTo>
                  <a:lnTo>
                    <a:pt x="149" y="849"/>
                  </a:lnTo>
                  <a:lnTo>
                    <a:pt x="151" y="854"/>
                  </a:lnTo>
                  <a:lnTo>
                    <a:pt x="152" y="859"/>
                  </a:lnTo>
                  <a:lnTo>
                    <a:pt x="152" y="861"/>
                  </a:lnTo>
                  <a:lnTo>
                    <a:pt x="151" y="864"/>
                  </a:lnTo>
                  <a:lnTo>
                    <a:pt x="149" y="867"/>
                  </a:lnTo>
                  <a:lnTo>
                    <a:pt x="147" y="871"/>
                  </a:lnTo>
                  <a:lnTo>
                    <a:pt x="147" y="872"/>
                  </a:lnTo>
                  <a:lnTo>
                    <a:pt x="147" y="872"/>
                  </a:lnTo>
                  <a:lnTo>
                    <a:pt x="147" y="876"/>
                  </a:lnTo>
                  <a:lnTo>
                    <a:pt x="149" y="876"/>
                  </a:lnTo>
                  <a:lnTo>
                    <a:pt x="149" y="877"/>
                  </a:lnTo>
                  <a:lnTo>
                    <a:pt x="149" y="879"/>
                  </a:lnTo>
                  <a:lnTo>
                    <a:pt x="151" y="879"/>
                  </a:lnTo>
                  <a:lnTo>
                    <a:pt x="151" y="879"/>
                  </a:lnTo>
                  <a:lnTo>
                    <a:pt x="152" y="881"/>
                  </a:lnTo>
                  <a:lnTo>
                    <a:pt x="152" y="881"/>
                  </a:lnTo>
                  <a:lnTo>
                    <a:pt x="151" y="882"/>
                  </a:lnTo>
                  <a:lnTo>
                    <a:pt x="149" y="882"/>
                  </a:lnTo>
                  <a:lnTo>
                    <a:pt x="147" y="884"/>
                  </a:lnTo>
                  <a:lnTo>
                    <a:pt x="147" y="886"/>
                  </a:lnTo>
                  <a:lnTo>
                    <a:pt x="147" y="886"/>
                  </a:lnTo>
                  <a:lnTo>
                    <a:pt x="149" y="886"/>
                  </a:lnTo>
                  <a:lnTo>
                    <a:pt x="151" y="886"/>
                  </a:lnTo>
                  <a:lnTo>
                    <a:pt x="152" y="887"/>
                  </a:lnTo>
                  <a:lnTo>
                    <a:pt x="154" y="890"/>
                  </a:lnTo>
                  <a:lnTo>
                    <a:pt x="154" y="892"/>
                  </a:lnTo>
                  <a:lnTo>
                    <a:pt x="154" y="894"/>
                  </a:lnTo>
                  <a:lnTo>
                    <a:pt x="152" y="894"/>
                  </a:lnTo>
                  <a:lnTo>
                    <a:pt x="152" y="892"/>
                  </a:lnTo>
                  <a:lnTo>
                    <a:pt x="151" y="892"/>
                  </a:lnTo>
                  <a:lnTo>
                    <a:pt x="151" y="894"/>
                  </a:lnTo>
                  <a:lnTo>
                    <a:pt x="151" y="895"/>
                  </a:lnTo>
                  <a:lnTo>
                    <a:pt x="152" y="895"/>
                  </a:lnTo>
                  <a:lnTo>
                    <a:pt x="154" y="895"/>
                  </a:lnTo>
                  <a:lnTo>
                    <a:pt x="154" y="897"/>
                  </a:lnTo>
                  <a:lnTo>
                    <a:pt x="156" y="897"/>
                  </a:lnTo>
                  <a:lnTo>
                    <a:pt x="156" y="899"/>
                  </a:lnTo>
                  <a:lnTo>
                    <a:pt x="156" y="900"/>
                  </a:lnTo>
                  <a:lnTo>
                    <a:pt x="154" y="900"/>
                  </a:lnTo>
                  <a:lnTo>
                    <a:pt x="152" y="900"/>
                  </a:lnTo>
                  <a:lnTo>
                    <a:pt x="151" y="900"/>
                  </a:lnTo>
                  <a:lnTo>
                    <a:pt x="151" y="900"/>
                  </a:lnTo>
                  <a:lnTo>
                    <a:pt x="151" y="904"/>
                  </a:lnTo>
                  <a:lnTo>
                    <a:pt x="151" y="905"/>
                  </a:lnTo>
                  <a:lnTo>
                    <a:pt x="149" y="907"/>
                  </a:lnTo>
                  <a:lnTo>
                    <a:pt x="149" y="907"/>
                  </a:lnTo>
                  <a:lnTo>
                    <a:pt x="147" y="905"/>
                  </a:lnTo>
                  <a:lnTo>
                    <a:pt x="146" y="905"/>
                  </a:lnTo>
                  <a:lnTo>
                    <a:pt x="144" y="907"/>
                  </a:lnTo>
                  <a:lnTo>
                    <a:pt x="144" y="909"/>
                  </a:lnTo>
                  <a:lnTo>
                    <a:pt x="146" y="912"/>
                  </a:lnTo>
                  <a:lnTo>
                    <a:pt x="146" y="912"/>
                  </a:lnTo>
                  <a:lnTo>
                    <a:pt x="147" y="912"/>
                  </a:lnTo>
                  <a:lnTo>
                    <a:pt x="147" y="910"/>
                  </a:lnTo>
                  <a:lnTo>
                    <a:pt x="149" y="909"/>
                  </a:lnTo>
                  <a:lnTo>
                    <a:pt x="151" y="909"/>
                  </a:lnTo>
                  <a:lnTo>
                    <a:pt x="152" y="910"/>
                  </a:lnTo>
                  <a:lnTo>
                    <a:pt x="152" y="910"/>
                  </a:lnTo>
                  <a:lnTo>
                    <a:pt x="151" y="912"/>
                  </a:lnTo>
                  <a:lnTo>
                    <a:pt x="151" y="914"/>
                  </a:lnTo>
                  <a:lnTo>
                    <a:pt x="151" y="915"/>
                  </a:lnTo>
                  <a:lnTo>
                    <a:pt x="149" y="920"/>
                  </a:lnTo>
                  <a:lnTo>
                    <a:pt x="149" y="923"/>
                  </a:lnTo>
                  <a:lnTo>
                    <a:pt x="149" y="927"/>
                  </a:lnTo>
                  <a:lnTo>
                    <a:pt x="149" y="930"/>
                  </a:lnTo>
                  <a:lnTo>
                    <a:pt x="149" y="933"/>
                  </a:lnTo>
                  <a:lnTo>
                    <a:pt x="147" y="937"/>
                  </a:lnTo>
                  <a:lnTo>
                    <a:pt x="147" y="938"/>
                  </a:lnTo>
                  <a:lnTo>
                    <a:pt x="149" y="938"/>
                  </a:lnTo>
                  <a:lnTo>
                    <a:pt x="149" y="940"/>
                  </a:lnTo>
                  <a:lnTo>
                    <a:pt x="151" y="940"/>
                  </a:lnTo>
                  <a:lnTo>
                    <a:pt x="149" y="941"/>
                  </a:lnTo>
                  <a:lnTo>
                    <a:pt x="147" y="943"/>
                  </a:lnTo>
                  <a:lnTo>
                    <a:pt x="147" y="943"/>
                  </a:lnTo>
                  <a:lnTo>
                    <a:pt x="147" y="946"/>
                  </a:lnTo>
                  <a:lnTo>
                    <a:pt x="147" y="950"/>
                  </a:lnTo>
                  <a:lnTo>
                    <a:pt x="149" y="953"/>
                  </a:lnTo>
                  <a:lnTo>
                    <a:pt x="151" y="958"/>
                  </a:lnTo>
                  <a:lnTo>
                    <a:pt x="152" y="961"/>
                  </a:lnTo>
                  <a:lnTo>
                    <a:pt x="152" y="965"/>
                  </a:lnTo>
                  <a:lnTo>
                    <a:pt x="151" y="966"/>
                  </a:lnTo>
                  <a:lnTo>
                    <a:pt x="149" y="968"/>
                  </a:lnTo>
                  <a:lnTo>
                    <a:pt x="147" y="968"/>
                  </a:lnTo>
                  <a:lnTo>
                    <a:pt x="146" y="968"/>
                  </a:lnTo>
                  <a:lnTo>
                    <a:pt x="146" y="969"/>
                  </a:lnTo>
                  <a:lnTo>
                    <a:pt x="146" y="971"/>
                  </a:lnTo>
                  <a:lnTo>
                    <a:pt x="147" y="973"/>
                  </a:lnTo>
                  <a:lnTo>
                    <a:pt x="149" y="974"/>
                  </a:lnTo>
                  <a:lnTo>
                    <a:pt x="151" y="973"/>
                  </a:lnTo>
                  <a:lnTo>
                    <a:pt x="152" y="973"/>
                  </a:lnTo>
                  <a:lnTo>
                    <a:pt x="152" y="973"/>
                  </a:lnTo>
                  <a:lnTo>
                    <a:pt x="154" y="973"/>
                  </a:lnTo>
                  <a:lnTo>
                    <a:pt x="154" y="973"/>
                  </a:lnTo>
                  <a:lnTo>
                    <a:pt x="156" y="976"/>
                  </a:lnTo>
                  <a:lnTo>
                    <a:pt x="156" y="978"/>
                  </a:lnTo>
                  <a:lnTo>
                    <a:pt x="154" y="979"/>
                  </a:lnTo>
                  <a:lnTo>
                    <a:pt x="152" y="981"/>
                  </a:lnTo>
                  <a:lnTo>
                    <a:pt x="151" y="981"/>
                  </a:lnTo>
                  <a:lnTo>
                    <a:pt x="151" y="979"/>
                  </a:lnTo>
                  <a:lnTo>
                    <a:pt x="149" y="979"/>
                  </a:lnTo>
                  <a:lnTo>
                    <a:pt x="149" y="979"/>
                  </a:lnTo>
                  <a:lnTo>
                    <a:pt x="149" y="981"/>
                  </a:lnTo>
                  <a:lnTo>
                    <a:pt x="149" y="983"/>
                  </a:lnTo>
                  <a:lnTo>
                    <a:pt x="149" y="988"/>
                  </a:lnTo>
                  <a:lnTo>
                    <a:pt x="149" y="989"/>
                  </a:lnTo>
                  <a:lnTo>
                    <a:pt x="149" y="991"/>
                  </a:lnTo>
                  <a:lnTo>
                    <a:pt x="149" y="991"/>
                  </a:lnTo>
                  <a:lnTo>
                    <a:pt x="149" y="991"/>
                  </a:lnTo>
                  <a:lnTo>
                    <a:pt x="151" y="989"/>
                  </a:lnTo>
                  <a:lnTo>
                    <a:pt x="151" y="988"/>
                  </a:lnTo>
                  <a:lnTo>
                    <a:pt x="151" y="986"/>
                  </a:lnTo>
                  <a:lnTo>
                    <a:pt x="152" y="984"/>
                  </a:lnTo>
                  <a:lnTo>
                    <a:pt x="154" y="983"/>
                  </a:lnTo>
                  <a:lnTo>
                    <a:pt x="156" y="981"/>
                  </a:lnTo>
                  <a:lnTo>
                    <a:pt x="157" y="983"/>
                  </a:lnTo>
                  <a:lnTo>
                    <a:pt x="157" y="984"/>
                  </a:lnTo>
                  <a:lnTo>
                    <a:pt x="159" y="984"/>
                  </a:lnTo>
                  <a:lnTo>
                    <a:pt x="159" y="986"/>
                  </a:lnTo>
                  <a:lnTo>
                    <a:pt x="159" y="988"/>
                  </a:lnTo>
                  <a:lnTo>
                    <a:pt x="157" y="989"/>
                  </a:lnTo>
                  <a:lnTo>
                    <a:pt x="156" y="989"/>
                  </a:lnTo>
                  <a:lnTo>
                    <a:pt x="156" y="989"/>
                  </a:lnTo>
                  <a:lnTo>
                    <a:pt x="156" y="991"/>
                  </a:lnTo>
                  <a:lnTo>
                    <a:pt x="157" y="989"/>
                  </a:lnTo>
                  <a:lnTo>
                    <a:pt x="159" y="989"/>
                  </a:lnTo>
                  <a:lnTo>
                    <a:pt x="159" y="989"/>
                  </a:lnTo>
                  <a:lnTo>
                    <a:pt x="159" y="992"/>
                  </a:lnTo>
                  <a:lnTo>
                    <a:pt x="159" y="996"/>
                  </a:lnTo>
                  <a:lnTo>
                    <a:pt x="157" y="999"/>
                  </a:lnTo>
                  <a:lnTo>
                    <a:pt x="157" y="1002"/>
                  </a:lnTo>
                  <a:lnTo>
                    <a:pt x="156" y="1006"/>
                  </a:lnTo>
                  <a:lnTo>
                    <a:pt x="152" y="1007"/>
                  </a:lnTo>
                  <a:lnTo>
                    <a:pt x="149" y="1007"/>
                  </a:lnTo>
                  <a:lnTo>
                    <a:pt x="147" y="1007"/>
                  </a:lnTo>
                  <a:lnTo>
                    <a:pt x="147" y="1007"/>
                  </a:lnTo>
                  <a:lnTo>
                    <a:pt x="149" y="1009"/>
                  </a:lnTo>
                  <a:lnTo>
                    <a:pt x="152" y="1009"/>
                  </a:lnTo>
                  <a:lnTo>
                    <a:pt x="154" y="1011"/>
                  </a:lnTo>
                  <a:lnTo>
                    <a:pt x="154" y="1012"/>
                  </a:lnTo>
                  <a:lnTo>
                    <a:pt x="154" y="1014"/>
                  </a:lnTo>
                  <a:lnTo>
                    <a:pt x="152" y="1014"/>
                  </a:lnTo>
                  <a:lnTo>
                    <a:pt x="152" y="1014"/>
                  </a:lnTo>
                  <a:lnTo>
                    <a:pt x="151" y="1014"/>
                  </a:lnTo>
                  <a:lnTo>
                    <a:pt x="149" y="1012"/>
                  </a:lnTo>
                  <a:lnTo>
                    <a:pt x="149" y="1012"/>
                  </a:lnTo>
                  <a:lnTo>
                    <a:pt x="149" y="1011"/>
                  </a:lnTo>
                  <a:lnTo>
                    <a:pt x="147" y="1012"/>
                  </a:lnTo>
                  <a:lnTo>
                    <a:pt x="147" y="1012"/>
                  </a:lnTo>
                  <a:lnTo>
                    <a:pt x="149" y="1014"/>
                  </a:lnTo>
                  <a:lnTo>
                    <a:pt x="151" y="1016"/>
                  </a:lnTo>
                  <a:lnTo>
                    <a:pt x="151" y="1017"/>
                  </a:lnTo>
                  <a:lnTo>
                    <a:pt x="151" y="1017"/>
                  </a:lnTo>
                  <a:lnTo>
                    <a:pt x="149" y="1017"/>
                  </a:lnTo>
                  <a:lnTo>
                    <a:pt x="147" y="1019"/>
                  </a:lnTo>
                  <a:lnTo>
                    <a:pt x="144" y="1019"/>
                  </a:lnTo>
                  <a:lnTo>
                    <a:pt x="143" y="1020"/>
                  </a:lnTo>
                  <a:lnTo>
                    <a:pt x="141" y="1020"/>
                  </a:lnTo>
                  <a:lnTo>
                    <a:pt x="141" y="1022"/>
                  </a:lnTo>
                  <a:lnTo>
                    <a:pt x="143" y="1024"/>
                  </a:lnTo>
                  <a:lnTo>
                    <a:pt x="143" y="1024"/>
                  </a:lnTo>
                  <a:lnTo>
                    <a:pt x="144" y="1022"/>
                  </a:lnTo>
                  <a:lnTo>
                    <a:pt x="146" y="1022"/>
                  </a:lnTo>
                  <a:lnTo>
                    <a:pt x="147" y="1022"/>
                  </a:lnTo>
                  <a:lnTo>
                    <a:pt x="147" y="1022"/>
                  </a:lnTo>
                  <a:lnTo>
                    <a:pt x="149" y="1024"/>
                  </a:lnTo>
                  <a:lnTo>
                    <a:pt x="149" y="1025"/>
                  </a:lnTo>
                  <a:lnTo>
                    <a:pt x="144" y="1035"/>
                  </a:lnTo>
                  <a:lnTo>
                    <a:pt x="136" y="1045"/>
                  </a:lnTo>
                  <a:lnTo>
                    <a:pt x="126" y="1053"/>
                  </a:lnTo>
                  <a:lnTo>
                    <a:pt x="118" y="1062"/>
                  </a:lnTo>
                  <a:lnTo>
                    <a:pt x="116" y="1063"/>
                  </a:lnTo>
                  <a:lnTo>
                    <a:pt x="116" y="1063"/>
                  </a:lnTo>
                  <a:lnTo>
                    <a:pt x="116" y="1063"/>
                  </a:lnTo>
                  <a:lnTo>
                    <a:pt x="118" y="1063"/>
                  </a:lnTo>
                  <a:lnTo>
                    <a:pt x="118" y="1063"/>
                  </a:lnTo>
                  <a:lnTo>
                    <a:pt x="120" y="1063"/>
                  </a:lnTo>
                  <a:lnTo>
                    <a:pt x="120" y="1063"/>
                  </a:lnTo>
                  <a:lnTo>
                    <a:pt x="118" y="1068"/>
                  </a:lnTo>
                  <a:lnTo>
                    <a:pt x="115" y="1071"/>
                  </a:lnTo>
                  <a:lnTo>
                    <a:pt x="111" y="1073"/>
                  </a:lnTo>
                  <a:lnTo>
                    <a:pt x="108" y="1075"/>
                  </a:lnTo>
                  <a:lnTo>
                    <a:pt x="105" y="1076"/>
                  </a:lnTo>
                  <a:lnTo>
                    <a:pt x="103" y="1076"/>
                  </a:lnTo>
                  <a:lnTo>
                    <a:pt x="101" y="1078"/>
                  </a:lnTo>
                  <a:lnTo>
                    <a:pt x="101" y="1080"/>
                  </a:lnTo>
                  <a:lnTo>
                    <a:pt x="103" y="1081"/>
                  </a:lnTo>
                  <a:lnTo>
                    <a:pt x="103" y="1083"/>
                  </a:lnTo>
                  <a:lnTo>
                    <a:pt x="103" y="1085"/>
                  </a:lnTo>
                  <a:lnTo>
                    <a:pt x="101" y="1086"/>
                  </a:lnTo>
                  <a:lnTo>
                    <a:pt x="95" y="1090"/>
                  </a:lnTo>
                  <a:lnTo>
                    <a:pt x="87" y="1094"/>
                  </a:lnTo>
                  <a:lnTo>
                    <a:pt x="80" y="1098"/>
                  </a:lnTo>
                  <a:lnTo>
                    <a:pt x="77" y="1101"/>
                  </a:lnTo>
                  <a:lnTo>
                    <a:pt x="75" y="1101"/>
                  </a:lnTo>
                  <a:lnTo>
                    <a:pt x="72" y="1103"/>
                  </a:lnTo>
                  <a:lnTo>
                    <a:pt x="70" y="1104"/>
                  </a:lnTo>
                  <a:lnTo>
                    <a:pt x="67" y="1108"/>
                  </a:lnTo>
                  <a:lnTo>
                    <a:pt x="65" y="1108"/>
                  </a:lnTo>
                  <a:lnTo>
                    <a:pt x="65" y="1109"/>
                  </a:lnTo>
                  <a:lnTo>
                    <a:pt x="65" y="1109"/>
                  </a:lnTo>
                  <a:lnTo>
                    <a:pt x="67" y="1109"/>
                  </a:lnTo>
                  <a:lnTo>
                    <a:pt x="67" y="1111"/>
                  </a:lnTo>
                  <a:lnTo>
                    <a:pt x="67" y="1113"/>
                  </a:lnTo>
                  <a:lnTo>
                    <a:pt x="65" y="1113"/>
                  </a:lnTo>
                  <a:lnTo>
                    <a:pt x="55" y="1116"/>
                  </a:lnTo>
                  <a:lnTo>
                    <a:pt x="49" y="1116"/>
                  </a:lnTo>
                  <a:lnTo>
                    <a:pt x="42" y="1116"/>
                  </a:lnTo>
                  <a:lnTo>
                    <a:pt x="36" y="1119"/>
                  </a:lnTo>
                  <a:lnTo>
                    <a:pt x="34" y="1121"/>
                  </a:lnTo>
                  <a:lnTo>
                    <a:pt x="31" y="1122"/>
                  </a:lnTo>
                  <a:lnTo>
                    <a:pt x="27" y="1124"/>
                  </a:lnTo>
                  <a:lnTo>
                    <a:pt x="24" y="1126"/>
                  </a:lnTo>
                  <a:lnTo>
                    <a:pt x="21" y="1127"/>
                  </a:lnTo>
                  <a:lnTo>
                    <a:pt x="19" y="1127"/>
                  </a:lnTo>
                  <a:lnTo>
                    <a:pt x="18" y="1127"/>
                  </a:lnTo>
                  <a:lnTo>
                    <a:pt x="19" y="1126"/>
                  </a:lnTo>
                  <a:lnTo>
                    <a:pt x="19" y="1126"/>
                  </a:lnTo>
                  <a:lnTo>
                    <a:pt x="19" y="1126"/>
                  </a:lnTo>
                  <a:lnTo>
                    <a:pt x="18" y="1126"/>
                  </a:lnTo>
                  <a:lnTo>
                    <a:pt x="18" y="1127"/>
                  </a:lnTo>
                  <a:lnTo>
                    <a:pt x="14" y="1129"/>
                  </a:lnTo>
                  <a:lnTo>
                    <a:pt x="13" y="1129"/>
                  </a:lnTo>
                  <a:lnTo>
                    <a:pt x="9" y="1129"/>
                  </a:lnTo>
                  <a:lnTo>
                    <a:pt x="8" y="1131"/>
                  </a:lnTo>
                  <a:lnTo>
                    <a:pt x="4" y="1132"/>
                  </a:lnTo>
                  <a:lnTo>
                    <a:pt x="0" y="1134"/>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 name="Freeform 210"/>
            <p:cNvSpPr>
              <a:spLocks/>
            </p:cNvSpPr>
            <p:nvPr/>
          </p:nvSpPr>
          <p:spPr bwMode="auto">
            <a:xfrm>
              <a:off x="2124507" y="3646392"/>
              <a:ext cx="1108148" cy="826055"/>
            </a:xfrm>
            <a:custGeom>
              <a:avLst/>
              <a:gdLst>
                <a:gd name="T0" fmla="*/ 1036 w 1041"/>
                <a:gd name="T1" fmla="*/ 1 h 776"/>
                <a:gd name="T2" fmla="*/ 1023 w 1041"/>
                <a:gd name="T3" fmla="*/ 13 h 776"/>
                <a:gd name="T4" fmla="*/ 977 w 1041"/>
                <a:gd name="T5" fmla="*/ 42 h 776"/>
                <a:gd name="T6" fmla="*/ 974 w 1041"/>
                <a:gd name="T7" fmla="*/ 41 h 776"/>
                <a:gd name="T8" fmla="*/ 977 w 1041"/>
                <a:gd name="T9" fmla="*/ 56 h 776"/>
                <a:gd name="T10" fmla="*/ 975 w 1041"/>
                <a:gd name="T11" fmla="*/ 65 h 776"/>
                <a:gd name="T12" fmla="*/ 974 w 1041"/>
                <a:gd name="T13" fmla="*/ 77 h 776"/>
                <a:gd name="T14" fmla="*/ 984 w 1041"/>
                <a:gd name="T15" fmla="*/ 93 h 776"/>
                <a:gd name="T16" fmla="*/ 992 w 1041"/>
                <a:gd name="T17" fmla="*/ 102 h 776"/>
                <a:gd name="T18" fmla="*/ 987 w 1041"/>
                <a:gd name="T19" fmla="*/ 120 h 776"/>
                <a:gd name="T20" fmla="*/ 990 w 1041"/>
                <a:gd name="T21" fmla="*/ 125 h 776"/>
                <a:gd name="T22" fmla="*/ 995 w 1041"/>
                <a:gd name="T23" fmla="*/ 166 h 776"/>
                <a:gd name="T24" fmla="*/ 998 w 1041"/>
                <a:gd name="T25" fmla="*/ 177 h 776"/>
                <a:gd name="T26" fmla="*/ 1007 w 1041"/>
                <a:gd name="T27" fmla="*/ 169 h 776"/>
                <a:gd name="T28" fmla="*/ 1005 w 1041"/>
                <a:gd name="T29" fmla="*/ 207 h 776"/>
                <a:gd name="T30" fmla="*/ 995 w 1041"/>
                <a:gd name="T31" fmla="*/ 238 h 776"/>
                <a:gd name="T32" fmla="*/ 992 w 1041"/>
                <a:gd name="T33" fmla="*/ 245 h 776"/>
                <a:gd name="T34" fmla="*/ 992 w 1041"/>
                <a:gd name="T35" fmla="*/ 248 h 776"/>
                <a:gd name="T36" fmla="*/ 995 w 1041"/>
                <a:gd name="T37" fmla="*/ 265 h 776"/>
                <a:gd name="T38" fmla="*/ 891 w 1041"/>
                <a:gd name="T39" fmla="*/ 317 h 776"/>
                <a:gd name="T40" fmla="*/ 882 w 1041"/>
                <a:gd name="T41" fmla="*/ 322 h 776"/>
                <a:gd name="T42" fmla="*/ 862 w 1041"/>
                <a:gd name="T43" fmla="*/ 344 h 776"/>
                <a:gd name="T44" fmla="*/ 849 w 1041"/>
                <a:gd name="T45" fmla="*/ 350 h 776"/>
                <a:gd name="T46" fmla="*/ 860 w 1041"/>
                <a:gd name="T47" fmla="*/ 365 h 776"/>
                <a:gd name="T48" fmla="*/ 868 w 1041"/>
                <a:gd name="T49" fmla="*/ 360 h 776"/>
                <a:gd name="T50" fmla="*/ 842 w 1041"/>
                <a:gd name="T51" fmla="*/ 459 h 776"/>
                <a:gd name="T52" fmla="*/ 770 w 1041"/>
                <a:gd name="T53" fmla="*/ 534 h 776"/>
                <a:gd name="T54" fmla="*/ 765 w 1041"/>
                <a:gd name="T55" fmla="*/ 546 h 776"/>
                <a:gd name="T56" fmla="*/ 688 w 1041"/>
                <a:gd name="T57" fmla="*/ 628 h 776"/>
                <a:gd name="T58" fmla="*/ 630 w 1041"/>
                <a:gd name="T59" fmla="*/ 681 h 776"/>
                <a:gd name="T60" fmla="*/ 551 w 1041"/>
                <a:gd name="T61" fmla="*/ 727 h 776"/>
                <a:gd name="T62" fmla="*/ 515 w 1041"/>
                <a:gd name="T63" fmla="*/ 740 h 776"/>
                <a:gd name="T64" fmla="*/ 480 w 1041"/>
                <a:gd name="T65" fmla="*/ 742 h 776"/>
                <a:gd name="T66" fmla="*/ 415 w 1041"/>
                <a:gd name="T67" fmla="*/ 742 h 776"/>
                <a:gd name="T68" fmla="*/ 400 w 1041"/>
                <a:gd name="T69" fmla="*/ 740 h 776"/>
                <a:gd name="T70" fmla="*/ 369 w 1041"/>
                <a:gd name="T71" fmla="*/ 740 h 776"/>
                <a:gd name="T72" fmla="*/ 332 w 1041"/>
                <a:gd name="T73" fmla="*/ 753 h 776"/>
                <a:gd name="T74" fmla="*/ 305 w 1041"/>
                <a:gd name="T75" fmla="*/ 755 h 776"/>
                <a:gd name="T76" fmla="*/ 296 w 1041"/>
                <a:gd name="T77" fmla="*/ 760 h 776"/>
                <a:gd name="T78" fmla="*/ 267 w 1041"/>
                <a:gd name="T79" fmla="*/ 776 h 776"/>
                <a:gd name="T80" fmla="*/ 245 w 1041"/>
                <a:gd name="T81" fmla="*/ 771 h 776"/>
                <a:gd name="T82" fmla="*/ 237 w 1041"/>
                <a:gd name="T83" fmla="*/ 763 h 776"/>
                <a:gd name="T84" fmla="*/ 227 w 1041"/>
                <a:gd name="T85" fmla="*/ 755 h 776"/>
                <a:gd name="T86" fmla="*/ 217 w 1041"/>
                <a:gd name="T87" fmla="*/ 755 h 776"/>
                <a:gd name="T88" fmla="*/ 212 w 1041"/>
                <a:gd name="T89" fmla="*/ 740 h 776"/>
                <a:gd name="T90" fmla="*/ 199 w 1041"/>
                <a:gd name="T91" fmla="*/ 748 h 776"/>
                <a:gd name="T92" fmla="*/ 194 w 1041"/>
                <a:gd name="T93" fmla="*/ 735 h 776"/>
                <a:gd name="T94" fmla="*/ 183 w 1041"/>
                <a:gd name="T95" fmla="*/ 701 h 776"/>
                <a:gd name="T96" fmla="*/ 181 w 1041"/>
                <a:gd name="T97" fmla="*/ 697 h 776"/>
                <a:gd name="T98" fmla="*/ 170 w 1041"/>
                <a:gd name="T99" fmla="*/ 684 h 776"/>
                <a:gd name="T100" fmla="*/ 188 w 1041"/>
                <a:gd name="T101" fmla="*/ 673 h 776"/>
                <a:gd name="T102" fmla="*/ 130 w 1041"/>
                <a:gd name="T103" fmla="*/ 526 h 776"/>
                <a:gd name="T104" fmla="*/ 102 w 1041"/>
                <a:gd name="T105" fmla="*/ 473 h 776"/>
                <a:gd name="T106" fmla="*/ 53 w 1041"/>
                <a:gd name="T107" fmla="*/ 419 h 776"/>
                <a:gd name="T108" fmla="*/ 37 w 1041"/>
                <a:gd name="T109" fmla="*/ 380 h 776"/>
                <a:gd name="T110" fmla="*/ 40 w 1041"/>
                <a:gd name="T111" fmla="*/ 371 h 776"/>
                <a:gd name="T112" fmla="*/ 30 w 1041"/>
                <a:gd name="T113" fmla="*/ 344 h 776"/>
                <a:gd name="T114" fmla="*/ 22 w 1041"/>
                <a:gd name="T115" fmla="*/ 316 h 776"/>
                <a:gd name="T116" fmla="*/ 17 w 1041"/>
                <a:gd name="T117" fmla="*/ 283 h 776"/>
                <a:gd name="T118" fmla="*/ 4 w 1041"/>
                <a:gd name="T119" fmla="*/ 253 h 776"/>
                <a:gd name="T120" fmla="*/ 4 w 1041"/>
                <a:gd name="T121" fmla="*/ 214 h 776"/>
                <a:gd name="T122" fmla="*/ 0 w 1041"/>
                <a:gd name="T123" fmla="*/ 195 h 776"/>
                <a:gd name="T124" fmla="*/ 5 w 1041"/>
                <a:gd name="T125" fmla="*/ 19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41" h="776">
                  <a:moveTo>
                    <a:pt x="1039" y="3"/>
                  </a:moveTo>
                  <a:lnTo>
                    <a:pt x="1039" y="1"/>
                  </a:lnTo>
                  <a:lnTo>
                    <a:pt x="1041" y="1"/>
                  </a:lnTo>
                  <a:lnTo>
                    <a:pt x="1041" y="0"/>
                  </a:lnTo>
                  <a:lnTo>
                    <a:pt x="1041" y="0"/>
                  </a:lnTo>
                  <a:lnTo>
                    <a:pt x="1038" y="1"/>
                  </a:lnTo>
                  <a:lnTo>
                    <a:pt x="1038" y="1"/>
                  </a:lnTo>
                  <a:lnTo>
                    <a:pt x="1036" y="1"/>
                  </a:lnTo>
                  <a:lnTo>
                    <a:pt x="1036" y="1"/>
                  </a:lnTo>
                  <a:lnTo>
                    <a:pt x="1033" y="3"/>
                  </a:lnTo>
                  <a:lnTo>
                    <a:pt x="1035" y="3"/>
                  </a:lnTo>
                  <a:lnTo>
                    <a:pt x="1035" y="5"/>
                  </a:lnTo>
                  <a:lnTo>
                    <a:pt x="1035" y="5"/>
                  </a:lnTo>
                  <a:lnTo>
                    <a:pt x="1033" y="6"/>
                  </a:lnTo>
                  <a:lnTo>
                    <a:pt x="1030" y="8"/>
                  </a:lnTo>
                  <a:lnTo>
                    <a:pt x="1026" y="10"/>
                  </a:lnTo>
                  <a:lnTo>
                    <a:pt x="1023" y="11"/>
                  </a:lnTo>
                  <a:lnTo>
                    <a:pt x="1023" y="13"/>
                  </a:lnTo>
                  <a:lnTo>
                    <a:pt x="1020" y="16"/>
                  </a:lnTo>
                  <a:lnTo>
                    <a:pt x="1013" y="24"/>
                  </a:lnTo>
                  <a:lnTo>
                    <a:pt x="1005" y="33"/>
                  </a:lnTo>
                  <a:lnTo>
                    <a:pt x="997" y="41"/>
                  </a:lnTo>
                  <a:lnTo>
                    <a:pt x="988" y="46"/>
                  </a:lnTo>
                  <a:lnTo>
                    <a:pt x="984" y="47"/>
                  </a:lnTo>
                  <a:lnTo>
                    <a:pt x="982" y="47"/>
                  </a:lnTo>
                  <a:lnTo>
                    <a:pt x="980" y="44"/>
                  </a:lnTo>
                  <a:lnTo>
                    <a:pt x="977" y="42"/>
                  </a:lnTo>
                  <a:lnTo>
                    <a:pt x="975" y="39"/>
                  </a:lnTo>
                  <a:lnTo>
                    <a:pt x="974" y="38"/>
                  </a:lnTo>
                  <a:lnTo>
                    <a:pt x="972" y="38"/>
                  </a:lnTo>
                  <a:lnTo>
                    <a:pt x="972" y="36"/>
                  </a:lnTo>
                  <a:lnTo>
                    <a:pt x="970" y="34"/>
                  </a:lnTo>
                  <a:lnTo>
                    <a:pt x="970" y="34"/>
                  </a:lnTo>
                  <a:lnTo>
                    <a:pt x="970" y="36"/>
                  </a:lnTo>
                  <a:lnTo>
                    <a:pt x="972" y="39"/>
                  </a:lnTo>
                  <a:lnTo>
                    <a:pt x="974" y="41"/>
                  </a:lnTo>
                  <a:lnTo>
                    <a:pt x="977" y="44"/>
                  </a:lnTo>
                  <a:lnTo>
                    <a:pt x="979" y="46"/>
                  </a:lnTo>
                  <a:lnTo>
                    <a:pt x="979" y="47"/>
                  </a:lnTo>
                  <a:lnTo>
                    <a:pt x="979" y="49"/>
                  </a:lnTo>
                  <a:lnTo>
                    <a:pt x="977" y="49"/>
                  </a:lnTo>
                  <a:lnTo>
                    <a:pt x="977" y="51"/>
                  </a:lnTo>
                  <a:lnTo>
                    <a:pt x="979" y="52"/>
                  </a:lnTo>
                  <a:lnTo>
                    <a:pt x="977" y="54"/>
                  </a:lnTo>
                  <a:lnTo>
                    <a:pt x="977" y="56"/>
                  </a:lnTo>
                  <a:lnTo>
                    <a:pt x="977" y="57"/>
                  </a:lnTo>
                  <a:lnTo>
                    <a:pt x="977" y="61"/>
                  </a:lnTo>
                  <a:lnTo>
                    <a:pt x="977" y="62"/>
                  </a:lnTo>
                  <a:lnTo>
                    <a:pt x="977" y="64"/>
                  </a:lnTo>
                  <a:lnTo>
                    <a:pt x="975" y="64"/>
                  </a:lnTo>
                  <a:lnTo>
                    <a:pt x="974" y="64"/>
                  </a:lnTo>
                  <a:lnTo>
                    <a:pt x="974" y="64"/>
                  </a:lnTo>
                  <a:lnTo>
                    <a:pt x="974" y="64"/>
                  </a:lnTo>
                  <a:lnTo>
                    <a:pt x="975" y="65"/>
                  </a:lnTo>
                  <a:lnTo>
                    <a:pt x="975" y="65"/>
                  </a:lnTo>
                  <a:lnTo>
                    <a:pt x="975" y="69"/>
                  </a:lnTo>
                  <a:lnTo>
                    <a:pt x="974" y="72"/>
                  </a:lnTo>
                  <a:lnTo>
                    <a:pt x="972" y="74"/>
                  </a:lnTo>
                  <a:lnTo>
                    <a:pt x="970" y="77"/>
                  </a:lnTo>
                  <a:lnTo>
                    <a:pt x="972" y="77"/>
                  </a:lnTo>
                  <a:lnTo>
                    <a:pt x="972" y="77"/>
                  </a:lnTo>
                  <a:lnTo>
                    <a:pt x="974" y="77"/>
                  </a:lnTo>
                  <a:lnTo>
                    <a:pt x="974" y="77"/>
                  </a:lnTo>
                  <a:lnTo>
                    <a:pt x="974" y="79"/>
                  </a:lnTo>
                  <a:lnTo>
                    <a:pt x="974" y="80"/>
                  </a:lnTo>
                  <a:lnTo>
                    <a:pt x="975" y="80"/>
                  </a:lnTo>
                  <a:lnTo>
                    <a:pt x="977" y="82"/>
                  </a:lnTo>
                  <a:lnTo>
                    <a:pt x="979" y="84"/>
                  </a:lnTo>
                  <a:lnTo>
                    <a:pt x="980" y="87"/>
                  </a:lnTo>
                  <a:lnTo>
                    <a:pt x="980" y="89"/>
                  </a:lnTo>
                  <a:lnTo>
                    <a:pt x="980" y="90"/>
                  </a:lnTo>
                  <a:lnTo>
                    <a:pt x="984" y="93"/>
                  </a:lnTo>
                  <a:lnTo>
                    <a:pt x="985" y="95"/>
                  </a:lnTo>
                  <a:lnTo>
                    <a:pt x="987" y="98"/>
                  </a:lnTo>
                  <a:lnTo>
                    <a:pt x="987" y="100"/>
                  </a:lnTo>
                  <a:lnTo>
                    <a:pt x="987" y="100"/>
                  </a:lnTo>
                  <a:lnTo>
                    <a:pt x="987" y="102"/>
                  </a:lnTo>
                  <a:lnTo>
                    <a:pt x="988" y="102"/>
                  </a:lnTo>
                  <a:lnTo>
                    <a:pt x="990" y="102"/>
                  </a:lnTo>
                  <a:lnTo>
                    <a:pt x="990" y="102"/>
                  </a:lnTo>
                  <a:lnTo>
                    <a:pt x="992" y="102"/>
                  </a:lnTo>
                  <a:lnTo>
                    <a:pt x="992" y="103"/>
                  </a:lnTo>
                  <a:lnTo>
                    <a:pt x="992" y="105"/>
                  </a:lnTo>
                  <a:lnTo>
                    <a:pt x="990" y="105"/>
                  </a:lnTo>
                  <a:lnTo>
                    <a:pt x="988" y="107"/>
                  </a:lnTo>
                  <a:lnTo>
                    <a:pt x="988" y="108"/>
                  </a:lnTo>
                  <a:lnTo>
                    <a:pt x="987" y="112"/>
                  </a:lnTo>
                  <a:lnTo>
                    <a:pt x="987" y="115"/>
                  </a:lnTo>
                  <a:lnTo>
                    <a:pt x="987" y="118"/>
                  </a:lnTo>
                  <a:lnTo>
                    <a:pt x="987" y="120"/>
                  </a:lnTo>
                  <a:lnTo>
                    <a:pt x="987" y="120"/>
                  </a:lnTo>
                  <a:lnTo>
                    <a:pt x="988" y="121"/>
                  </a:lnTo>
                  <a:lnTo>
                    <a:pt x="990" y="120"/>
                  </a:lnTo>
                  <a:lnTo>
                    <a:pt x="990" y="118"/>
                  </a:lnTo>
                  <a:lnTo>
                    <a:pt x="990" y="116"/>
                  </a:lnTo>
                  <a:lnTo>
                    <a:pt x="990" y="115"/>
                  </a:lnTo>
                  <a:lnTo>
                    <a:pt x="992" y="115"/>
                  </a:lnTo>
                  <a:lnTo>
                    <a:pt x="990" y="121"/>
                  </a:lnTo>
                  <a:lnTo>
                    <a:pt x="990" y="125"/>
                  </a:lnTo>
                  <a:lnTo>
                    <a:pt x="992" y="128"/>
                  </a:lnTo>
                  <a:lnTo>
                    <a:pt x="993" y="131"/>
                  </a:lnTo>
                  <a:lnTo>
                    <a:pt x="995" y="135"/>
                  </a:lnTo>
                  <a:lnTo>
                    <a:pt x="997" y="140"/>
                  </a:lnTo>
                  <a:lnTo>
                    <a:pt x="997" y="146"/>
                  </a:lnTo>
                  <a:lnTo>
                    <a:pt x="998" y="153"/>
                  </a:lnTo>
                  <a:lnTo>
                    <a:pt x="997" y="158"/>
                  </a:lnTo>
                  <a:lnTo>
                    <a:pt x="997" y="163"/>
                  </a:lnTo>
                  <a:lnTo>
                    <a:pt x="995" y="166"/>
                  </a:lnTo>
                  <a:lnTo>
                    <a:pt x="995" y="171"/>
                  </a:lnTo>
                  <a:lnTo>
                    <a:pt x="995" y="176"/>
                  </a:lnTo>
                  <a:lnTo>
                    <a:pt x="997" y="179"/>
                  </a:lnTo>
                  <a:lnTo>
                    <a:pt x="997" y="179"/>
                  </a:lnTo>
                  <a:lnTo>
                    <a:pt x="998" y="181"/>
                  </a:lnTo>
                  <a:lnTo>
                    <a:pt x="998" y="181"/>
                  </a:lnTo>
                  <a:lnTo>
                    <a:pt x="1000" y="181"/>
                  </a:lnTo>
                  <a:lnTo>
                    <a:pt x="998" y="179"/>
                  </a:lnTo>
                  <a:lnTo>
                    <a:pt x="998" y="177"/>
                  </a:lnTo>
                  <a:lnTo>
                    <a:pt x="1000" y="176"/>
                  </a:lnTo>
                  <a:lnTo>
                    <a:pt x="1000" y="172"/>
                  </a:lnTo>
                  <a:lnTo>
                    <a:pt x="1000" y="169"/>
                  </a:lnTo>
                  <a:lnTo>
                    <a:pt x="1002" y="166"/>
                  </a:lnTo>
                  <a:lnTo>
                    <a:pt x="1002" y="163"/>
                  </a:lnTo>
                  <a:lnTo>
                    <a:pt x="1003" y="163"/>
                  </a:lnTo>
                  <a:lnTo>
                    <a:pt x="1003" y="163"/>
                  </a:lnTo>
                  <a:lnTo>
                    <a:pt x="1005" y="164"/>
                  </a:lnTo>
                  <a:lnTo>
                    <a:pt x="1007" y="169"/>
                  </a:lnTo>
                  <a:lnTo>
                    <a:pt x="1005" y="174"/>
                  </a:lnTo>
                  <a:lnTo>
                    <a:pt x="1005" y="179"/>
                  </a:lnTo>
                  <a:lnTo>
                    <a:pt x="1003" y="186"/>
                  </a:lnTo>
                  <a:lnTo>
                    <a:pt x="1002" y="191"/>
                  </a:lnTo>
                  <a:lnTo>
                    <a:pt x="1002" y="194"/>
                  </a:lnTo>
                  <a:lnTo>
                    <a:pt x="1003" y="199"/>
                  </a:lnTo>
                  <a:lnTo>
                    <a:pt x="1005" y="202"/>
                  </a:lnTo>
                  <a:lnTo>
                    <a:pt x="1005" y="205"/>
                  </a:lnTo>
                  <a:lnTo>
                    <a:pt x="1005" y="207"/>
                  </a:lnTo>
                  <a:lnTo>
                    <a:pt x="1003" y="210"/>
                  </a:lnTo>
                  <a:lnTo>
                    <a:pt x="1002" y="215"/>
                  </a:lnTo>
                  <a:lnTo>
                    <a:pt x="1000" y="218"/>
                  </a:lnTo>
                  <a:lnTo>
                    <a:pt x="998" y="222"/>
                  </a:lnTo>
                  <a:lnTo>
                    <a:pt x="998" y="223"/>
                  </a:lnTo>
                  <a:lnTo>
                    <a:pt x="997" y="227"/>
                  </a:lnTo>
                  <a:lnTo>
                    <a:pt x="997" y="230"/>
                  </a:lnTo>
                  <a:lnTo>
                    <a:pt x="997" y="235"/>
                  </a:lnTo>
                  <a:lnTo>
                    <a:pt x="995" y="238"/>
                  </a:lnTo>
                  <a:lnTo>
                    <a:pt x="993" y="242"/>
                  </a:lnTo>
                  <a:lnTo>
                    <a:pt x="993" y="243"/>
                  </a:lnTo>
                  <a:lnTo>
                    <a:pt x="993" y="243"/>
                  </a:lnTo>
                  <a:lnTo>
                    <a:pt x="993" y="242"/>
                  </a:lnTo>
                  <a:lnTo>
                    <a:pt x="993" y="242"/>
                  </a:lnTo>
                  <a:lnTo>
                    <a:pt x="992" y="242"/>
                  </a:lnTo>
                  <a:lnTo>
                    <a:pt x="992" y="242"/>
                  </a:lnTo>
                  <a:lnTo>
                    <a:pt x="992" y="243"/>
                  </a:lnTo>
                  <a:lnTo>
                    <a:pt x="992" y="245"/>
                  </a:lnTo>
                  <a:lnTo>
                    <a:pt x="992" y="248"/>
                  </a:lnTo>
                  <a:lnTo>
                    <a:pt x="990" y="251"/>
                  </a:lnTo>
                  <a:lnTo>
                    <a:pt x="990" y="253"/>
                  </a:lnTo>
                  <a:lnTo>
                    <a:pt x="990" y="255"/>
                  </a:lnTo>
                  <a:lnTo>
                    <a:pt x="992" y="253"/>
                  </a:lnTo>
                  <a:lnTo>
                    <a:pt x="992" y="251"/>
                  </a:lnTo>
                  <a:lnTo>
                    <a:pt x="992" y="250"/>
                  </a:lnTo>
                  <a:lnTo>
                    <a:pt x="992" y="250"/>
                  </a:lnTo>
                  <a:lnTo>
                    <a:pt x="992" y="248"/>
                  </a:lnTo>
                  <a:lnTo>
                    <a:pt x="997" y="250"/>
                  </a:lnTo>
                  <a:lnTo>
                    <a:pt x="997" y="250"/>
                  </a:lnTo>
                  <a:lnTo>
                    <a:pt x="997" y="248"/>
                  </a:lnTo>
                  <a:lnTo>
                    <a:pt x="998" y="248"/>
                  </a:lnTo>
                  <a:lnTo>
                    <a:pt x="998" y="246"/>
                  </a:lnTo>
                  <a:lnTo>
                    <a:pt x="1000" y="246"/>
                  </a:lnTo>
                  <a:lnTo>
                    <a:pt x="1000" y="246"/>
                  </a:lnTo>
                  <a:lnTo>
                    <a:pt x="1000" y="250"/>
                  </a:lnTo>
                  <a:lnTo>
                    <a:pt x="995" y="265"/>
                  </a:lnTo>
                  <a:lnTo>
                    <a:pt x="985" y="276"/>
                  </a:lnTo>
                  <a:lnTo>
                    <a:pt x="974" y="286"/>
                  </a:lnTo>
                  <a:lnTo>
                    <a:pt x="959" y="293"/>
                  </a:lnTo>
                  <a:lnTo>
                    <a:pt x="944" y="299"/>
                  </a:lnTo>
                  <a:lnTo>
                    <a:pt x="929" y="302"/>
                  </a:lnTo>
                  <a:lnTo>
                    <a:pt x="903" y="312"/>
                  </a:lnTo>
                  <a:lnTo>
                    <a:pt x="898" y="314"/>
                  </a:lnTo>
                  <a:lnTo>
                    <a:pt x="893" y="316"/>
                  </a:lnTo>
                  <a:lnTo>
                    <a:pt x="891" y="317"/>
                  </a:lnTo>
                  <a:lnTo>
                    <a:pt x="891" y="317"/>
                  </a:lnTo>
                  <a:lnTo>
                    <a:pt x="890" y="316"/>
                  </a:lnTo>
                  <a:lnTo>
                    <a:pt x="891" y="316"/>
                  </a:lnTo>
                  <a:lnTo>
                    <a:pt x="891" y="316"/>
                  </a:lnTo>
                  <a:lnTo>
                    <a:pt x="890" y="316"/>
                  </a:lnTo>
                  <a:lnTo>
                    <a:pt x="888" y="317"/>
                  </a:lnTo>
                  <a:lnTo>
                    <a:pt x="887" y="317"/>
                  </a:lnTo>
                  <a:lnTo>
                    <a:pt x="883" y="319"/>
                  </a:lnTo>
                  <a:lnTo>
                    <a:pt x="882" y="322"/>
                  </a:lnTo>
                  <a:lnTo>
                    <a:pt x="878" y="324"/>
                  </a:lnTo>
                  <a:lnTo>
                    <a:pt x="872" y="327"/>
                  </a:lnTo>
                  <a:lnTo>
                    <a:pt x="868" y="330"/>
                  </a:lnTo>
                  <a:lnTo>
                    <a:pt x="865" y="335"/>
                  </a:lnTo>
                  <a:lnTo>
                    <a:pt x="862" y="340"/>
                  </a:lnTo>
                  <a:lnTo>
                    <a:pt x="862" y="345"/>
                  </a:lnTo>
                  <a:lnTo>
                    <a:pt x="862" y="345"/>
                  </a:lnTo>
                  <a:lnTo>
                    <a:pt x="862" y="345"/>
                  </a:lnTo>
                  <a:lnTo>
                    <a:pt x="862" y="344"/>
                  </a:lnTo>
                  <a:lnTo>
                    <a:pt x="860" y="342"/>
                  </a:lnTo>
                  <a:lnTo>
                    <a:pt x="860" y="342"/>
                  </a:lnTo>
                  <a:lnTo>
                    <a:pt x="859" y="344"/>
                  </a:lnTo>
                  <a:lnTo>
                    <a:pt x="857" y="347"/>
                  </a:lnTo>
                  <a:lnTo>
                    <a:pt x="854" y="350"/>
                  </a:lnTo>
                  <a:lnTo>
                    <a:pt x="852" y="350"/>
                  </a:lnTo>
                  <a:lnTo>
                    <a:pt x="850" y="350"/>
                  </a:lnTo>
                  <a:lnTo>
                    <a:pt x="850" y="350"/>
                  </a:lnTo>
                  <a:lnTo>
                    <a:pt x="849" y="350"/>
                  </a:lnTo>
                  <a:lnTo>
                    <a:pt x="847" y="352"/>
                  </a:lnTo>
                  <a:lnTo>
                    <a:pt x="849" y="352"/>
                  </a:lnTo>
                  <a:lnTo>
                    <a:pt x="850" y="352"/>
                  </a:lnTo>
                  <a:lnTo>
                    <a:pt x="852" y="352"/>
                  </a:lnTo>
                  <a:lnTo>
                    <a:pt x="854" y="353"/>
                  </a:lnTo>
                  <a:lnTo>
                    <a:pt x="855" y="355"/>
                  </a:lnTo>
                  <a:lnTo>
                    <a:pt x="857" y="358"/>
                  </a:lnTo>
                  <a:lnTo>
                    <a:pt x="859" y="362"/>
                  </a:lnTo>
                  <a:lnTo>
                    <a:pt x="860" y="365"/>
                  </a:lnTo>
                  <a:lnTo>
                    <a:pt x="862" y="367"/>
                  </a:lnTo>
                  <a:lnTo>
                    <a:pt x="864" y="367"/>
                  </a:lnTo>
                  <a:lnTo>
                    <a:pt x="865" y="367"/>
                  </a:lnTo>
                  <a:lnTo>
                    <a:pt x="865" y="367"/>
                  </a:lnTo>
                  <a:lnTo>
                    <a:pt x="865" y="363"/>
                  </a:lnTo>
                  <a:lnTo>
                    <a:pt x="865" y="362"/>
                  </a:lnTo>
                  <a:lnTo>
                    <a:pt x="867" y="360"/>
                  </a:lnTo>
                  <a:lnTo>
                    <a:pt x="867" y="360"/>
                  </a:lnTo>
                  <a:lnTo>
                    <a:pt x="868" y="360"/>
                  </a:lnTo>
                  <a:lnTo>
                    <a:pt x="868" y="362"/>
                  </a:lnTo>
                  <a:lnTo>
                    <a:pt x="868" y="363"/>
                  </a:lnTo>
                  <a:lnTo>
                    <a:pt x="868" y="363"/>
                  </a:lnTo>
                  <a:lnTo>
                    <a:pt x="867" y="375"/>
                  </a:lnTo>
                  <a:lnTo>
                    <a:pt x="865" y="385"/>
                  </a:lnTo>
                  <a:lnTo>
                    <a:pt x="859" y="408"/>
                  </a:lnTo>
                  <a:lnTo>
                    <a:pt x="850" y="431"/>
                  </a:lnTo>
                  <a:lnTo>
                    <a:pt x="847" y="446"/>
                  </a:lnTo>
                  <a:lnTo>
                    <a:pt x="842" y="459"/>
                  </a:lnTo>
                  <a:lnTo>
                    <a:pt x="832" y="478"/>
                  </a:lnTo>
                  <a:lnTo>
                    <a:pt x="819" y="490"/>
                  </a:lnTo>
                  <a:lnTo>
                    <a:pt x="804" y="497"/>
                  </a:lnTo>
                  <a:lnTo>
                    <a:pt x="799" y="500"/>
                  </a:lnTo>
                  <a:lnTo>
                    <a:pt x="793" y="506"/>
                  </a:lnTo>
                  <a:lnTo>
                    <a:pt x="785" y="516"/>
                  </a:lnTo>
                  <a:lnTo>
                    <a:pt x="776" y="524"/>
                  </a:lnTo>
                  <a:lnTo>
                    <a:pt x="773" y="531"/>
                  </a:lnTo>
                  <a:lnTo>
                    <a:pt x="770" y="534"/>
                  </a:lnTo>
                  <a:lnTo>
                    <a:pt x="768" y="536"/>
                  </a:lnTo>
                  <a:lnTo>
                    <a:pt x="767" y="539"/>
                  </a:lnTo>
                  <a:lnTo>
                    <a:pt x="767" y="541"/>
                  </a:lnTo>
                  <a:lnTo>
                    <a:pt x="767" y="541"/>
                  </a:lnTo>
                  <a:lnTo>
                    <a:pt x="768" y="543"/>
                  </a:lnTo>
                  <a:lnTo>
                    <a:pt x="770" y="543"/>
                  </a:lnTo>
                  <a:lnTo>
                    <a:pt x="768" y="544"/>
                  </a:lnTo>
                  <a:lnTo>
                    <a:pt x="767" y="544"/>
                  </a:lnTo>
                  <a:lnTo>
                    <a:pt x="765" y="546"/>
                  </a:lnTo>
                  <a:lnTo>
                    <a:pt x="763" y="548"/>
                  </a:lnTo>
                  <a:lnTo>
                    <a:pt x="762" y="549"/>
                  </a:lnTo>
                  <a:lnTo>
                    <a:pt x="758" y="554"/>
                  </a:lnTo>
                  <a:lnTo>
                    <a:pt x="755" y="559"/>
                  </a:lnTo>
                  <a:lnTo>
                    <a:pt x="752" y="564"/>
                  </a:lnTo>
                  <a:lnTo>
                    <a:pt x="735" y="589"/>
                  </a:lnTo>
                  <a:lnTo>
                    <a:pt x="716" y="610"/>
                  </a:lnTo>
                  <a:lnTo>
                    <a:pt x="701" y="620"/>
                  </a:lnTo>
                  <a:lnTo>
                    <a:pt x="688" y="628"/>
                  </a:lnTo>
                  <a:lnTo>
                    <a:pt x="684" y="631"/>
                  </a:lnTo>
                  <a:lnTo>
                    <a:pt x="681" y="635"/>
                  </a:lnTo>
                  <a:lnTo>
                    <a:pt x="678" y="640"/>
                  </a:lnTo>
                  <a:lnTo>
                    <a:pt x="674" y="643"/>
                  </a:lnTo>
                  <a:lnTo>
                    <a:pt x="673" y="648"/>
                  </a:lnTo>
                  <a:lnTo>
                    <a:pt x="655" y="663"/>
                  </a:lnTo>
                  <a:lnTo>
                    <a:pt x="638" y="677"/>
                  </a:lnTo>
                  <a:lnTo>
                    <a:pt x="633" y="679"/>
                  </a:lnTo>
                  <a:lnTo>
                    <a:pt x="630" y="681"/>
                  </a:lnTo>
                  <a:lnTo>
                    <a:pt x="627" y="682"/>
                  </a:lnTo>
                  <a:lnTo>
                    <a:pt x="623" y="686"/>
                  </a:lnTo>
                  <a:lnTo>
                    <a:pt x="620" y="689"/>
                  </a:lnTo>
                  <a:lnTo>
                    <a:pt x="615" y="692"/>
                  </a:lnTo>
                  <a:lnTo>
                    <a:pt x="605" y="701"/>
                  </a:lnTo>
                  <a:lnTo>
                    <a:pt x="592" y="709"/>
                  </a:lnTo>
                  <a:lnTo>
                    <a:pt x="577" y="717"/>
                  </a:lnTo>
                  <a:lnTo>
                    <a:pt x="563" y="724"/>
                  </a:lnTo>
                  <a:lnTo>
                    <a:pt x="551" y="727"/>
                  </a:lnTo>
                  <a:lnTo>
                    <a:pt x="543" y="727"/>
                  </a:lnTo>
                  <a:lnTo>
                    <a:pt x="535" y="725"/>
                  </a:lnTo>
                  <a:lnTo>
                    <a:pt x="525" y="724"/>
                  </a:lnTo>
                  <a:lnTo>
                    <a:pt x="518" y="727"/>
                  </a:lnTo>
                  <a:lnTo>
                    <a:pt x="515" y="730"/>
                  </a:lnTo>
                  <a:lnTo>
                    <a:pt x="515" y="733"/>
                  </a:lnTo>
                  <a:lnTo>
                    <a:pt x="515" y="737"/>
                  </a:lnTo>
                  <a:lnTo>
                    <a:pt x="515" y="738"/>
                  </a:lnTo>
                  <a:lnTo>
                    <a:pt x="515" y="740"/>
                  </a:lnTo>
                  <a:lnTo>
                    <a:pt x="513" y="740"/>
                  </a:lnTo>
                  <a:lnTo>
                    <a:pt x="508" y="742"/>
                  </a:lnTo>
                  <a:lnTo>
                    <a:pt x="503" y="740"/>
                  </a:lnTo>
                  <a:lnTo>
                    <a:pt x="499" y="738"/>
                  </a:lnTo>
                  <a:lnTo>
                    <a:pt x="492" y="737"/>
                  </a:lnTo>
                  <a:lnTo>
                    <a:pt x="487" y="737"/>
                  </a:lnTo>
                  <a:lnTo>
                    <a:pt x="484" y="737"/>
                  </a:lnTo>
                  <a:lnTo>
                    <a:pt x="482" y="740"/>
                  </a:lnTo>
                  <a:lnTo>
                    <a:pt x="480" y="742"/>
                  </a:lnTo>
                  <a:lnTo>
                    <a:pt x="480" y="745"/>
                  </a:lnTo>
                  <a:lnTo>
                    <a:pt x="479" y="747"/>
                  </a:lnTo>
                  <a:lnTo>
                    <a:pt x="477" y="748"/>
                  </a:lnTo>
                  <a:lnTo>
                    <a:pt x="459" y="743"/>
                  </a:lnTo>
                  <a:lnTo>
                    <a:pt x="441" y="738"/>
                  </a:lnTo>
                  <a:lnTo>
                    <a:pt x="421" y="737"/>
                  </a:lnTo>
                  <a:lnTo>
                    <a:pt x="418" y="737"/>
                  </a:lnTo>
                  <a:lnTo>
                    <a:pt x="416" y="740"/>
                  </a:lnTo>
                  <a:lnTo>
                    <a:pt x="415" y="742"/>
                  </a:lnTo>
                  <a:lnTo>
                    <a:pt x="411" y="742"/>
                  </a:lnTo>
                  <a:lnTo>
                    <a:pt x="408" y="742"/>
                  </a:lnTo>
                  <a:lnTo>
                    <a:pt x="403" y="742"/>
                  </a:lnTo>
                  <a:lnTo>
                    <a:pt x="400" y="740"/>
                  </a:lnTo>
                  <a:lnTo>
                    <a:pt x="400" y="738"/>
                  </a:lnTo>
                  <a:lnTo>
                    <a:pt x="398" y="738"/>
                  </a:lnTo>
                  <a:lnTo>
                    <a:pt x="398" y="738"/>
                  </a:lnTo>
                  <a:lnTo>
                    <a:pt x="398" y="740"/>
                  </a:lnTo>
                  <a:lnTo>
                    <a:pt x="400" y="740"/>
                  </a:lnTo>
                  <a:lnTo>
                    <a:pt x="400" y="742"/>
                  </a:lnTo>
                  <a:lnTo>
                    <a:pt x="398" y="742"/>
                  </a:lnTo>
                  <a:lnTo>
                    <a:pt x="397" y="742"/>
                  </a:lnTo>
                  <a:lnTo>
                    <a:pt x="393" y="740"/>
                  </a:lnTo>
                  <a:lnTo>
                    <a:pt x="390" y="738"/>
                  </a:lnTo>
                  <a:lnTo>
                    <a:pt x="385" y="737"/>
                  </a:lnTo>
                  <a:lnTo>
                    <a:pt x="382" y="737"/>
                  </a:lnTo>
                  <a:lnTo>
                    <a:pt x="378" y="737"/>
                  </a:lnTo>
                  <a:lnTo>
                    <a:pt x="369" y="740"/>
                  </a:lnTo>
                  <a:lnTo>
                    <a:pt x="359" y="743"/>
                  </a:lnTo>
                  <a:lnTo>
                    <a:pt x="352" y="747"/>
                  </a:lnTo>
                  <a:lnTo>
                    <a:pt x="351" y="748"/>
                  </a:lnTo>
                  <a:lnTo>
                    <a:pt x="351" y="752"/>
                  </a:lnTo>
                  <a:lnTo>
                    <a:pt x="349" y="753"/>
                  </a:lnTo>
                  <a:lnTo>
                    <a:pt x="347" y="755"/>
                  </a:lnTo>
                  <a:lnTo>
                    <a:pt x="344" y="755"/>
                  </a:lnTo>
                  <a:lnTo>
                    <a:pt x="339" y="755"/>
                  </a:lnTo>
                  <a:lnTo>
                    <a:pt x="332" y="753"/>
                  </a:lnTo>
                  <a:lnTo>
                    <a:pt x="331" y="755"/>
                  </a:lnTo>
                  <a:lnTo>
                    <a:pt x="328" y="755"/>
                  </a:lnTo>
                  <a:lnTo>
                    <a:pt x="326" y="756"/>
                  </a:lnTo>
                  <a:lnTo>
                    <a:pt x="323" y="758"/>
                  </a:lnTo>
                  <a:lnTo>
                    <a:pt x="319" y="756"/>
                  </a:lnTo>
                  <a:lnTo>
                    <a:pt x="316" y="756"/>
                  </a:lnTo>
                  <a:lnTo>
                    <a:pt x="313" y="755"/>
                  </a:lnTo>
                  <a:lnTo>
                    <a:pt x="308" y="753"/>
                  </a:lnTo>
                  <a:lnTo>
                    <a:pt x="305" y="755"/>
                  </a:lnTo>
                  <a:lnTo>
                    <a:pt x="301" y="756"/>
                  </a:lnTo>
                  <a:lnTo>
                    <a:pt x="301" y="756"/>
                  </a:lnTo>
                  <a:lnTo>
                    <a:pt x="303" y="756"/>
                  </a:lnTo>
                  <a:lnTo>
                    <a:pt x="303" y="756"/>
                  </a:lnTo>
                  <a:lnTo>
                    <a:pt x="303" y="758"/>
                  </a:lnTo>
                  <a:lnTo>
                    <a:pt x="303" y="758"/>
                  </a:lnTo>
                  <a:lnTo>
                    <a:pt x="303" y="760"/>
                  </a:lnTo>
                  <a:lnTo>
                    <a:pt x="300" y="760"/>
                  </a:lnTo>
                  <a:lnTo>
                    <a:pt x="296" y="760"/>
                  </a:lnTo>
                  <a:lnTo>
                    <a:pt x="291" y="758"/>
                  </a:lnTo>
                  <a:lnTo>
                    <a:pt x="288" y="760"/>
                  </a:lnTo>
                  <a:lnTo>
                    <a:pt x="285" y="760"/>
                  </a:lnTo>
                  <a:lnTo>
                    <a:pt x="281" y="763"/>
                  </a:lnTo>
                  <a:lnTo>
                    <a:pt x="278" y="766"/>
                  </a:lnTo>
                  <a:lnTo>
                    <a:pt x="275" y="770"/>
                  </a:lnTo>
                  <a:lnTo>
                    <a:pt x="270" y="773"/>
                  </a:lnTo>
                  <a:lnTo>
                    <a:pt x="268" y="775"/>
                  </a:lnTo>
                  <a:lnTo>
                    <a:pt x="267" y="776"/>
                  </a:lnTo>
                  <a:lnTo>
                    <a:pt x="263" y="776"/>
                  </a:lnTo>
                  <a:lnTo>
                    <a:pt x="262" y="775"/>
                  </a:lnTo>
                  <a:lnTo>
                    <a:pt x="262" y="773"/>
                  </a:lnTo>
                  <a:lnTo>
                    <a:pt x="260" y="773"/>
                  </a:lnTo>
                  <a:lnTo>
                    <a:pt x="257" y="773"/>
                  </a:lnTo>
                  <a:lnTo>
                    <a:pt x="254" y="775"/>
                  </a:lnTo>
                  <a:lnTo>
                    <a:pt x="250" y="775"/>
                  </a:lnTo>
                  <a:lnTo>
                    <a:pt x="249" y="773"/>
                  </a:lnTo>
                  <a:lnTo>
                    <a:pt x="245" y="771"/>
                  </a:lnTo>
                  <a:lnTo>
                    <a:pt x="244" y="768"/>
                  </a:lnTo>
                  <a:lnTo>
                    <a:pt x="242" y="766"/>
                  </a:lnTo>
                  <a:lnTo>
                    <a:pt x="239" y="766"/>
                  </a:lnTo>
                  <a:lnTo>
                    <a:pt x="237" y="766"/>
                  </a:lnTo>
                  <a:lnTo>
                    <a:pt x="237" y="766"/>
                  </a:lnTo>
                  <a:lnTo>
                    <a:pt x="235" y="766"/>
                  </a:lnTo>
                  <a:lnTo>
                    <a:pt x="235" y="766"/>
                  </a:lnTo>
                  <a:lnTo>
                    <a:pt x="235" y="765"/>
                  </a:lnTo>
                  <a:lnTo>
                    <a:pt x="237" y="763"/>
                  </a:lnTo>
                  <a:lnTo>
                    <a:pt x="239" y="763"/>
                  </a:lnTo>
                  <a:lnTo>
                    <a:pt x="237" y="761"/>
                  </a:lnTo>
                  <a:lnTo>
                    <a:pt x="237" y="760"/>
                  </a:lnTo>
                  <a:lnTo>
                    <a:pt x="235" y="758"/>
                  </a:lnTo>
                  <a:lnTo>
                    <a:pt x="234" y="756"/>
                  </a:lnTo>
                  <a:lnTo>
                    <a:pt x="232" y="756"/>
                  </a:lnTo>
                  <a:lnTo>
                    <a:pt x="231" y="756"/>
                  </a:lnTo>
                  <a:lnTo>
                    <a:pt x="227" y="756"/>
                  </a:lnTo>
                  <a:lnTo>
                    <a:pt x="227" y="755"/>
                  </a:lnTo>
                  <a:lnTo>
                    <a:pt x="227" y="753"/>
                  </a:lnTo>
                  <a:lnTo>
                    <a:pt x="227" y="753"/>
                  </a:lnTo>
                  <a:lnTo>
                    <a:pt x="229" y="752"/>
                  </a:lnTo>
                  <a:lnTo>
                    <a:pt x="227" y="752"/>
                  </a:lnTo>
                  <a:lnTo>
                    <a:pt x="226" y="752"/>
                  </a:lnTo>
                  <a:lnTo>
                    <a:pt x="224" y="752"/>
                  </a:lnTo>
                  <a:lnTo>
                    <a:pt x="221" y="753"/>
                  </a:lnTo>
                  <a:lnTo>
                    <a:pt x="219" y="753"/>
                  </a:lnTo>
                  <a:lnTo>
                    <a:pt x="217" y="755"/>
                  </a:lnTo>
                  <a:lnTo>
                    <a:pt x="216" y="755"/>
                  </a:lnTo>
                  <a:lnTo>
                    <a:pt x="214" y="755"/>
                  </a:lnTo>
                  <a:lnTo>
                    <a:pt x="214" y="755"/>
                  </a:lnTo>
                  <a:lnTo>
                    <a:pt x="214" y="752"/>
                  </a:lnTo>
                  <a:lnTo>
                    <a:pt x="214" y="750"/>
                  </a:lnTo>
                  <a:lnTo>
                    <a:pt x="216" y="747"/>
                  </a:lnTo>
                  <a:lnTo>
                    <a:pt x="216" y="743"/>
                  </a:lnTo>
                  <a:lnTo>
                    <a:pt x="214" y="742"/>
                  </a:lnTo>
                  <a:lnTo>
                    <a:pt x="212" y="740"/>
                  </a:lnTo>
                  <a:lnTo>
                    <a:pt x="209" y="740"/>
                  </a:lnTo>
                  <a:lnTo>
                    <a:pt x="206" y="740"/>
                  </a:lnTo>
                  <a:lnTo>
                    <a:pt x="203" y="740"/>
                  </a:lnTo>
                  <a:lnTo>
                    <a:pt x="199" y="742"/>
                  </a:lnTo>
                  <a:lnTo>
                    <a:pt x="198" y="743"/>
                  </a:lnTo>
                  <a:lnTo>
                    <a:pt x="198" y="745"/>
                  </a:lnTo>
                  <a:lnTo>
                    <a:pt x="198" y="745"/>
                  </a:lnTo>
                  <a:lnTo>
                    <a:pt x="198" y="747"/>
                  </a:lnTo>
                  <a:lnTo>
                    <a:pt x="199" y="748"/>
                  </a:lnTo>
                  <a:lnTo>
                    <a:pt x="199" y="752"/>
                  </a:lnTo>
                  <a:lnTo>
                    <a:pt x="199" y="753"/>
                  </a:lnTo>
                  <a:lnTo>
                    <a:pt x="199" y="753"/>
                  </a:lnTo>
                  <a:lnTo>
                    <a:pt x="198" y="753"/>
                  </a:lnTo>
                  <a:lnTo>
                    <a:pt x="196" y="752"/>
                  </a:lnTo>
                  <a:lnTo>
                    <a:pt x="193" y="747"/>
                  </a:lnTo>
                  <a:lnTo>
                    <a:pt x="193" y="743"/>
                  </a:lnTo>
                  <a:lnTo>
                    <a:pt x="193" y="738"/>
                  </a:lnTo>
                  <a:lnTo>
                    <a:pt x="194" y="735"/>
                  </a:lnTo>
                  <a:lnTo>
                    <a:pt x="198" y="732"/>
                  </a:lnTo>
                  <a:lnTo>
                    <a:pt x="199" y="730"/>
                  </a:lnTo>
                  <a:lnTo>
                    <a:pt x="199" y="728"/>
                  </a:lnTo>
                  <a:lnTo>
                    <a:pt x="196" y="724"/>
                  </a:lnTo>
                  <a:lnTo>
                    <a:pt x="193" y="719"/>
                  </a:lnTo>
                  <a:lnTo>
                    <a:pt x="189" y="712"/>
                  </a:lnTo>
                  <a:lnTo>
                    <a:pt x="186" y="709"/>
                  </a:lnTo>
                  <a:lnTo>
                    <a:pt x="184" y="704"/>
                  </a:lnTo>
                  <a:lnTo>
                    <a:pt x="183" y="701"/>
                  </a:lnTo>
                  <a:lnTo>
                    <a:pt x="181" y="697"/>
                  </a:lnTo>
                  <a:lnTo>
                    <a:pt x="178" y="696"/>
                  </a:lnTo>
                  <a:lnTo>
                    <a:pt x="176" y="696"/>
                  </a:lnTo>
                  <a:lnTo>
                    <a:pt x="175" y="694"/>
                  </a:lnTo>
                  <a:lnTo>
                    <a:pt x="175" y="692"/>
                  </a:lnTo>
                  <a:lnTo>
                    <a:pt x="176" y="692"/>
                  </a:lnTo>
                  <a:lnTo>
                    <a:pt x="178" y="694"/>
                  </a:lnTo>
                  <a:lnTo>
                    <a:pt x="180" y="696"/>
                  </a:lnTo>
                  <a:lnTo>
                    <a:pt x="181" y="697"/>
                  </a:lnTo>
                  <a:lnTo>
                    <a:pt x="183" y="697"/>
                  </a:lnTo>
                  <a:lnTo>
                    <a:pt x="183" y="697"/>
                  </a:lnTo>
                  <a:lnTo>
                    <a:pt x="181" y="694"/>
                  </a:lnTo>
                  <a:lnTo>
                    <a:pt x="180" y="692"/>
                  </a:lnTo>
                  <a:lnTo>
                    <a:pt x="178" y="691"/>
                  </a:lnTo>
                  <a:lnTo>
                    <a:pt x="176" y="689"/>
                  </a:lnTo>
                  <a:lnTo>
                    <a:pt x="173" y="687"/>
                  </a:lnTo>
                  <a:lnTo>
                    <a:pt x="171" y="686"/>
                  </a:lnTo>
                  <a:lnTo>
                    <a:pt x="170" y="684"/>
                  </a:lnTo>
                  <a:lnTo>
                    <a:pt x="170" y="681"/>
                  </a:lnTo>
                  <a:lnTo>
                    <a:pt x="171" y="677"/>
                  </a:lnTo>
                  <a:lnTo>
                    <a:pt x="173" y="676"/>
                  </a:lnTo>
                  <a:lnTo>
                    <a:pt x="175" y="674"/>
                  </a:lnTo>
                  <a:lnTo>
                    <a:pt x="178" y="676"/>
                  </a:lnTo>
                  <a:lnTo>
                    <a:pt x="180" y="676"/>
                  </a:lnTo>
                  <a:lnTo>
                    <a:pt x="183" y="676"/>
                  </a:lnTo>
                  <a:lnTo>
                    <a:pt x="184" y="676"/>
                  </a:lnTo>
                  <a:lnTo>
                    <a:pt x="188" y="673"/>
                  </a:lnTo>
                  <a:lnTo>
                    <a:pt x="191" y="664"/>
                  </a:lnTo>
                  <a:lnTo>
                    <a:pt x="193" y="654"/>
                  </a:lnTo>
                  <a:lnTo>
                    <a:pt x="191" y="643"/>
                  </a:lnTo>
                  <a:lnTo>
                    <a:pt x="189" y="635"/>
                  </a:lnTo>
                  <a:lnTo>
                    <a:pt x="181" y="618"/>
                  </a:lnTo>
                  <a:lnTo>
                    <a:pt x="168" y="602"/>
                  </a:lnTo>
                  <a:lnTo>
                    <a:pt x="158" y="587"/>
                  </a:lnTo>
                  <a:lnTo>
                    <a:pt x="138" y="549"/>
                  </a:lnTo>
                  <a:lnTo>
                    <a:pt x="130" y="526"/>
                  </a:lnTo>
                  <a:lnTo>
                    <a:pt x="124" y="505"/>
                  </a:lnTo>
                  <a:lnTo>
                    <a:pt x="110" y="487"/>
                  </a:lnTo>
                  <a:lnTo>
                    <a:pt x="109" y="483"/>
                  </a:lnTo>
                  <a:lnTo>
                    <a:pt x="107" y="478"/>
                  </a:lnTo>
                  <a:lnTo>
                    <a:pt x="106" y="475"/>
                  </a:lnTo>
                  <a:lnTo>
                    <a:pt x="104" y="472"/>
                  </a:lnTo>
                  <a:lnTo>
                    <a:pt x="104" y="473"/>
                  </a:lnTo>
                  <a:lnTo>
                    <a:pt x="104" y="473"/>
                  </a:lnTo>
                  <a:lnTo>
                    <a:pt x="102" y="473"/>
                  </a:lnTo>
                  <a:lnTo>
                    <a:pt x="101" y="473"/>
                  </a:lnTo>
                  <a:lnTo>
                    <a:pt x="99" y="472"/>
                  </a:lnTo>
                  <a:lnTo>
                    <a:pt x="91" y="465"/>
                  </a:lnTo>
                  <a:lnTo>
                    <a:pt x="81" y="457"/>
                  </a:lnTo>
                  <a:lnTo>
                    <a:pt x="71" y="449"/>
                  </a:lnTo>
                  <a:lnTo>
                    <a:pt x="66" y="442"/>
                  </a:lnTo>
                  <a:lnTo>
                    <a:pt x="63" y="432"/>
                  </a:lnTo>
                  <a:lnTo>
                    <a:pt x="56" y="422"/>
                  </a:lnTo>
                  <a:lnTo>
                    <a:pt x="53" y="419"/>
                  </a:lnTo>
                  <a:lnTo>
                    <a:pt x="50" y="414"/>
                  </a:lnTo>
                  <a:lnTo>
                    <a:pt x="48" y="411"/>
                  </a:lnTo>
                  <a:lnTo>
                    <a:pt x="46" y="403"/>
                  </a:lnTo>
                  <a:lnTo>
                    <a:pt x="45" y="393"/>
                  </a:lnTo>
                  <a:lnTo>
                    <a:pt x="43" y="391"/>
                  </a:lnTo>
                  <a:lnTo>
                    <a:pt x="41" y="388"/>
                  </a:lnTo>
                  <a:lnTo>
                    <a:pt x="40" y="386"/>
                  </a:lnTo>
                  <a:lnTo>
                    <a:pt x="38" y="383"/>
                  </a:lnTo>
                  <a:lnTo>
                    <a:pt x="37" y="380"/>
                  </a:lnTo>
                  <a:lnTo>
                    <a:pt x="37" y="378"/>
                  </a:lnTo>
                  <a:lnTo>
                    <a:pt x="38" y="376"/>
                  </a:lnTo>
                  <a:lnTo>
                    <a:pt x="38" y="378"/>
                  </a:lnTo>
                  <a:lnTo>
                    <a:pt x="40" y="378"/>
                  </a:lnTo>
                  <a:lnTo>
                    <a:pt x="40" y="380"/>
                  </a:lnTo>
                  <a:lnTo>
                    <a:pt x="41" y="380"/>
                  </a:lnTo>
                  <a:lnTo>
                    <a:pt x="41" y="378"/>
                  </a:lnTo>
                  <a:lnTo>
                    <a:pt x="41" y="375"/>
                  </a:lnTo>
                  <a:lnTo>
                    <a:pt x="40" y="371"/>
                  </a:lnTo>
                  <a:lnTo>
                    <a:pt x="38" y="368"/>
                  </a:lnTo>
                  <a:lnTo>
                    <a:pt x="35" y="367"/>
                  </a:lnTo>
                  <a:lnTo>
                    <a:pt x="33" y="365"/>
                  </a:lnTo>
                  <a:lnTo>
                    <a:pt x="32" y="362"/>
                  </a:lnTo>
                  <a:lnTo>
                    <a:pt x="30" y="358"/>
                  </a:lnTo>
                  <a:lnTo>
                    <a:pt x="30" y="355"/>
                  </a:lnTo>
                  <a:lnTo>
                    <a:pt x="32" y="352"/>
                  </a:lnTo>
                  <a:lnTo>
                    <a:pt x="32" y="348"/>
                  </a:lnTo>
                  <a:lnTo>
                    <a:pt x="30" y="344"/>
                  </a:lnTo>
                  <a:lnTo>
                    <a:pt x="28" y="340"/>
                  </a:lnTo>
                  <a:lnTo>
                    <a:pt x="25" y="337"/>
                  </a:lnTo>
                  <a:lnTo>
                    <a:pt x="23" y="334"/>
                  </a:lnTo>
                  <a:lnTo>
                    <a:pt x="25" y="330"/>
                  </a:lnTo>
                  <a:lnTo>
                    <a:pt x="25" y="329"/>
                  </a:lnTo>
                  <a:lnTo>
                    <a:pt x="27" y="325"/>
                  </a:lnTo>
                  <a:lnTo>
                    <a:pt x="27" y="324"/>
                  </a:lnTo>
                  <a:lnTo>
                    <a:pt x="25" y="319"/>
                  </a:lnTo>
                  <a:lnTo>
                    <a:pt x="22" y="316"/>
                  </a:lnTo>
                  <a:lnTo>
                    <a:pt x="22" y="311"/>
                  </a:lnTo>
                  <a:lnTo>
                    <a:pt x="22" y="307"/>
                  </a:lnTo>
                  <a:lnTo>
                    <a:pt x="23" y="304"/>
                  </a:lnTo>
                  <a:lnTo>
                    <a:pt x="23" y="301"/>
                  </a:lnTo>
                  <a:lnTo>
                    <a:pt x="23" y="299"/>
                  </a:lnTo>
                  <a:lnTo>
                    <a:pt x="22" y="294"/>
                  </a:lnTo>
                  <a:lnTo>
                    <a:pt x="22" y="291"/>
                  </a:lnTo>
                  <a:lnTo>
                    <a:pt x="20" y="286"/>
                  </a:lnTo>
                  <a:lnTo>
                    <a:pt x="17" y="283"/>
                  </a:lnTo>
                  <a:lnTo>
                    <a:pt x="13" y="279"/>
                  </a:lnTo>
                  <a:lnTo>
                    <a:pt x="12" y="274"/>
                  </a:lnTo>
                  <a:lnTo>
                    <a:pt x="12" y="273"/>
                  </a:lnTo>
                  <a:lnTo>
                    <a:pt x="12" y="271"/>
                  </a:lnTo>
                  <a:lnTo>
                    <a:pt x="12" y="269"/>
                  </a:lnTo>
                  <a:lnTo>
                    <a:pt x="10" y="265"/>
                  </a:lnTo>
                  <a:lnTo>
                    <a:pt x="9" y="261"/>
                  </a:lnTo>
                  <a:lnTo>
                    <a:pt x="5" y="258"/>
                  </a:lnTo>
                  <a:lnTo>
                    <a:pt x="4" y="253"/>
                  </a:lnTo>
                  <a:lnTo>
                    <a:pt x="5" y="240"/>
                  </a:lnTo>
                  <a:lnTo>
                    <a:pt x="5" y="227"/>
                  </a:lnTo>
                  <a:lnTo>
                    <a:pt x="4" y="225"/>
                  </a:lnTo>
                  <a:lnTo>
                    <a:pt x="4" y="222"/>
                  </a:lnTo>
                  <a:lnTo>
                    <a:pt x="2" y="220"/>
                  </a:lnTo>
                  <a:lnTo>
                    <a:pt x="2" y="218"/>
                  </a:lnTo>
                  <a:lnTo>
                    <a:pt x="2" y="215"/>
                  </a:lnTo>
                  <a:lnTo>
                    <a:pt x="4" y="214"/>
                  </a:lnTo>
                  <a:lnTo>
                    <a:pt x="4" y="214"/>
                  </a:lnTo>
                  <a:lnTo>
                    <a:pt x="4" y="215"/>
                  </a:lnTo>
                  <a:lnTo>
                    <a:pt x="4" y="215"/>
                  </a:lnTo>
                  <a:lnTo>
                    <a:pt x="4" y="215"/>
                  </a:lnTo>
                  <a:lnTo>
                    <a:pt x="4" y="214"/>
                  </a:lnTo>
                  <a:lnTo>
                    <a:pt x="4" y="210"/>
                  </a:lnTo>
                  <a:lnTo>
                    <a:pt x="4" y="207"/>
                  </a:lnTo>
                  <a:lnTo>
                    <a:pt x="2" y="204"/>
                  </a:lnTo>
                  <a:lnTo>
                    <a:pt x="0" y="199"/>
                  </a:lnTo>
                  <a:lnTo>
                    <a:pt x="0" y="195"/>
                  </a:lnTo>
                  <a:lnTo>
                    <a:pt x="0" y="192"/>
                  </a:lnTo>
                  <a:lnTo>
                    <a:pt x="0" y="192"/>
                  </a:lnTo>
                  <a:lnTo>
                    <a:pt x="0" y="192"/>
                  </a:lnTo>
                  <a:lnTo>
                    <a:pt x="0" y="195"/>
                  </a:lnTo>
                  <a:lnTo>
                    <a:pt x="2" y="197"/>
                  </a:lnTo>
                  <a:lnTo>
                    <a:pt x="2" y="197"/>
                  </a:lnTo>
                  <a:lnTo>
                    <a:pt x="4" y="197"/>
                  </a:lnTo>
                  <a:lnTo>
                    <a:pt x="5" y="194"/>
                  </a:lnTo>
                  <a:lnTo>
                    <a:pt x="5" y="191"/>
                  </a:lnTo>
                  <a:lnTo>
                    <a:pt x="5" y="187"/>
                  </a:lnTo>
                  <a:lnTo>
                    <a:pt x="5" y="182"/>
                  </a:lnTo>
                </a:path>
              </a:pathLst>
            </a:custGeom>
            <a:noFill/>
            <a:ln w="3">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 name="Freeform 201"/>
            <p:cNvSpPr/>
            <p:nvPr/>
          </p:nvSpPr>
          <p:spPr>
            <a:xfrm>
              <a:off x="3637445" y="3185850"/>
              <a:ext cx="58105" cy="40486"/>
            </a:xfrm>
            <a:custGeom>
              <a:avLst/>
              <a:gdLst>
                <a:gd name="connsiteX0" fmla="*/ 30244 w 75092"/>
                <a:gd name="connsiteY0" fmla="*/ 0 h 52322"/>
                <a:gd name="connsiteX1" fmla="*/ 17786 w 75092"/>
                <a:gd name="connsiteY1" fmla="*/ 2491 h 52322"/>
                <a:gd name="connsiteX2" fmla="*/ 2837 w 75092"/>
                <a:gd name="connsiteY2" fmla="*/ 7474 h 52322"/>
                <a:gd name="connsiteX3" fmla="*/ 2837 w 75092"/>
                <a:gd name="connsiteY3" fmla="*/ 39865 h 52322"/>
                <a:gd name="connsiteX4" fmla="*/ 5329 w 75092"/>
                <a:gd name="connsiteY4" fmla="*/ 49831 h 52322"/>
                <a:gd name="connsiteX5" fmla="*/ 12803 w 75092"/>
                <a:gd name="connsiteY5" fmla="*/ 52322 h 52322"/>
                <a:gd name="connsiteX6" fmla="*/ 57651 w 75092"/>
                <a:gd name="connsiteY6" fmla="*/ 49831 h 52322"/>
                <a:gd name="connsiteX7" fmla="*/ 65126 w 75092"/>
                <a:gd name="connsiteY7" fmla="*/ 44848 h 52322"/>
                <a:gd name="connsiteX8" fmla="*/ 75092 w 75092"/>
                <a:gd name="connsiteY8" fmla="*/ 42356 h 52322"/>
                <a:gd name="connsiteX9" fmla="*/ 72601 w 75092"/>
                <a:gd name="connsiteY9" fmla="*/ 19932 h 52322"/>
                <a:gd name="connsiteX10" fmla="*/ 70109 w 75092"/>
                <a:gd name="connsiteY10" fmla="*/ 12458 h 52322"/>
                <a:gd name="connsiteX11" fmla="*/ 55160 w 75092"/>
                <a:gd name="connsiteY11" fmla="*/ 7474 h 52322"/>
                <a:gd name="connsiteX12" fmla="*/ 47685 w 75092"/>
                <a:gd name="connsiteY12" fmla="*/ 4983 h 52322"/>
                <a:gd name="connsiteX13" fmla="*/ 40210 w 75092"/>
                <a:gd name="connsiteY13" fmla="*/ 2491 h 52322"/>
                <a:gd name="connsiteX14" fmla="*/ 30244 w 75092"/>
                <a:gd name="connsiteY14" fmla="*/ 0 h 5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092" h="52322">
                  <a:moveTo>
                    <a:pt x="30244" y="0"/>
                  </a:moveTo>
                  <a:cubicBezTo>
                    <a:pt x="26091" y="830"/>
                    <a:pt x="21872" y="1377"/>
                    <a:pt x="17786" y="2491"/>
                  </a:cubicBezTo>
                  <a:cubicBezTo>
                    <a:pt x="12719" y="3873"/>
                    <a:pt x="2837" y="7474"/>
                    <a:pt x="2837" y="7474"/>
                  </a:cubicBezTo>
                  <a:cubicBezTo>
                    <a:pt x="-1168" y="23492"/>
                    <a:pt x="-717" y="16771"/>
                    <a:pt x="2837" y="39865"/>
                  </a:cubicBezTo>
                  <a:cubicBezTo>
                    <a:pt x="3358" y="43249"/>
                    <a:pt x="3190" y="47157"/>
                    <a:pt x="5329" y="49831"/>
                  </a:cubicBezTo>
                  <a:cubicBezTo>
                    <a:pt x="6970" y="51882"/>
                    <a:pt x="10312" y="51492"/>
                    <a:pt x="12803" y="52322"/>
                  </a:cubicBezTo>
                  <a:cubicBezTo>
                    <a:pt x="27752" y="51492"/>
                    <a:pt x="42829" y="51948"/>
                    <a:pt x="57651" y="49831"/>
                  </a:cubicBezTo>
                  <a:cubicBezTo>
                    <a:pt x="60615" y="49408"/>
                    <a:pt x="62374" y="46028"/>
                    <a:pt x="65126" y="44848"/>
                  </a:cubicBezTo>
                  <a:cubicBezTo>
                    <a:pt x="68273" y="43499"/>
                    <a:pt x="71770" y="43187"/>
                    <a:pt x="75092" y="42356"/>
                  </a:cubicBezTo>
                  <a:cubicBezTo>
                    <a:pt x="74262" y="34881"/>
                    <a:pt x="73837" y="27350"/>
                    <a:pt x="72601" y="19932"/>
                  </a:cubicBezTo>
                  <a:cubicBezTo>
                    <a:pt x="72169" y="17342"/>
                    <a:pt x="72246" y="13984"/>
                    <a:pt x="70109" y="12458"/>
                  </a:cubicBezTo>
                  <a:cubicBezTo>
                    <a:pt x="65835" y="9405"/>
                    <a:pt x="60143" y="9135"/>
                    <a:pt x="55160" y="7474"/>
                  </a:cubicBezTo>
                  <a:lnTo>
                    <a:pt x="47685" y="4983"/>
                  </a:lnTo>
                  <a:cubicBezTo>
                    <a:pt x="45193" y="4152"/>
                    <a:pt x="42836" y="2491"/>
                    <a:pt x="40210" y="2491"/>
                  </a:cubicBezTo>
                  <a:lnTo>
                    <a:pt x="30244" y="0"/>
                  </a:lnTo>
                  <a:close/>
                </a:path>
              </a:pathLst>
            </a:custGeom>
            <a:solidFill>
              <a:srgbClr val="143D7E"/>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Freeform 202"/>
            <p:cNvSpPr/>
            <p:nvPr/>
          </p:nvSpPr>
          <p:spPr>
            <a:xfrm>
              <a:off x="3720431" y="3234048"/>
              <a:ext cx="23979" cy="19279"/>
            </a:xfrm>
            <a:custGeom>
              <a:avLst/>
              <a:gdLst>
                <a:gd name="connsiteX0" fmla="*/ 10201 w 30989"/>
                <a:gd name="connsiteY0" fmla="*/ 0 h 24915"/>
                <a:gd name="connsiteX1" fmla="*/ 2727 w 30989"/>
                <a:gd name="connsiteY1" fmla="*/ 12457 h 24915"/>
                <a:gd name="connsiteX2" fmla="*/ 235 w 30989"/>
                <a:gd name="connsiteY2" fmla="*/ 19932 h 24915"/>
                <a:gd name="connsiteX3" fmla="*/ 7710 w 30989"/>
                <a:gd name="connsiteY3" fmla="*/ 24915 h 24915"/>
                <a:gd name="connsiteX4" fmla="*/ 30134 w 30989"/>
                <a:gd name="connsiteY4" fmla="*/ 19932 h 24915"/>
                <a:gd name="connsiteX5" fmla="*/ 27642 w 30989"/>
                <a:gd name="connsiteY5" fmla="*/ 12457 h 24915"/>
                <a:gd name="connsiteX6" fmla="*/ 12693 w 30989"/>
                <a:gd name="connsiteY6" fmla="*/ 7474 h 24915"/>
                <a:gd name="connsiteX7" fmla="*/ 10201 w 30989"/>
                <a:gd name="connsiteY7" fmla="*/ 0 h 2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89" h="24915">
                  <a:moveTo>
                    <a:pt x="10201" y="0"/>
                  </a:moveTo>
                  <a:cubicBezTo>
                    <a:pt x="7710" y="4152"/>
                    <a:pt x="4893" y="8126"/>
                    <a:pt x="2727" y="12457"/>
                  </a:cubicBezTo>
                  <a:cubicBezTo>
                    <a:pt x="1552" y="14806"/>
                    <a:pt x="-740" y="17493"/>
                    <a:pt x="235" y="19932"/>
                  </a:cubicBezTo>
                  <a:cubicBezTo>
                    <a:pt x="1347" y="22712"/>
                    <a:pt x="5218" y="23254"/>
                    <a:pt x="7710" y="24915"/>
                  </a:cubicBezTo>
                  <a:cubicBezTo>
                    <a:pt x="15185" y="23254"/>
                    <a:pt x="23641" y="23990"/>
                    <a:pt x="30134" y="19932"/>
                  </a:cubicBezTo>
                  <a:cubicBezTo>
                    <a:pt x="32361" y="18540"/>
                    <a:pt x="29779" y="13984"/>
                    <a:pt x="27642" y="12457"/>
                  </a:cubicBezTo>
                  <a:cubicBezTo>
                    <a:pt x="23368" y="9404"/>
                    <a:pt x="16408" y="11187"/>
                    <a:pt x="12693" y="7474"/>
                  </a:cubicBezTo>
                  <a:lnTo>
                    <a:pt x="10201" y="0"/>
                  </a:lnTo>
                  <a:close/>
                </a:path>
              </a:pathLst>
            </a:custGeom>
            <a:solidFill>
              <a:srgbClr val="143D7E"/>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Freeform 203"/>
            <p:cNvSpPr/>
            <p:nvPr/>
          </p:nvSpPr>
          <p:spPr>
            <a:xfrm>
              <a:off x="3781852" y="3285942"/>
              <a:ext cx="25517" cy="25223"/>
            </a:xfrm>
            <a:custGeom>
              <a:avLst/>
              <a:gdLst>
                <a:gd name="connsiteX0" fmla="*/ 5570 w 32977"/>
                <a:gd name="connsiteY0" fmla="*/ 5190 h 32597"/>
                <a:gd name="connsiteX1" fmla="*/ 3079 w 32977"/>
                <a:gd name="connsiteY1" fmla="*/ 27614 h 32597"/>
                <a:gd name="connsiteX2" fmla="*/ 10553 w 32977"/>
                <a:gd name="connsiteY2" fmla="*/ 32597 h 32597"/>
                <a:gd name="connsiteX3" fmla="*/ 27994 w 32977"/>
                <a:gd name="connsiteY3" fmla="*/ 25122 h 32597"/>
                <a:gd name="connsiteX4" fmla="*/ 32977 w 32977"/>
                <a:gd name="connsiteY4" fmla="*/ 10173 h 32597"/>
                <a:gd name="connsiteX5" fmla="*/ 5570 w 32977"/>
                <a:gd name="connsiteY5" fmla="*/ 5190 h 3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77" h="32597">
                  <a:moveTo>
                    <a:pt x="5570" y="5190"/>
                  </a:moveTo>
                  <a:cubicBezTo>
                    <a:pt x="587" y="8097"/>
                    <a:pt x="-2733" y="18896"/>
                    <a:pt x="3079" y="27614"/>
                  </a:cubicBezTo>
                  <a:cubicBezTo>
                    <a:pt x="4740" y="30105"/>
                    <a:pt x="8062" y="30936"/>
                    <a:pt x="10553" y="32597"/>
                  </a:cubicBezTo>
                  <a:cubicBezTo>
                    <a:pt x="15262" y="31420"/>
                    <a:pt x="24808" y="30219"/>
                    <a:pt x="27994" y="25122"/>
                  </a:cubicBezTo>
                  <a:cubicBezTo>
                    <a:pt x="30778" y="20668"/>
                    <a:pt x="32977" y="10173"/>
                    <a:pt x="32977" y="10173"/>
                  </a:cubicBezTo>
                  <a:cubicBezTo>
                    <a:pt x="29509" y="-7172"/>
                    <a:pt x="10553" y="2283"/>
                    <a:pt x="5570" y="5190"/>
                  </a:cubicBezTo>
                  <a:close/>
                </a:path>
              </a:pathLst>
            </a:custGeom>
            <a:solidFill>
              <a:srgbClr val="143D7E"/>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Freeform 204"/>
            <p:cNvSpPr/>
            <p:nvPr/>
          </p:nvSpPr>
          <p:spPr>
            <a:xfrm>
              <a:off x="3680116" y="3260703"/>
              <a:ext cx="10414" cy="6241"/>
            </a:xfrm>
            <a:custGeom>
              <a:avLst/>
              <a:gdLst>
                <a:gd name="connsiteX0" fmla="*/ 14 w 13459"/>
                <a:gd name="connsiteY0" fmla="*/ 2926 h 8066"/>
                <a:gd name="connsiteX1" fmla="*/ 12471 w 13459"/>
                <a:gd name="connsiteY1" fmla="*/ 7909 h 8066"/>
                <a:gd name="connsiteX2" fmla="*/ 9980 w 13459"/>
                <a:gd name="connsiteY2" fmla="*/ 434 h 8066"/>
                <a:gd name="connsiteX3" fmla="*/ 14 w 13459"/>
                <a:gd name="connsiteY3" fmla="*/ 2926 h 8066"/>
              </a:gdLst>
              <a:ahLst/>
              <a:cxnLst>
                <a:cxn ang="0">
                  <a:pos x="connsiteX0" y="connsiteY0"/>
                </a:cxn>
                <a:cxn ang="0">
                  <a:pos x="connsiteX1" y="connsiteY1"/>
                </a:cxn>
                <a:cxn ang="0">
                  <a:pos x="connsiteX2" y="connsiteY2"/>
                </a:cxn>
                <a:cxn ang="0">
                  <a:pos x="connsiteX3" y="connsiteY3"/>
                </a:cxn>
              </a:cxnLst>
              <a:rect l="l" t="t" r="r" b="b"/>
              <a:pathLst>
                <a:path w="13459" h="8066">
                  <a:moveTo>
                    <a:pt x="14" y="2926"/>
                  </a:moveTo>
                  <a:cubicBezTo>
                    <a:pt x="429" y="4172"/>
                    <a:pt x="8132" y="8994"/>
                    <a:pt x="12471" y="7909"/>
                  </a:cubicBezTo>
                  <a:cubicBezTo>
                    <a:pt x="15019" y="7272"/>
                    <a:pt x="12081" y="2010"/>
                    <a:pt x="9980" y="434"/>
                  </a:cubicBezTo>
                  <a:cubicBezTo>
                    <a:pt x="7987" y="-1061"/>
                    <a:pt x="-401" y="1680"/>
                    <a:pt x="14" y="2926"/>
                  </a:cubicBezTo>
                  <a:close/>
                </a:path>
              </a:pathLst>
            </a:custGeom>
            <a:solidFill>
              <a:srgbClr val="143D7E"/>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6" name="Rectangle 205"/>
          <p:cNvSpPr/>
          <p:nvPr/>
        </p:nvSpPr>
        <p:spPr bwMode="auto">
          <a:xfrm flipH="1">
            <a:off x="5438427" y="1374122"/>
            <a:ext cx="91819" cy="2906958"/>
          </a:xfrm>
          <a:prstGeom prst="rect">
            <a:avLst/>
          </a:prstGeom>
          <a:solidFill>
            <a:srgbClr val="143D7E"/>
          </a:solidFill>
          <a:ln w="9525"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dirty="0">
              <a:solidFill>
                <a:prstClr val="black"/>
              </a:solidFill>
              <a:latin typeface="Times" charset="0"/>
            </a:endParaRPr>
          </a:p>
        </p:txBody>
      </p:sp>
      <p:sp>
        <p:nvSpPr>
          <p:cNvPr id="252" name="Rectangle 251"/>
          <p:cNvSpPr/>
          <p:nvPr/>
        </p:nvSpPr>
        <p:spPr bwMode="gray">
          <a:xfrm>
            <a:off x="4028211" y="1085693"/>
            <a:ext cx="1371600" cy="457200"/>
          </a:xfrm>
          <a:prstGeom prst="rect">
            <a:avLst/>
          </a:prstGeom>
          <a:noFill/>
          <a:ln w="6350" algn="ctr">
            <a:noFill/>
            <a:miter lim="800000"/>
            <a:headEnd/>
            <a:tailEnd/>
          </a:ln>
        </p:spPr>
        <p:txBody>
          <a:bodyPr lIns="67482" tIns="53986" rIns="67482" bIns="53986" rtlCol="0" anchor="ctr"/>
          <a:lstStyle/>
          <a:p>
            <a:pPr algn="ctr" defTabSz="685617" fontAlgn="base">
              <a:spcBef>
                <a:spcPct val="50000"/>
              </a:spcBef>
              <a:spcAft>
                <a:spcPct val="0"/>
              </a:spcAft>
              <a:buClr>
                <a:srgbClr val="F0AB00"/>
              </a:buClr>
              <a:buSzPct val="80000"/>
            </a:pPr>
            <a:r>
              <a:rPr lang="en-US" sz="1000" b="1" kern="0" dirty="0">
                <a:ea typeface="Arial Unicode MS" pitchFamily="34" charset="-128"/>
                <a:cs typeface="Arial Unicode MS" pitchFamily="34" charset="-128"/>
              </a:rPr>
              <a:t>Featured in Media</a:t>
            </a:r>
          </a:p>
        </p:txBody>
      </p:sp>
      <p:sp>
        <p:nvSpPr>
          <p:cNvPr id="253" name="Rectangle 252"/>
          <p:cNvSpPr/>
          <p:nvPr/>
        </p:nvSpPr>
        <p:spPr bwMode="gray">
          <a:xfrm>
            <a:off x="5767095" y="461688"/>
            <a:ext cx="2107251" cy="457200"/>
          </a:xfrm>
          <a:prstGeom prst="rect">
            <a:avLst/>
          </a:prstGeom>
          <a:noFill/>
          <a:ln w="6350" algn="ctr">
            <a:noFill/>
            <a:miter lim="800000"/>
            <a:headEnd/>
            <a:tailEnd/>
          </a:ln>
        </p:spPr>
        <p:txBody>
          <a:bodyPr lIns="67482" tIns="53986" rIns="67482" bIns="53986" rtlCol="0" anchor="ctr"/>
          <a:lstStyle/>
          <a:p>
            <a:pPr algn="ctr" defTabSz="685617" fontAlgn="base">
              <a:spcBef>
                <a:spcPct val="50000"/>
              </a:spcBef>
              <a:spcAft>
                <a:spcPct val="0"/>
              </a:spcAft>
              <a:buClr>
                <a:srgbClr val="F0AB00"/>
              </a:buClr>
              <a:buSzPct val="80000"/>
            </a:pPr>
            <a:r>
              <a:rPr lang="en-US" sz="1000" b="1" kern="0" dirty="0">
                <a:ea typeface="Arial Unicode MS" pitchFamily="34" charset="-128"/>
                <a:cs typeface="Arial Unicode MS" pitchFamily="34" charset="-128"/>
              </a:rPr>
              <a:t>Past Speakers at WITA Events</a:t>
            </a:r>
          </a:p>
        </p:txBody>
      </p:sp>
      <p:grpSp>
        <p:nvGrpSpPr>
          <p:cNvPr id="254" name="Group 253"/>
          <p:cNvGrpSpPr/>
          <p:nvPr/>
        </p:nvGrpSpPr>
        <p:grpSpPr>
          <a:xfrm>
            <a:off x="5541553" y="880621"/>
            <a:ext cx="3641606" cy="4437112"/>
            <a:chOff x="5541553" y="880621"/>
            <a:chExt cx="3641606" cy="4437112"/>
          </a:xfrm>
        </p:grpSpPr>
        <p:sp>
          <p:nvSpPr>
            <p:cNvPr id="255" name="Rectangle 254"/>
            <p:cNvSpPr/>
            <p:nvPr/>
          </p:nvSpPr>
          <p:spPr>
            <a:xfrm>
              <a:off x="5601128" y="880621"/>
              <a:ext cx="3582031" cy="4437112"/>
            </a:xfrm>
            <a:prstGeom prst="rect">
              <a:avLst/>
            </a:prstGeom>
          </p:spPr>
          <p:txBody>
            <a:bodyPr wrap="square">
              <a:spAutoFit/>
            </a:bodyPr>
            <a:lstStyle/>
            <a:p>
              <a:pPr>
                <a:spcBef>
                  <a:spcPts val="450"/>
                </a:spcBef>
                <a:spcAft>
                  <a:spcPts val="450"/>
                </a:spcAft>
              </a:pPr>
              <a:r>
                <a:rPr lang="en-US" sz="1400" i="1" dirty="0">
                  <a:solidFill>
                    <a:prstClr val="white"/>
                  </a:solidFill>
                  <a:cs typeface="Arial" panose="020B0604020202020204" pitchFamily="34" charset="0"/>
                </a:rPr>
                <a:t>Amrote Abdella  Head of Microsoft for Africa</a:t>
              </a:r>
            </a:p>
            <a:p>
              <a:pPr>
                <a:spcBef>
                  <a:spcPts val="450"/>
                </a:spcBef>
                <a:spcAft>
                  <a:spcPts val="450"/>
                </a:spcAft>
              </a:pPr>
              <a:r>
                <a:rPr lang="en-US" sz="1400" i="1" dirty="0">
                  <a:solidFill>
                    <a:prstClr val="white"/>
                  </a:solidFill>
                  <a:cs typeface="Arial" panose="020B0604020202020204" pitchFamily="34" charset="0"/>
                </a:rPr>
                <a:t>Betty Kumahor (Ex CEO of </a:t>
              </a:r>
              <a:r>
                <a:rPr lang="en-US" sz="1400" i="1" dirty="0" err="1">
                  <a:solidFill>
                    <a:prstClr val="white"/>
                  </a:solidFill>
                  <a:cs typeface="Arial" panose="020B0604020202020204" pitchFamily="34" charset="0"/>
                </a:rPr>
                <a:t>Thoughtsworks</a:t>
              </a:r>
              <a:r>
                <a:rPr lang="en-US" sz="1400" i="1" dirty="0">
                  <a:solidFill>
                    <a:prstClr val="white"/>
                  </a:solidFill>
                  <a:cs typeface="Arial" panose="020B0604020202020204" pitchFamily="34" charset="0"/>
                </a:rPr>
                <a:t> Africa and World Economic Forum Young Global Leader)</a:t>
              </a:r>
            </a:p>
            <a:p>
              <a:pPr>
                <a:spcBef>
                  <a:spcPts val="450"/>
                </a:spcBef>
                <a:spcAft>
                  <a:spcPts val="450"/>
                </a:spcAft>
              </a:pPr>
              <a:r>
                <a:rPr lang="en-US" sz="1400" i="1" dirty="0">
                  <a:solidFill>
                    <a:prstClr val="white"/>
                  </a:solidFill>
                  <a:cs typeface="Arial" panose="020B0604020202020204" pitchFamily="34" charset="0"/>
                </a:rPr>
                <a:t>Lucy Quist First female CEO of a Telecoms Company in West Africa</a:t>
              </a:r>
            </a:p>
            <a:p>
              <a:pPr>
                <a:spcBef>
                  <a:spcPts val="450"/>
                </a:spcBef>
                <a:spcAft>
                  <a:spcPts val="450"/>
                </a:spcAft>
              </a:pPr>
              <a:r>
                <a:rPr lang="en-US" sz="1400" i="1" dirty="0">
                  <a:solidFill>
                    <a:prstClr val="white"/>
                  </a:solidFill>
                  <a:cs typeface="Arial" panose="020B0604020202020204" pitchFamily="34" charset="0"/>
                </a:rPr>
                <a:t>Juliet </a:t>
              </a:r>
              <a:r>
                <a:rPr lang="en-US" sz="1400" i="1" dirty="0" err="1">
                  <a:solidFill>
                    <a:prstClr val="white"/>
                  </a:solidFill>
                  <a:cs typeface="Arial" panose="020B0604020202020204" pitchFamily="34" charset="0"/>
                </a:rPr>
                <a:t>Ehimuam</a:t>
              </a:r>
              <a:r>
                <a:rPr lang="en-US" sz="1400" i="1" dirty="0">
                  <a:solidFill>
                    <a:prstClr val="white"/>
                  </a:solidFill>
                  <a:cs typeface="Arial" panose="020B0604020202020204" pitchFamily="34" charset="0"/>
                </a:rPr>
                <a:t>  Country Manager of Google Nigeria </a:t>
              </a:r>
            </a:p>
            <a:p>
              <a:pPr>
                <a:spcBef>
                  <a:spcPts val="450"/>
                </a:spcBef>
                <a:spcAft>
                  <a:spcPts val="450"/>
                </a:spcAft>
              </a:pPr>
              <a:r>
                <a:rPr lang="en-US" sz="1400" i="1" dirty="0">
                  <a:solidFill>
                    <a:prstClr val="white"/>
                  </a:solidFill>
                  <a:cs typeface="Arial" panose="020B0604020202020204" pitchFamily="34" charset="0"/>
                </a:rPr>
                <a:t>Estelle Akrofi Country Manager of Google Ghana </a:t>
              </a:r>
            </a:p>
            <a:p>
              <a:pPr>
                <a:spcBef>
                  <a:spcPts val="450"/>
                </a:spcBef>
                <a:spcAft>
                  <a:spcPts val="450"/>
                </a:spcAft>
              </a:pPr>
              <a:r>
                <a:rPr lang="en-US" sz="1400" i="1" dirty="0">
                  <a:solidFill>
                    <a:prstClr val="white"/>
                  </a:solidFill>
                  <a:cs typeface="Arial" panose="020B0604020202020204" pitchFamily="34" charset="0"/>
                </a:rPr>
                <a:t>Akua Gyekye Public Policy Manager of Facebook Africa </a:t>
              </a:r>
            </a:p>
            <a:p>
              <a:pPr>
                <a:spcBef>
                  <a:spcPts val="450"/>
                </a:spcBef>
                <a:spcAft>
                  <a:spcPts val="450"/>
                </a:spcAft>
              </a:pPr>
              <a:r>
                <a:rPr lang="en-US" sz="1400" i="1" dirty="0">
                  <a:solidFill>
                    <a:prstClr val="white"/>
                  </a:solidFill>
                  <a:cs typeface="Arial" panose="020B0604020202020204" pitchFamily="34" charset="0"/>
                </a:rPr>
                <a:t>Wambui Kinya CEO of ThoughtWorks Africa </a:t>
              </a:r>
            </a:p>
            <a:p>
              <a:pPr>
                <a:spcBef>
                  <a:spcPts val="450"/>
                </a:spcBef>
                <a:spcAft>
                  <a:spcPts val="450"/>
                </a:spcAft>
              </a:pPr>
              <a:endParaRPr lang="en-US" sz="1400" i="1" dirty="0">
                <a:solidFill>
                  <a:prstClr val="white"/>
                </a:solidFill>
                <a:cs typeface="Arial" panose="020B0604020202020204" pitchFamily="34" charset="0"/>
              </a:endParaRPr>
            </a:p>
          </p:txBody>
        </p:sp>
        <p:sp>
          <p:nvSpPr>
            <p:cNvPr id="256" name="Rectangle 255"/>
            <p:cNvSpPr/>
            <p:nvPr/>
          </p:nvSpPr>
          <p:spPr>
            <a:xfrm>
              <a:off x="5554384" y="1025319"/>
              <a:ext cx="3574788" cy="307777"/>
            </a:xfrm>
            <a:prstGeom prst="rect">
              <a:avLst/>
            </a:prstGeom>
          </p:spPr>
          <p:txBody>
            <a:bodyPr wrap="square">
              <a:spAutoFit/>
            </a:bodyPr>
            <a:lstStyle/>
            <a:p>
              <a:pPr>
                <a:spcBef>
                  <a:spcPts val="450"/>
                </a:spcBef>
                <a:spcAft>
                  <a:spcPts val="450"/>
                </a:spcAft>
              </a:pPr>
              <a:endParaRPr lang="en-US" sz="1400" i="1" dirty="0">
                <a:solidFill>
                  <a:schemeClr val="bg1"/>
                </a:solidFill>
                <a:latin typeface="Arial" panose="020B0604020202020204" pitchFamily="34" charset="0"/>
                <a:cs typeface="Arial" panose="020B0604020202020204" pitchFamily="34" charset="0"/>
              </a:endParaRPr>
            </a:p>
          </p:txBody>
        </p:sp>
        <p:cxnSp>
          <p:nvCxnSpPr>
            <p:cNvPr id="257" name="Straight Connector 256"/>
            <p:cNvCxnSpPr/>
            <p:nvPr/>
          </p:nvCxnSpPr>
          <p:spPr>
            <a:xfrm>
              <a:off x="5541553" y="2483353"/>
              <a:ext cx="3600450" cy="0"/>
            </a:xfrm>
            <a:prstGeom prst="line">
              <a:avLst/>
            </a:prstGeom>
            <a:ln w="6350">
              <a:gradFill flip="none" rotWithShape="1">
                <a:gsLst>
                  <a:gs pos="54000">
                    <a:schemeClr val="bg1"/>
                  </a:gs>
                  <a:gs pos="0">
                    <a:schemeClr val="bg1">
                      <a:alpha val="0"/>
                    </a:schemeClr>
                  </a:gs>
                  <a:gs pos="100000">
                    <a:schemeClr val="bg1">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sp>
        <p:nvSpPr>
          <p:cNvPr id="263" name="Donut 262"/>
          <p:cNvSpPr/>
          <p:nvPr/>
        </p:nvSpPr>
        <p:spPr>
          <a:xfrm>
            <a:off x="4537176" y="2961169"/>
            <a:ext cx="338215" cy="338215"/>
          </a:xfrm>
          <a:prstGeom prst="donut">
            <a:avLst>
              <a:gd name="adj" fmla="val 15589"/>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5" name="Donut 264"/>
          <p:cNvSpPr/>
          <p:nvPr/>
        </p:nvSpPr>
        <p:spPr>
          <a:xfrm>
            <a:off x="4552549" y="3619955"/>
            <a:ext cx="307468" cy="307468"/>
          </a:xfrm>
          <a:prstGeom prst="donut">
            <a:avLst>
              <a:gd name="adj" fmla="val 15589"/>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24" name="Picture 223"/>
          <p:cNvPicPr>
            <a:picLocks noChangeAspect="1"/>
          </p:cNvPicPr>
          <p:nvPr/>
        </p:nvPicPr>
        <p:blipFill>
          <a:blip r:embed="rId2"/>
          <a:stretch>
            <a:fillRect/>
          </a:stretch>
        </p:blipFill>
        <p:spPr>
          <a:xfrm>
            <a:off x="8552001" y="187809"/>
            <a:ext cx="505991" cy="422618"/>
          </a:xfrm>
          <a:prstGeom prst="rect">
            <a:avLst/>
          </a:prstGeom>
        </p:spPr>
      </p:pic>
      <p:pic>
        <p:nvPicPr>
          <p:cNvPr id="218" name="Picture 9" descr="http://upload.wikimedia.org/wikipedia/commons/thumb/8/8b/Cnn.svg/2000px-Cnn.svg.png"/>
          <p:cNvPicPr>
            <a:picLocks noChangeAspect="1" noChangeArrowheads="1"/>
          </p:cNvPicPr>
          <p:nvPr/>
        </p:nvPicPr>
        <p:blipFill>
          <a:blip r:embed="rId3" cstate="print"/>
          <a:srcRect/>
          <a:stretch>
            <a:fillRect/>
          </a:stretch>
        </p:blipFill>
        <p:spPr bwMode="auto">
          <a:xfrm>
            <a:off x="4137528" y="1635506"/>
            <a:ext cx="1072262" cy="514686"/>
          </a:xfrm>
          <a:prstGeom prst="rect">
            <a:avLst/>
          </a:prstGeom>
          <a:noFill/>
        </p:spPr>
      </p:pic>
      <p:pic>
        <p:nvPicPr>
          <p:cNvPr id="219" name="Picture 11" descr="http://www.valuewalk.com/wp-content/uploads/2014/07/BBC.jpg"/>
          <p:cNvPicPr>
            <a:picLocks noChangeAspect="1" noChangeArrowheads="1"/>
          </p:cNvPicPr>
          <p:nvPr/>
        </p:nvPicPr>
        <p:blipFill>
          <a:blip r:embed="rId4" cstate="print"/>
          <a:srcRect/>
          <a:stretch>
            <a:fillRect/>
          </a:stretch>
        </p:blipFill>
        <p:spPr bwMode="auto">
          <a:xfrm>
            <a:off x="4151845" y="2296835"/>
            <a:ext cx="1133692" cy="545044"/>
          </a:xfrm>
          <a:prstGeom prst="rect">
            <a:avLst/>
          </a:prstGeom>
          <a:noFill/>
        </p:spPr>
      </p:pic>
      <p:pic>
        <p:nvPicPr>
          <p:cNvPr id="220" name="Picture 2" descr="http://cdn.akamai.arise.tv/theme-temp/images/logo_arise.png"/>
          <p:cNvPicPr>
            <a:picLocks noChangeAspect="1" noChangeArrowheads="1"/>
          </p:cNvPicPr>
          <p:nvPr/>
        </p:nvPicPr>
        <p:blipFill>
          <a:blip r:embed="rId5" cstate="print"/>
          <a:srcRect/>
          <a:stretch>
            <a:fillRect/>
          </a:stretch>
        </p:blipFill>
        <p:spPr bwMode="auto">
          <a:xfrm>
            <a:off x="4188894" y="2899912"/>
            <a:ext cx="1028700" cy="725939"/>
          </a:xfrm>
          <a:prstGeom prst="rect">
            <a:avLst/>
          </a:prstGeom>
          <a:noFill/>
        </p:spPr>
      </p:pic>
      <p:sp>
        <p:nvSpPr>
          <p:cNvPr id="221" name="Rectangle 220"/>
          <p:cNvSpPr/>
          <p:nvPr/>
        </p:nvSpPr>
        <p:spPr>
          <a:xfrm>
            <a:off x="-72708" y="3971964"/>
            <a:ext cx="5478818" cy="1110432"/>
          </a:xfrm>
          <a:prstGeom prst="rect">
            <a:avLst/>
          </a:prstGeom>
        </p:spPr>
        <p:txBody>
          <a:bodyPr wrap="square" anchor="ctr">
            <a:spAutoFit/>
          </a:bodyPr>
          <a:lstStyle/>
          <a:p>
            <a:pPr marL="182880" indent="-182880">
              <a:lnSpc>
                <a:spcPts val="2800"/>
              </a:lnSpc>
              <a:buFont typeface="Arial" panose="020B0604020202020204" pitchFamily="34" charset="0"/>
              <a:buChar char="›"/>
            </a:pPr>
            <a:r>
              <a:rPr lang="en-US" sz="1050" b="1" i="1" dirty="0">
                <a:effectLst>
                  <a:outerShdw blurRad="38100" dist="38100" dir="2700000" algn="tl">
                    <a:srgbClr val="000000">
                      <a:alpha val="43137"/>
                    </a:srgbClr>
                  </a:outerShdw>
                </a:effectLst>
                <a:latin typeface="Arial" panose="020B0604020202020204" pitchFamily="34" charset="0"/>
                <a:ea typeface="SimSun" panose="02010600030101010101" pitchFamily="2" charset="-122"/>
              </a:rPr>
              <a:t>Women in Tech Africa has members  in over 30 African Countries  with Physical Chapters in </a:t>
            </a:r>
            <a:r>
              <a:rPr lang="en-US" sz="1050" b="1" i="1" dirty="0" err="1">
                <a:effectLst>
                  <a:outerShdw blurRad="38100" dist="38100" dir="2700000" algn="tl">
                    <a:srgbClr val="000000">
                      <a:alpha val="43137"/>
                    </a:srgbClr>
                  </a:outerShdw>
                </a:effectLst>
                <a:latin typeface="Arial" panose="020B0604020202020204" pitchFamily="34" charset="0"/>
                <a:ea typeface="SimSun" panose="02010600030101010101" pitchFamily="2" charset="-122"/>
              </a:rPr>
              <a:t>Ghana,Nigeria,London,Kenya</a:t>
            </a:r>
            <a:r>
              <a:rPr lang="en-US" sz="1050" b="1" i="1" dirty="0">
                <a:effectLst>
                  <a:outerShdw blurRad="38100" dist="38100" dir="2700000" algn="tl">
                    <a:srgbClr val="000000">
                      <a:alpha val="43137"/>
                    </a:srgbClr>
                  </a:outerShdw>
                </a:effectLst>
                <a:latin typeface="Arial" panose="020B0604020202020204" pitchFamily="34" charset="0"/>
                <a:ea typeface="SimSun" panose="02010600030101010101" pitchFamily="2" charset="-122"/>
              </a:rPr>
              <a:t> with many more chapters planned in 2016</a:t>
            </a:r>
          </a:p>
        </p:txBody>
      </p:sp>
    </p:spTree>
    <p:extLst>
      <p:ext uri="{BB962C8B-B14F-4D97-AF65-F5344CB8AC3E}">
        <p14:creationId xmlns:p14="http://schemas.microsoft.com/office/powerpoint/2010/main" val="2171094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8000" y="108000"/>
            <a:ext cx="7409379" cy="367216"/>
          </a:xfrm>
          <a:prstGeom prst="rect">
            <a:avLst/>
          </a:prstGeom>
        </p:spPr>
        <p:txBody>
          <a:bodyPr wrap="square">
            <a:spAutoFit/>
          </a:bodyPr>
          <a:lstStyle/>
          <a:p>
            <a:pPr>
              <a:lnSpc>
                <a:spcPct val="107000"/>
              </a:lnSpc>
              <a:spcBef>
                <a:spcPts val="1725"/>
              </a:spcBef>
              <a:spcAft>
                <a:spcPts val="1800"/>
              </a:spcAft>
            </a:pPr>
            <a:r>
              <a:rPr lang="en-US" sz="1800" b="1" kern="0" dirty="0">
                <a:solidFill>
                  <a:srgbClr val="01248C"/>
                </a:solidFill>
                <a:ea typeface="Malgun Gothic" panose="020B0503020000020004" pitchFamily="34" charset="-127"/>
                <a:cs typeface="Arial" panose="020B0604020202020204" pitchFamily="34" charset="0"/>
              </a:rPr>
              <a:t>Women in Tech Week by Women in Tech Africa </a:t>
            </a:r>
            <a:endParaRPr lang="de-DE" sz="2400" b="1" kern="0" dirty="0">
              <a:solidFill>
                <a:srgbClr val="01248C"/>
              </a:solidFill>
              <a:ea typeface="Malgun Gothic" panose="020B0503020000020004" pitchFamily="34" charset="-127"/>
              <a:cs typeface="Arial" panose="020B0604020202020204" pitchFamily="34" charset="0"/>
            </a:endParaRPr>
          </a:p>
        </p:txBody>
      </p:sp>
      <p:sp>
        <p:nvSpPr>
          <p:cNvPr id="5" name="Rectangle 4"/>
          <p:cNvSpPr/>
          <p:nvPr/>
        </p:nvSpPr>
        <p:spPr bwMode="gray">
          <a:xfrm>
            <a:off x="108001" y="619571"/>
            <a:ext cx="2893979" cy="1671096"/>
          </a:xfrm>
          <a:prstGeom prst="rect">
            <a:avLst/>
          </a:prstGeom>
          <a:solidFill>
            <a:schemeClr val="bg1"/>
          </a:solidFill>
          <a:ln w="6350" algn="ctr">
            <a:solidFill>
              <a:schemeClr val="bg2"/>
            </a:solidFill>
            <a:miter lim="800000"/>
            <a:headEnd/>
            <a:tailEnd/>
          </a:ln>
        </p:spPr>
        <p:txBody>
          <a:bodyPr lIns="135000" tIns="81000" rIns="108000" bIns="54000" rtlCol="0" anchor="t"/>
          <a:lstStyle/>
          <a:p>
            <a:pPr fontAlgn="base">
              <a:spcBef>
                <a:spcPct val="50000"/>
              </a:spcBef>
              <a:spcAft>
                <a:spcPts val="38"/>
              </a:spcAft>
              <a:buClr>
                <a:srgbClr val="F0AB00"/>
              </a:buClr>
              <a:buSzPct val="80000"/>
            </a:pPr>
            <a:r>
              <a:rPr lang="en-US" sz="1013" b="1" kern="0" dirty="0">
                <a:solidFill>
                  <a:srgbClr val="01248C"/>
                </a:solidFill>
                <a:latin typeface="+mj-lt"/>
                <a:ea typeface="Arial Unicode MS" pitchFamily="34" charset="-128"/>
                <a:cs typeface="Arial" panose="020B0604020202020204" pitchFamily="34" charset="0"/>
              </a:rPr>
              <a:t>Vision: Women in Tech Week</a:t>
            </a:r>
          </a:p>
          <a:p>
            <a:pPr fontAlgn="base">
              <a:spcBef>
                <a:spcPts val="38"/>
              </a:spcBef>
              <a:spcAft>
                <a:spcPct val="0"/>
              </a:spcAft>
              <a:buClr>
                <a:srgbClr val="F0AB00"/>
              </a:buClr>
              <a:buSzPct val="80000"/>
            </a:pPr>
            <a:r>
              <a:rPr lang="en-US" sz="1050" b="1" dirty="0">
                <a:latin typeface="+mj-lt"/>
              </a:rPr>
              <a:t>Women in Tech Week </a:t>
            </a:r>
            <a:r>
              <a:rPr lang="en-US" sz="1050" dirty="0">
                <a:latin typeface="+mj-lt"/>
              </a:rPr>
              <a:t>is the1st and largest Women in Tech event on the African continent. Created as a 5 day event that brings together stakeholders supporting growth of women in technology and leadership. It includes curated user generated events with event partners across 40 countries with 400 events tracks  bringing together 40,000 users onsite and virtually.</a:t>
            </a:r>
            <a:endParaRPr lang="en-US" sz="825" b="1" kern="0" dirty="0">
              <a:solidFill>
                <a:srgbClr val="01248C"/>
              </a:solidFill>
              <a:latin typeface="+mj-lt"/>
              <a:ea typeface="Arial Unicode MS" pitchFamily="34" charset="-128"/>
              <a:cs typeface="Arial" panose="020B0604020202020204" pitchFamily="34" charset="0"/>
            </a:endParaRPr>
          </a:p>
        </p:txBody>
      </p:sp>
      <p:sp>
        <p:nvSpPr>
          <p:cNvPr id="8" name="Rectangle 7"/>
          <p:cNvSpPr/>
          <p:nvPr/>
        </p:nvSpPr>
        <p:spPr bwMode="gray">
          <a:xfrm>
            <a:off x="3077065" y="611306"/>
            <a:ext cx="2966951" cy="1679360"/>
          </a:xfrm>
          <a:prstGeom prst="rect">
            <a:avLst/>
          </a:prstGeom>
          <a:solidFill>
            <a:schemeClr val="bg1"/>
          </a:solidFill>
          <a:ln w="6350" algn="ctr">
            <a:solidFill>
              <a:schemeClr val="bg2"/>
            </a:solidFill>
            <a:miter lim="800000"/>
            <a:headEnd/>
            <a:tailEnd/>
          </a:ln>
        </p:spPr>
        <p:txBody>
          <a:bodyPr lIns="135000" tIns="81000" rIns="0" bIns="54000" rtlCol="0" anchor="t"/>
          <a:lstStyle/>
          <a:p>
            <a:pPr fontAlgn="base">
              <a:spcBef>
                <a:spcPct val="50000"/>
              </a:spcBef>
              <a:spcAft>
                <a:spcPts val="38"/>
              </a:spcAft>
              <a:buClr>
                <a:srgbClr val="F0AB00"/>
              </a:buClr>
              <a:buSzPct val="80000"/>
            </a:pPr>
            <a:r>
              <a:rPr lang="en-US" sz="1013" b="1" kern="0" dirty="0">
                <a:solidFill>
                  <a:srgbClr val="01248C"/>
                </a:solidFill>
                <a:latin typeface="+mj-lt"/>
                <a:ea typeface="Arial Unicode MS" pitchFamily="34" charset="-128"/>
                <a:cs typeface="Arial" panose="020B0604020202020204" pitchFamily="34" charset="0"/>
              </a:rPr>
              <a:t>Purpose (for Partners)</a:t>
            </a:r>
          </a:p>
          <a:p>
            <a:pPr marL="128588" indent="-128588">
              <a:buClr>
                <a:schemeClr val="tx1"/>
              </a:buClr>
              <a:buSzPct val="80000"/>
              <a:buFont typeface="Arial" panose="020B0604020202020204" pitchFamily="34" charset="0"/>
              <a:buChar char="►"/>
            </a:pPr>
            <a:r>
              <a:rPr lang="en-GB" sz="1050" dirty="0">
                <a:latin typeface="+mj-lt"/>
              </a:rPr>
              <a:t>Visibility for growth / connecting with ecosystem for your company</a:t>
            </a:r>
            <a:endParaRPr lang="de-DE" sz="1050" dirty="0">
              <a:latin typeface="+mj-lt"/>
            </a:endParaRPr>
          </a:p>
          <a:p>
            <a:pPr marL="128588" indent="-128588">
              <a:buClr>
                <a:schemeClr val="tx1"/>
              </a:buClr>
              <a:buSzPct val="80000"/>
              <a:buFont typeface="Arial" panose="020B0604020202020204" pitchFamily="34" charset="0"/>
              <a:buChar char="►"/>
            </a:pPr>
            <a:r>
              <a:rPr lang="en-GB" sz="1050" dirty="0">
                <a:latin typeface="+mj-lt"/>
              </a:rPr>
              <a:t>Getting in front of potential new hires</a:t>
            </a:r>
          </a:p>
          <a:p>
            <a:pPr marL="128588" indent="-128588">
              <a:buClr>
                <a:schemeClr val="tx1"/>
              </a:buClr>
              <a:buSzPct val="80000"/>
              <a:buFont typeface="Arial" panose="020B0604020202020204" pitchFamily="34" charset="0"/>
              <a:buChar char="►"/>
            </a:pPr>
            <a:r>
              <a:rPr lang="en-US" sz="1050" dirty="0">
                <a:latin typeface="+mj-lt"/>
              </a:rPr>
              <a:t>Getting in front of potential sales leads</a:t>
            </a:r>
            <a:endParaRPr lang="de-DE" sz="1050" dirty="0">
              <a:latin typeface="+mj-lt"/>
            </a:endParaRPr>
          </a:p>
          <a:p>
            <a:pPr marL="128588" indent="-128588">
              <a:buClr>
                <a:schemeClr val="tx1"/>
              </a:buClr>
              <a:buSzPct val="80000"/>
              <a:buFont typeface="Arial" panose="020B0604020202020204" pitchFamily="34" charset="0"/>
              <a:buChar char="►"/>
            </a:pPr>
            <a:r>
              <a:rPr lang="en-GB" sz="1050" dirty="0">
                <a:latin typeface="+mj-lt"/>
              </a:rPr>
              <a:t>Supporting </a:t>
            </a:r>
            <a:r>
              <a:rPr lang="en-US" sz="1050" dirty="0">
                <a:latin typeface="+mj-lt"/>
              </a:rPr>
              <a:t>the women in tech ecosystem</a:t>
            </a:r>
            <a:endParaRPr lang="de-DE" sz="1050" dirty="0">
              <a:latin typeface="+mj-lt"/>
            </a:endParaRPr>
          </a:p>
          <a:p>
            <a:pPr marL="128588" indent="-128588">
              <a:buClr>
                <a:schemeClr val="tx1"/>
              </a:buClr>
              <a:buSzPct val="80000"/>
              <a:buFont typeface="Arial" panose="020B0604020202020204" pitchFamily="34" charset="0"/>
              <a:buChar char="►"/>
            </a:pPr>
            <a:r>
              <a:rPr lang="en-GB" sz="1050" dirty="0">
                <a:latin typeface="+mj-lt"/>
              </a:rPr>
              <a:t>Positioning your organisation as supporting female leadership in Africa</a:t>
            </a:r>
            <a:endParaRPr lang="de-DE" sz="1050" dirty="0">
              <a:latin typeface="+mj-lt"/>
            </a:endParaRPr>
          </a:p>
        </p:txBody>
      </p:sp>
      <p:sp>
        <p:nvSpPr>
          <p:cNvPr id="9" name="Rectangle 8"/>
          <p:cNvSpPr/>
          <p:nvPr/>
        </p:nvSpPr>
        <p:spPr bwMode="gray">
          <a:xfrm>
            <a:off x="6130507" y="619571"/>
            <a:ext cx="2874422" cy="1666725"/>
          </a:xfrm>
          <a:prstGeom prst="rect">
            <a:avLst/>
          </a:prstGeom>
          <a:solidFill>
            <a:schemeClr val="bg1"/>
          </a:solidFill>
          <a:ln w="6350" algn="ctr">
            <a:solidFill>
              <a:schemeClr val="bg2"/>
            </a:solidFill>
            <a:miter lim="800000"/>
            <a:headEnd/>
            <a:tailEnd/>
          </a:ln>
        </p:spPr>
        <p:txBody>
          <a:bodyPr lIns="135000" tIns="81000" rIns="67500" bIns="54000" rtlCol="0" anchor="t"/>
          <a:lstStyle/>
          <a:p>
            <a:pPr fontAlgn="base">
              <a:spcBef>
                <a:spcPct val="50000"/>
              </a:spcBef>
              <a:spcAft>
                <a:spcPts val="38"/>
              </a:spcAft>
              <a:buClr>
                <a:srgbClr val="F0AB00"/>
              </a:buClr>
              <a:buSzPct val="80000"/>
            </a:pPr>
            <a:r>
              <a:rPr lang="en-US" sz="1013" b="1" kern="0" dirty="0">
                <a:solidFill>
                  <a:srgbClr val="01248C"/>
                </a:solidFill>
                <a:latin typeface="+mj-lt"/>
                <a:ea typeface="Arial Unicode MS" pitchFamily="34" charset="-128"/>
                <a:cs typeface="Arial" panose="020B0604020202020204" pitchFamily="34" charset="0"/>
              </a:rPr>
              <a:t>Timeframe &amp; Setup</a:t>
            </a:r>
          </a:p>
          <a:p>
            <a:pPr marL="128588" indent="-128588">
              <a:buClr>
                <a:schemeClr val="tx1"/>
              </a:buClr>
              <a:buSzPct val="80000"/>
              <a:buFont typeface="Arial" panose="020B0604020202020204" pitchFamily="34" charset="0"/>
              <a:buChar char="►"/>
            </a:pPr>
            <a:r>
              <a:rPr lang="en-GB" sz="1050" dirty="0">
                <a:latin typeface="+mj-lt"/>
              </a:rPr>
              <a:t>September 26</a:t>
            </a:r>
            <a:r>
              <a:rPr lang="en-GB" sz="1050" baseline="30000" dirty="0">
                <a:latin typeface="+mj-lt"/>
              </a:rPr>
              <a:t>th</a:t>
            </a:r>
            <a:r>
              <a:rPr lang="en-GB" sz="1050" dirty="0">
                <a:latin typeface="+mj-lt"/>
              </a:rPr>
              <a:t>-30</a:t>
            </a:r>
            <a:r>
              <a:rPr lang="en-GB" sz="1050" baseline="30000" dirty="0">
                <a:latin typeface="+mj-lt"/>
              </a:rPr>
              <a:t>th</a:t>
            </a:r>
            <a:r>
              <a:rPr lang="en-GB" sz="1050" dirty="0">
                <a:latin typeface="+mj-lt"/>
              </a:rPr>
              <a:t> 2016 / 5 days</a:t>
            </a:r>
          </a:p>
          <a:p>
            <a:pPr marL="128588" indent="-128588">
              <a:buClr>
                <a:schemeClr val="tx1"/>
              </a:buClr>
              <a:buSzPct val="80000"/>
              <a:buFont typeface="Arial" panose="020B0604020202020204" pitchFamily="34" charset="0"/>
              <a:buChar char="►"/>
            </a:pPr>
            <a:r>
              <a:rPr lang="en-GB" sz="1050" dirty="0">
                <a:latin typeface="+mj-lt"/>
              </a:rPr>
              <a:t>Onsite and virtual events in parallel,                              broadcasting &amp; live-stream, recordings</a:t>
            </a:r>
            <a:endParaRPr lang="en-US" sz="1050" dirty="0">
              <a:latin typeface="+mj-lt"/>
            </a:endParaRPr>
          </a:p>
          <a:p>
            <a:pPr fontAlgn="base">
              <a:spcBef>
                <a:spcPct val="50000"/>
              </a:spcBef>
              <a:spcAft>
                <a:spcPct val="0"/>
              </a:spcAft>
              <a:buClr>
                <a:srgbClr val="F0AB00"/>
              </a:buClr>
              <a:buSzPct val="80000"/>
            </a:pPr>
            <a:endParaRPr lang="en-US" sz="900" kern="0" dirty="0">
              <a:latin typeface="Arial" panose="020B0604020202020204" pitchFamily="34" charset="0"/>
              <a:ea typeface="Arial Unicode MS" pitchFamily="34" charset="-128"/>
              <a:cs typeface="Arial" panose="020B0604020202020204" pitchFamily="34" charset="0"/>
            </a:endParaRPr>
          </a:p>
          <a:p>
            <a:pPr fontAlgn="base">
              <a:spcBef>
                <a:spcPct val="50000"/>
              </a:spcBef>
              <a:spcAft>
                <a:spcPct val="0"/>
              </a:spcAft>
              <a:buClr>
                <a:srgbClr val="F0AB00"/>
              </a:buClr>
              <a:buSzPct val="80000"/>
            </a:pPr>
            <a:endParaRPr lang="en-US" sz="900" kern="0" dirty="0">
              <a:latin typeface="Arial" panose="020B0604020202020204" pitchFamily="34" charset="0"/>
              <a:ea typeface="Arial Unicode MS" pitchFamily="34" charset="-128"/>
              <a:cs typeface="Arial" panose="020B0604020202020204" pitchFamily="34" charset="0"/>
            </a:endParaRPr>
          </a:p>
        </p:txBody>
      </p:sp>
      <p:sp>
        <p:nvSpPr>
          <p:cNvPr id="10" name="Rectangle 9"/>
          <p:cNvSpPr/>
          <p:nvPr/>
        </p:nvSpPr>
        <p:spPr bwMode="gray">
          <a:xfrm>
            <a:off x="108000" y="2368133"/>
            <a:ext cx="2891864" cy="1733208"/>
          </a:xfrm>
          <a:prstGeom prst="rect">
            <a:avLst/>
          </a:prstGeom>
          <a:solidFill>
            <a:schemeClr val="bg1"/>
          </a:solidFill>
          <a:ln w="6350" algn="ctr">
            <a:solidFill>
              <a:schemeClr val="bg2"/>
            </a:solidFill>
            <a:miter lim="800000"/>
            <a:headEnd/>
            <a:tailEnd/>
          </a:ln>
        </p:spPr>
        <p:txBody>
          <a:bodyPr lIns="135000" tIns="81000" rIns="162000" bIns="54000" rtlCol="0" anchor="t"/>
          <a:lstStyle/>
          <a:p>
            <a:pPr fontAlgn="base">
              <a:spcBef>
                <a:spcPct val="50000"/>
              </a:spcBef>
              <a:spcAft>
                <a:spcPts val="38"/>
              </a:spcAft>
              <a:buClr>
                <a:srgbClr val="F0AB00"/>
              </a:buClr>
              <a:buSzPct val="80000"/>
            </a:pPr>
            <a:r>
              <a:rPr lang="en-US" sz="1013" b="1" kern="0" dirty="0">
                <a:solidFill>
                  <a:srgbClr val="01248C"/>
                </a:solidFill>
                <a:latin typeface="+mj-lt"/>
                <a:ea typeface="Arial Unicode MS" pitchFamily="34" charset="-128"/>
                <a:cs typeface="Arial" panose="020B0604020202020204" pitchFamily="34" charset="0"/>
              </a:rPr>
              <a:t>Scale</a:t>
            </a:r>
          </a:p>
          <a:p>
            <a:pPr marL="128588" indent="-128588">
              <a:buClr>
                <a:schemeClr val="tx1"/>
              </a:buClr>
              <a:buSzPct val="80000"/>
              <a:buFont typeface="Arial" panose="020B0604020202020204" pitchFamily="34" charset="0"/>
              <a:buChar char="►"/>
            </a:pPr>
            <a:r>
              <a:rPr lang="en-GB" sz="1050" dirty="0">
                <a:latin typeface="+mj-lt"/>
              </a:rPr>
              <a:t>40 countries / 400 event tracks</a:t>
            </a:r>
            <a:endParaRPr lang="de-DE" sz="1050" dirty="0">
              <a:latin typeface="+mj-lt"/>
            </a:endParaRPr>
          </a:p>
          <a:p>
            <a:pPr marL="128588" indent="-128588">
              <a:buClr>
                <a:schemeClr val="tx1"/>
              </a:buClr>
              <a:buSzPct val="80000"/>
              <a:buFont typeface="Arial" panose="020B0604020202020204" pitchFamily="34" charset="0"/>
              <a:buChar char="►"/>
            </a:pPr>
            <a:r>
              <a:rPr lang="en-GB" sz="1050" dirty="0">
                <a:latin typeface="+mj-lt"/>
              </a:rPr>
              <a:t>Number of participants: 40,000 (onsite 3,000)</a:t>
            </a:r>
            <a:endParaRPr lang="de-DE" sz="1050" dirty="0">
              <a:latin typeface="+mj-lt"/>
            </a:endParaRPr>
          </a:p>
          <a:p>
            <a:pPr marL="128588" indent="-128588">
              <a:buClr>
                <a:schemeClr val="tx1"/>
              </a:buClr>
              <a:buSzPct val="80000"/>
              <a:buFont typeface="Arial" panose="020B0604020202020204" pitchFamily="34" charset="0"/>
              <a:buChar char="►"/>
            </a:pPr>
            <a:r>
              <a:rPr lang="en-GB" sz="1050" dirty="0">
                <a:latin typeface="+mj-lt"/>
              </a:rPr>
              <a:t>Number of social media impressions: 400,000</a:t>
            </a:r>
            <a:endParaRPr lang="en-US" sz="1050" dirty="0">
              <a:latin typeface="+mj-lt"/>
            </a:endParaRPr>
          </a:p>
          <a:p>
            <a:pPr fontAlgn="base">
              <a:spcBef>
                <a:spcPct val="50000"/>
              </a:spcBef>
              <a:spcAft>
                <a:spcPts val="38"/>
              </a:spcAft>
              <a:buClr>
                <a:srgbClr val="F0AB00"/>
              </a:buClr>
              <a:buSzPct val="80000"/>
            </a:pPr>
            <a:r>
              <a:rPr lang="en-US" sz="1013" b="1" kern="0" dirty="0">
                <a:solidFill>
                  <a:srgbClr val="01248C"/>
                </a:solidFill>
                <a:latin typeface="+mj-lt"/>
                <a:ea typeface="Arial Unicode MS" pitchFamily="34" charset="-128"/>
                <a:cs typeface="Arial" panose="020B0604020202020204" pitchFamily="34" charset="0"/>
              </a:rPr>
              <a:t>Format</a:t>
            </a:r>
          </a:p>
          <a:p>
            <a:pPr marL="128588" indent="-128588">
              <a:buClr>
                <a:prstClr val="black"/>
              </a:buClr>
              <a:buSzPct val="80000"/>
              <a:buFont typeface="Arial" panose="020B0604020202020204" pitchFamily="34" charset="0"/>
              <a:buChar char="►"/>
            </a:pPr>
            <a:r>
              <a:rPr lang="en-GB" sz="1050" dirty="0">
                <a:solidFill>
                  <a:prstClr val="black"/>
                </a:solidFill>
                <a:latin typeface="Calibri Light" panose="020F0302020204030204"/>
              </a:rPr>
              <a:t>Keynotes, Panel discussions, Workshops, Online-chats/blogs, Insight sessions</a:t>
            </a:r>
            <a:endParaRPr lang="en-US" sz="1050" kern="0" dirty="0">
              <a:latin typeface="+mj-lt"/>
              <a:ea typeface="Arial Unicode MS" pitchFamily="34" charset="-128"/>
              <a:cs typeface="Arial" panose="020B0604020202020204" pitchFamily="34" charset="0"/>
            </a:endParaRPr>
          </a:p>
          <a:p>
            <a:pPr fontAlgn="base">
              <a:spcBef>
                <a:spcPct val="50000"/>
              </a:spcBef>
              <a:spcAft>
                <a:spcPct val="0"/>
              </a:spcAft>
              <a:buClr>
                <a:srgbClr val="F0AB00"/>
              </a:buClr>
              <a:buSzPct val="80000"/>
            </a:pPr>
            <a:endParaRPr lang="en-US" sz="900" kern="0" dirty="0">
              <a:latin typeface="Arial" panose="020B0604020202020204" pitchFamily="34" charset="0"/>
              <a:ea typeface="Arial Unicode MS" pitchFamily="34" charset="-128"/>
              <a:cs typeface="Arial" panose="020B0604020202020204" pitchFamily="34" charset="0"/>
            </a:endParaRPr>
          </a:p>
        </p:txBody>
      </p:sp>
      <p:sp>
        <p:nvSpPr>
          <p:cNvPr id="11" name="Rectangle 10"/>
          <p:cNvSpPr/>
          <p:nvPr/>
        </p:nvSpPr>
        <p:spPr bwMode="gray">
          <a:xfrm>
            <a:off x="3074950" y="2368133"/>
            <a:ext cx="2966949" cy="1733208"/>
          </a:xfrm>
          <a:prstGeom prst="rect">
            <a:avLst/>
          </a:prstGeom>
          <a:solidFill>
            <a:schemeClr val="bg1"/>
          </a:solidFill>
          <a:ln w="6350" algn="ctr">
            <a:solidFill>
              <a:schemeClr val="bg2"/>
            </a:solidFill>
            <a:miter lim="800000"/>
            <a:headEnd/>
            <a:tailEnd/>
          </a:ln>
        </p:spPr>
        <p:txBody>
          <a:bodyPr lIns="135000" tIns="81000" rIns="81000" bIns="54000" rtlCol="0" anchor="t"/>
          <a:lstStyle/>
          <a:p>
            <a:pPr fontAlgn="base">
              <a:spcBef>
                <a:spcPct val="50000"/>
              </a:spcBef>
              <a:spcAft>
                <a:spcPts val="38"/>
              </a:spcAft>
              <a:buClr>
                <a:srgbClr val="F0AB00"/>
              </a:buClr>
              <a:buSzPct val="80000"/>
            </a:pPr>
            <a:r>
              <a:rPr lang="en-US" sz="1013" b="1" kern="0" dirty="0">
                <a:solidFill>
                  <a:srgbClr val="01248C"/>
                </a:solidFill>
                <a:latin typeface="+mj-lt"/>
                <a:ea typeface="Arial Unicode MS" pitchFamily="34" charset="-128"/>
                <a:cs typeface="Arial" panose="020B0604020202020204" pitchFamily="34" charset="0"/>
              </a:rPr>
              <a:t>Sponsorships</a:t>
            </a:r>
          </a:p>
          <a:p>
            <a:pPr marL="128588" indent="-128588" fontAlgn="base">
              <a:spcBef>
                <a:spcPts val="38"/>
              </a:spcBef>
              <a:spcAft>
                <a:spcPct val="0"/>
              </a:spcAft>
              <a:buClr>
                <a:schemeClr val="tx1"/>
              </a:buClr>
              <a:buSzPct val="80000"/>
              <a:buFont typeface="Arial" panose="020B0604020202020204" pitchFamily="34" charset="0"/>
              <a:buChar char="►"/>
            </a:pPr>
            <a:endParaRPr lang="en-US" sz="525" b="1" dirty="0">
              <a:latin typeface="+mj-lt"/>
            </a:endParaRPr>
          </a:p>
          <a:p>
            <a:pPr marL="128588" indent="-128588" fontAlgn="base">
              <a:spcBef>
                <a:spcPts val="38"/>
              </a:spcBef>
              <a:spcAft>
                <a:spcPct val="0"/>
              </a:spcAft>
              <a:buClr>
                <a:schemeClr val="tx1"/>
              </a:buClr>
              <a:buSzPct val="80000"/>
              <a:buFont typeface="Arial" panose="020B0604020202020204" pitchFamily="34" charset="0"/>
              <a:buChar char="►"/>
            </a:pPr>
            <a:r>
              <a:rPr lang="en-US" sz="1050" b="1" dirty="0">
                <a:latin typeface="+mj-lt"/>
              </a:rPr>
              <a:t>Sponsoring (different levels &amp; packages): </a:t>
            </a:r>
            <a:r>
              <a:rPr lang="en-US" sz="1050" dirty="0">
                <a:latin typeface="+mj-lt"/>
              </a:rPr>
              <a:t>3-tier  (3 Diamond, 5 Gold, 10 Silver)</a:t>
            </a:r>
            <a:endParaRPr lang="en-US" sz="825" kern="0" dirty="0">
              <a:latin typeface="Arial" panose="020B0604020202020204" pitchFamily="34" charset="0"/>
              <a:ea typeface="Arial Unicode MS" pitchFamily="34" charset="-128"/>
              <a:cs typeface="Arial" panose="020B0604020202020204" pitchFamily="34" charset="0"/>
            </a:endParaRPr>
          </a:p>
          <a:p>
            <a:pPr fontAlgn="base">
              <a:spcBef>
                <a:spcPct val="50000"/>
              </a:spcBef>
              <a:spcAft>
                <a:spcPct val="0"/>
              </a:spcAft>
              <a:buClr>
                <a:srgbClr val="F0AB00"/>
              </a:buClr>
              <a:buSzPct val="80000"/>
            </a:pPr>
            <a:endParaRPr lang="en-US" sz="900" kern="0" dirty="0">
              <a:latin typeface="Arial" panose="020B0604020202020204" pitchFamily="34" charset="0"/>
              <a:ea typeface="Arial Unicode MS" pitchFamily="34" charset="-128"/>
              <a:cs typeface="Arial" panose="020B0604020202020204" pitchFamily="34" charset="0"/>
            </a:endParaRPr>
          </a:p>
        </p:txBody>
      </p:sp>
      <p:sp>
        <p:nvSpPr>
          <p:cNvPr id="12" name="Rectangle 11"/>
          <p:cNvSpPr/>
          <p:nvPr/>
        </p:nvSpPr>
        <p:spPr bwMode="gray">
          <a:xfrm>
            <a:off x="6128391" y="2368134"/>
            <a:ext cx="2876538" cy="1728836"/>
          </a:xfrm>
          <a:prstGeom prst="rect">
            <a:avLst/>
          </a:prstGeom>
          <a:solidFill>
            <a:schemeClr val="bg1"/>
          </a:solidFill>
          <a:ln w="6350" algn="ctr">
            <a:solidFill>
              <a:schemeClr val="bg2"/>
            </a:solidFill>
            <a:miter lim="800000"/>
            <a:headEnd/>
            <a:tailEnd/>
          </a:ln>
        </p:spPr>
        <p:txBody>
          <a:bodyPr lIns="135000" tIns="81000" rIns="135000" bIns="54000" rtlCol="0" anchor="t"/>
          <a:lstStyle/>
          <a:p>
            <a:pPr fontAlgn="base">
              <a:spcBef>
                <a:spcPct val="50000"/>
              </a:spcBef>
              <a:spcAft>
                <a:spcPts val="38"/>
              </a:spcAft>
              <a:buClr>
                <a:srgbClr val="F0AB00"/>
              </a:buClr>
              <a:buSzPct val="80000"/>
            </a:pPr>
            <a:r>
              <a:rPr lang="en-US" sz="1013" b="1" kern="0" dirty="0">
                <a:solidFill>
                  <a:srgbClr val="01248C"/>
                </a:solidFill>
                <a:latin typeface="+mj-lt"/>
                <a:ea typeface="Arial Unicode MS" pitchFamily="34" charset="-128"/>
                <a:cs typeface="Arial" panose="020B0604020202020204" pitchFamily="34" charset="0"/>
              </a:rPr>
              <a:t>Locations of events</a:t>
            </a:r>
          </a:p>
          <a:p>
            <a:pPr marL="128588" indent="-128588" fontAlgn="base">
              <a:spcBef>
                <a:spcPts val="38"/>
              </a:spcBef>
              <a:spcAft>
                <a:spcPct val="0"/>
              </a:spcAft>
              <a:buClr>
                <a:schemeClr val="tx1"/>
              </a:buClr>
              <a:buSzPct val="80000"/>
              <a:buFont typeface="Arial" panose="020B0604020202020204" pitchFamily="34" charset="0"/>
              <a:buChar char="►"/>
            </a:pPr>
            <a:r>
              <a:rPr lang="de-DE" sz="1050" b="1" dirty="0" err="1"/>
              <a:t>Onsite</a:t>
            </a:r>
            <a:r>
              <a:rPr lang="de-DE" sz="1050" b="1" dirty="0"/>
              <a:t> </a:t>
            </a:r>
            <a:r>
              <a:rPr lang="de-DE" sz="1050" b="1" dirty="0" err="1"/>
              <a:t>events</a:t>
            </a:r>
            <a:r>
              <a:rPr lang="de-DE" sz="1050" b="1" dirty="0"/>
              <a:t> in 10 countries: </a:t>
            </a:r>
            <a:r>
              <a:rPr lang="en-US" sz="1050" dirty="0"/>
              <a:t>Kenya, Nigeria, South Africa, Ghana, Ethiopia, Rwanda, UK (Maidenhead next to London), USA (NY), GER (HD) , China (Shanghai)</a:t>
            </a:r>
            <a:endParaRPr lang="en-US" sz="1050" b="1" dirty="0">
              <a:latin typeface="+mj-lt"/>
            </a:endParaRPr>
          </a:p>
          <a:p>
            <a:pPr marL="128588" indent="-128588" fontAlgn="base">
              <a:spcBef>
                <a:spcPts val="38"/>
              </a:spcBef>
              <a:spcAft>
                <a:spcPct val="0"/>
              </a:spcAft>
              <a:buClr>
                <a:schemeClr val="tx1"/>
              </a:buClr>
              <a:buSzPct val="80000"/>
              <a:buFont typeface="Arial" panose="020B0604020202020204" pitchFamily="34" charset="0"/>
              <a:buChar char="►"/>
            </a:pPr>
            <a:r>
              <a:rPr lang="en-US" sz="1050" b="1" dirty="0">
                <a:latin typeface="+mj-lt"/>
              </a:rPr>
              <a:t>Virtual events in Africa:</a:t>
            </a:r>
            <a:r>
              <a:rPr lang="en-US" sz="1050" dirty="0">
                <a:latin typeface="+mj-lt"/>
              </a:rPr>
              <a:t> Angola</a:t>
            </a:r>
            <a:r>
              <a:rPr lang="de-DE" sz="1050" dirty="0">
                <a:latin typeface="+mj-lt"/>
              </a:rPr>
              <a:t>,</a:t>
            </a:r>
            <a:r>
              <a:rPr lang="en-US" sz="1050" dirty="0">
                <a:latin typeface="+mj-lt"/>
              </a:rPr>
              <a:t> Congo, Tanzania, Uganda, Mozambique, Ivory Coast, Madagascar, Cameroon, Niger, Burkina Faso, Malawi, Zambia, Senegal</a:t>
            </a:r>
            <a:endParaRPr lang="en-US" sz="1200" kern="0" dirty="0">
              <a:latin typeface="+mj-lt"/>
              <a:ea typeface="Arial Unicode MS" pitchFamily="34" charset="-128"/>
              <a:cs typeface="Arial" panose="020B0604020202020204" pitchFamily="34" charset="0"/>
            </a:endParaRPr>
          </a:p>
        </p:txBody>
      </p:sp>
      <p:sp>
        <p:nvSpPr>
          <p:cNvPr id="13" name="Rectangle 12"/>
          <p:cNvSpPr/>
          <p:nvPr/>
        </p:nvSpPr>
        <p:spPr bwMode="gray">
          <a:xfrm>
            <a:off x="108000" y="4142625"/>
            <a:ext cx="8896929" cy="891000"/>
          </a:xfrm>
          <a:prstGeom prst="rect">
            <a:avLst/>
          </a:prstGeom>
          <a:solidFill>
            <a:schemeClr val="bg1"/>
          </a:solidFill>
          <a:ln w="6350" algn="ctr">
            <a:solidFill>
              <a:schemeClr val="bg2"/>
            </a:solidFill>
            <a:miter lim="800000"/>
            <a:headEnd/>
            <a:tailEnd/>
          </a:ln>
        </p:spPr>
        <p:txBody>
          <a:bodyPr lIns="108000" tIns="81000" rIns="67500" bIns="54000" rtlCol="0" anchor="t"/>
          <a:lstStyle/>
          <a:p>
            <a:pPr fontAlgn="base">
              <a:spcBef>
                <a:spcPct val="50000"/>
              </a:spcBef>
              <a:spcAft>
                <a:spcPts val="38"/>
              </a:spcAft>
              <a:buClr>
                <a:srgbClr val="F0AB00"/>
              </a:buClr>
              <a:buSzPct val="80000"/>
            </a:pPr>
            <a:r>
              <a:rPr lang="en-US" sz="1013" b="1" kern="0" dirty="0">
                <a:solidFill>
                  <a:srgbClr val="01248C"/>
                </a:solidFill>
                <a:latin typeface="+mj-lt"/>
                <a:ea typeface="Arial Unicode MS" pitchFamily="34" charset="-128"/>
                <a:cs typeface="Arial" panose="020B0604020202020204" pitchFamily="34" charset="0"/>
              </a:rPr>
              <a:t>Key Themes</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9645" y="454655"/>
            <a:ext cx="580934" cy="62100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4963" y="541513"/>
            <a:ext cx="651293" cy="621000"/>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9005" y="2350662"/>
            <a:ext cx="618146" cy="594000"/>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00105" y="2337162"/>
            <a:ext cx="661065" cy="62100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39537" y="4044421"/>
            <a:ext cx="728065" cy="1025387"/>
          </a:xfrm>
          <a:prstGeom prst="rect">
            <a:avLst/>
          </a:prstGeom>
        </p:spPr>
      </p:pic>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30641" y="519004"/>
            <a:ext cx="613359" cy="567000"/>
          </a:xfrm>
          <a:prstGeom prst="rect">
            <a:avLst/>
          </a:prstGeom>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97569" y="2255412"/>
            <a:ext cx="612000" cy="594000"/>
          </a:xfrm>
          <a:prstGeom prst="rect">
            <a:avLst/>
          </a:prstGeom>
        </p:spPr>
      </p:pic>
      <p:pic>
        <p:nvPicPr>
          <p:cNvPr id="22" name="Picture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40000" y="135000"/>
            <a:ext cx="373997" cy="317823"/>
          </a:xfrm>
          <a:prstGeom prst="rect">
            <a:avLst/>
          </a:prstGeom>
          <a:solidFill>
            <a:srgbClr val="01248C"/>
          </a:solidFill>
        </p:spPr>
      </p:pic>
      <p:sp>
        <p:nvSpPr>
          <p:cNvPr id="6" name="TextBox 5"/>
          <p:cNvSpPr txBox="1"/>
          <p:nvPr/>
        </p:nvSpPr>
        <p:spPr>
          <a:xfrm>
            <a:off x="744391" y="4310484"/>
            <a:ext cx="1751018" cy="369332"/>
          </a:xfrm>
          <a:prstGeom prst="rect">
            <a:avLst/>
          </a:prstGeom>
          <a:noFill/>
        </p:spPr>
        <p:txBody>
          <a:bodyPr wrap="square" lIns="108000" rtlCol="0">
            <a:spAutoFit/>
          </a:bodyPr>
          <a:lstStyle/>
          <a:p>
            <a:br>
              <a:rPr lang="de-DE" sz="900" dirty="0"/>
            </a:br>
            <a:endParaRPr lang="de-DE" sz="900" dirty="0"/>
          </a:p>
        </p:txBody>
      </p:sp>
      <p:sp>
        <p:nvSpPr>
          <p:cNvPr id="7" name="TextBox 6"/>
          <p:cNvSpPr txBox="1"/>
          <p:nvPr/>
        </p:nvSpPr>
        <p:spPr>
          <a:xfrm>
            <a:off x="5946980" y="4270497"/>
            <a:ext cx="1902978" cy="602729"/>
          </a:xfrm>
          <a:prstGeom prst="rect">
            <a:avLst/>
          </a:prstGeom>
          <a:noFill/>
        </p:spPr>
        <p:txBody>
          <a:bodyPr wrap="square" lIns="108000" rtlCol="0">
            <a:spAutoFit/>
          </a:bodyPr>
          <a:lstStyle/>
          <a:p>
            <a:pPr fontAlgn="base">
              <a:spcBef>
                <a:spcPts val="75"/>
              </a:spcBef>
              <a:spcAft>
                <a:spcPct val="0"/>
              </a:spcAft>
              <a:buClr>
                <a:schemeClr val="tx1"/>
              </a:buClr>
              <a:buSzPct val="100000"/>
            </a:pPr>
            <a:r>
              <a:rPr lang="en-GB" sz="1050" dirty="0">
                <a:latin typeface="+mj-lt"/>
              </a:rPr>
              <a:t>7. Work-life balance</a:t>
            </a:r>
            <a:endParaRPr lang="de-DE" sz="1050" dirty="0">
              <a:latin typeface="+mj-lt"/>
            </a:endParaRPr>
          </a:p>
          <a:p>
            <a:pPr fontAlgn="base">
              <a:spcBef>
                <a:spcPts val="75"/>
              </a:spcBef>
              <a:spcAft>
                <a:spcPct val="0"/>
              </a:spcAft>
              <a:buClr>
                <a:schemeClr val="tx1"/>
              </a:buClr>
              <a:buSzPct val="100000"/>
            </a:pPr>
            <a:r>
              <a:rPr lang="en-GB" sz="1050" dirty="0">
                <a:latin typeface="+mj-lt"/>
              </a:rPr>
              <a:t>8. Research in Africa</a:t>
            </a:r>
          </a:p>
          <a:p>
            <a:pPr fontAlgn="base">
              <a:spcBef>
                <a:spcPts val="75"/>
              </a:spcBef>
              <a:spcAft>
                <a:spcPct val="0"/>
              </a:spcAft>
              <a:buClr>
                <a:schemeClr val="tx1"/>
              </a:buClr>
              <a:buSzPct val="100000"/>
            </a:pPr>
            <a:r>
              <a:rPr lang="en-GB" sz="1050" dirty="0">
                <a:latin typeface="+mj-lt"/>
              </a:rPr>
              <a:t>9. Talent in Africa</a:t>
            </a:r>
            <a:endParaRPr lang="de-DE" sz="1050" dirty="0">
              <a:latin typeface="+mj-lt"/>
            </a:endParaRPr>
          </a:p>
        </p:txBody>
      </p:sp>
      <p:sp>
        <p:nvSpPr>
          <p:cNvPr id="24" name="TextBox 23"/>
          <p:cNvSpPr txBox="1"/>
          <p:nvPr/>
        </p:nvSpPr>
        <p:spPr>
          <a:xfrm>
            <a:off x="1119123" y="4216869"/>
            <a:ext cx="2861044" cy="925894"/>
          </a:xfrm>
          <a:prstGeom prst="rect">
            <a:avLst/>
          </a:prstGeom>
          <a:noFill/>
        </p:spPr>
        <p:txBody>
          <a:bodyPr wrap="square" lIns="108000" rtlCol="0">
            <a:spAutoFit/>
          </a:bodyPr>
          <a:lstStyle/>
          <a:p>
            <a:pPr fontAlgn="base">
              <a:spcBef>
                <a:spcPts val="75"/>
              </a:spcBef>
              <a:spcAft>
                <a:spcPct val="0"/>
              </a:spcAft>
              <a:buClr>
                <a:schemeClr val="tx1"/>
              </a:buClr>
              <a:buSzPct val="100000"/>
            </a:pPr>
            <a:r>
              <a:rPr lang="en-GB" sz="1050" dirty="0">
                <a:latin typeface="+mj-lt"/>
              </a:rPr>
              <a:t>1. The impact of the digital economy to Africa </a:t>
            </a:r>
          </a:p>
          <a:p>
            <a:pPr fontAlgn="base">
              <a:spcBef>
                <a:spcPts val="75"/>
              </a:spcBef>
              <a:spcAft>
                <a:spcPct val="0"/>
              </a:spcAft>
              <a:buClr>
                <a:schemeClr val="tx1"/>
              </a:buClr>
              <a:buSzPct val="100000"/>
            </a:pPr>
            <a:r>
              <a:rPr lang="en-GB" sz="1050" dirty="0">
                <a:latin typeface="+mj-lt"/>
              </a:rPr>
              <a:t>2. Innovation &amp; Technology for the next decade</a:t>
            </a:r>
          </a:p>
          <a:p>
            <a:pPr fontAlgn="base">
              <a:spcBef>
                <a:spcPts val="75"/>
              </a:spcBef>
              <a:spcAft>
                <a:spcPct val="0"/>
              </a:spcAft>
              <a:buClr>
                <a:schemeClr val="tx1"/>
              </a:buClr>
              <a:buSzPct val="100000"/>
            </a:pPr>
            <a:r>
              <a:rPr lang="en-GB" sz="1050" dirty="0">
                <a:latin typeface="+mj-lt"/>
              </a:rPr>
              <a:t>3. Leadership</a:t>
            </a:r>
            <a:endParaRPr lang="de-DE" sz="1050" dirty="0">
              <a:latin typeface="+mj-lt"/>
            </a:endParaRPr>
          </a:p>
        </p:txBody>
      </p:sp>
      <p:sp>
        <p:nvSpPr>
          <p:cNvPr id="25" name="TextBox 24"/>
          <p:cNvSpPr txBox="1"/>
          <p:nvPr/>
        </p:nvSpPr>
        <p:spPr>
          <a:xfrm>
            <a:off x="3980167" y="4274994"/>
            <a:ext cx="1722482" cy="602729"/>
          </a:xfrm>
          <a:prstGeom prst="rect">
            <a:avLst/>
          </a:prstGeom>
          <a:noFill/>
        </p:spPr>
        <p:txBody>
          <a:bodyPr wrap="square" lIns="108000" rtlCol="0">
            <a:spAutoFit/>
          </a:bodyPr>
          <a:lstStyle/>
          <a:p>
            <a:pPr fontAlgn="base">
              <a:spcBef>
                <a:spcPts val="75"/>
              </a:spcBef>
              <a:spcAft>
                <a:spcPct val="0"/>
              </a:spcAft>
              <a:buClr>
                <a:schemeClr val="tx1"/>
              </a:buClr>
              <a:buSzPct val="100000"/>
            </a:pPr>
            <a:r>
              <a:rPr lang="en-GB" sz="1050" dirty="0">
                <a:latin typeface="+mj-lt"/>
              </a:rPr>
              <a:t>4. Entrepreneurship</a:t>
            </a:r>
            <a:endParaRPr lang="de-DE" sz="1050" dirty="0">
              <a:latin typeface="+mj-lt"/>
            </a:endParaRPr>
          </a:p>
          <a:p>
            <a:pPr fontAlgn="base">
              <a:spcBef>
                <a:spcPts val="75"/>
              </a:spcBef>
              <a:spcAft>
                <a:spcPct val="0"/>
              </a:spcAft>
              <a:buClr>
                <a:schemeClr val="tx1"/>
              </a:buClr>
              <a:buSzPct val="100000"/>
            </a:pPr>
            <a:r>
              <a:rPr lang="en-GB" sz="1050" dirty="0">
                <a:latin typeface="+mj-lt"/>
              </a:rPr>
              <a:t>5. Social Enterprise</a:t>
            </a:r>
          </a:p>
          <a:p>
            <a:pPr fontAlgn="base">
              <a:spcBef>
                <a:spcPts val="75"/>
              </a:spcBef>
              <a:spcAft>
                <a:spcPct val="0"/>
              </a:spcAft>
              <a:buClr>
                <a:schemeClr val="tx1"/>
              </a:buClr>
              <a:buSzPct val="100000"/>
            </a:pPr>
            <a:r>
              <a:rPr lang="en-GB" sz="1050" dirty="0">
                <a:latin typeface="+mj-lt"/>
              </a:rPr>
              <a:t>6. Security</a:t>
            </a:r>
            <a:endParaRPr lang="de-DE" sz="1050" dirty="0">
              <a:latin typeface="+mj-lt"/>
            </a:endParaRPr>
          </a:p>
        </p:txBody>
      </p:sp>
      <p:sp>
        <p:nvSpPr>
          <p:cNvPr id="3" name="Slide Number Placeholder 2"/>
          <p:cNvSpPr>
            <a:spLocks noGrp="1"/>
          </p:cNvSpPr>
          <p:nvPr>
            <p:ph type="sldNum" sz="quarter" idx="12"/>
          </p:nvPr>
        </p:nvSpPr>
        <p:spPr/>
        <p:txBody>
          <a:bodyPr/>
          <a:lstStyle/>
          <a:p>
            <a:fld id="{F6F482DD-2D5D-4BCA-BC69-02A0E0B599F9}" type="slidenum">
              <a:rPr lang="de-DE" smtClean="0"/>
              <a:t>5</a:t>
            </a:fld>
            <a:endParaRPr lang="de-DE"/>
          </a:p>
        </p:txBody>
      </p:sp>
    </p:spTree>
    <p:extLst>
      <p:ext uri="{BB962C8B-B14F-4D97-AF65-F5344CB8AC3E}">
        <p14:creationId xmlns:p14="http://schemas.microsoft.com/office/powerpoint/2010/main" val="404226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 4"/>
          <p:cNvGraphicFramePr>
            <a:graphicFrameLocks noGrp="1"/>
          </p:cNvGraphicFramePr>
          <p:nvPr>
            <p:extLst/>
          </p:nvPr>
        </p:nvGraphicFramePr>
        <p:xfrm>
          <a:off x="167523" y="579516"/>
          <a:ext cx="8890945" cy="4589632"/>
        </p:xfrm>
        <a:graphic>
          <a:graphicData uri="http://schemas.openxmlformats.org/drawingml/2006/table">
            <a:tbl>
              <a:tblPr/>
              <a:tblGrid>
                <a:gridCol w="696271">
                  <a:extLst>
                    <a:ext uri="{9D8B030D-6E8A-4147-A177-3AD203B41FA5}">
                      <a16:colId xmlns:a16="http://schemas.microsoft.com/office/drawing/2014/main" val="20000"/>
                    </a:ext>
                  </a:extLst>
                </a:gridCol>
                <a:gridCol w="1762154">
                  <a:extLst>
                    <a:ext uri="{9D8B030D-6E8A-4147-A177-3AD203B41FA5}">
                      <a16:colId xmlns:a16="http://schemas.microsoft.com/office/drawing/2014/main" val="20001"/>
                    </a:ext>
                  </a:extLst>
                </a:gridCol>
                <a:gridCol w="1608130">
                  <a:extLst>
                    <a:ext uri="{9D8B030D-6E8A-4147-A177-3AD203B41FA5}">
                      <a16:colId xmlns:a16="http://schemas.microsoft.com/office/drawing/2014/main" val="20002"/>
                    </a:ext>
                  </a:extLst>
                </a:gridCol>
                <a:gridCol w="1715235">
                  <a:extLst>
                    <a:ext uri="{9D8B030D-6E8A-4147-A177-3AD203B41FA5}">
                      <a16:colId xmlns:a16="http://schemas.microsoft.com/office/drawing/2014/main" val="20003"/>
                    </a:ext>
                  </a:extLst>
                </a:gridCol>
                <a:gridCol w="1501025">
                  <a:extLst>
                    <a:ext uri="{9D8B030D-6E8A-4147-A177-3AD203B41FA5}">
                      <a16:colId xmlns:a16="http://schemas.microsoft.com/office/drawing/2014/main" val="20004"/>
                    </a:ext>
                  </a:extLst>
                </a:gridCol>
                <a:gridCol w="1608130">
                  <a:extLst>
                    <a:ext uri="{9D8B030D-6E8A-4147-A177-3AD203B41FA5}">
                      <a16:colId xmlns:a16="http://schemas.microsoft.com/office/drawing/2014/main" val="20005"/>
                    </a:ext>
                  </a:extLst>
                </a:gridCol>
              </a:tblGrid>
              <a:tr h="54118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sz="1000" b="1" i="0" u="none" strike="noStrike" kern="1200" cap="none" normalizeH="0" baseline="0" dirty="0">
                          <a:ln>
                            <a:noFill/>
                          </a:ln>
                          <a:solidFill>
                            <a:schemeClr val="bg1"/>
                          </a:solidFill>
                          <a:effectLst/>
                          <a:latin typeface="+mn-lt"/>
                          <a:ea typeface="ＭＳ Ｐゴシック" pitchFamily="-108" charset="-128"/>
                          <a:cs typeface="+mn-cs"/>
                        </a:rPr>
                        <a:t>September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sz="1000" b="1" i="0" u="none" strike="noStrike" kern="1200" cap="none" normalizeH="0" baseline="0" dirty="0">
                          <a:ln>
                            <a:noFill/>
                          </a:ln>
                          <a:solidFill>
                            <a:schemeClr val="bg1"/>
                          </a:solidFill>
                          <a:effectLst/>
                          <a:latin typeface="+mn-lt"/>
                          <a:ea typeface="ＭＳ Ｐゴシック" pitchFamily="-108" charset="-128"/>
                          <a:cs typeface="+mn-cs"/>
                        </a:rPr>
                        <a:t>2016</a:t>
                      </a:r>
                    </a:p>
                  </a:txBody>
                  <a:tcPr marL="54000" marR="27000" marT="135000" marB="3429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248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1" i="0" u="none" strike="noStrike" cap="none" normalizeH="0" baseline="0" dirty="0">
                          <a:ln>
                            <a:noFill/>
                          </a:ln>
                          <a:solidFill>
                            <a:schemeClr val="bg1"/>
                          </a:solidFill>
                          <a:effectLst/>
                          <a:latin typeface="Calibri" pitchFamily="-108" charset="0"/>
                          <a:ea typeface="ＭＳ Ｐゴシック" pitchFamily="-108" charset="-128"/>
                        </a:rPr>
                        <a:t>MONDAY</a:t>
                      </a:r>
                    </a:p>
                  </a:txBody>
                  <a:tcPr marL="68580" marR="68580" marT="135000" marB="3429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248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1" i="0" u="none" strike="noStrike" cap="none" normalizeH="0" baseline="0" dirty="0">
                          <a:ln>
                            <a:noFill/>
                          </a:ln>
                          <a:solidFill>
                            <a:schemeClr val="bg1"/>
                          </a:solidFill>
                          <a:effectLst/>
                          <a:latin typeface="Calibri" pitchFamily="-108" charset="0"/>
                          <a:ea typeface="ＭＳ Ｐゴシック" pitchFamily="-108" charset="-128"/>
                        </a:rPr>
                        <a:t>TUESDAY</a:t>
                      </a:r>
                    </a:p>
                  </a:txBody>
                  <a:tcPr marL="68580" marR="68580" marT="135000" marB="3429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248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1" i="0" u="none" strike="noStrike" cap="none" normalizeH="0" baseline="0" dirty="0">
                          <a:ln>
                            <a:noFill/>
                          </a:ln>
                          <a:solidFill>
                            <a:schemeClr val="bg1"/>
                          </a:solidFill>
                          <a:effectLst/>
                          <a:latin typeface="Calibri" pitchFamily="-108" charset="0"/>
                          <a:ea typeface="ＭＳ Ｐゴシック" pitchFamily="-108" charset="-128"/>
                        </a:rPr>
                        <a:t>WEDNESDAY</a:t>
                      </a:r>
                    </a:p>
                  </a:txBody>
                  <a:tcPr marL="68580" marR="68580" marT="135000" marB="3429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248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1" i="0" u="none" strike="noStrike" cap="none" normalizeH="0" baseline="0" dirty="0">
                          <a:ln>
                            <a:noFill/>
                          </a:ln>
                          <a:solidFill>
                            <a:schemeClr val="bg1"/>
                          </a:solidFill>
                          <a:effectLst/>
                          <a:latin typeface="Calibri" pitchFamily="-108" charset="0"/>
                          <a:ea typeface="ＭＳ Ｐゴシック" pitchFamily="-108" charset="-128"/>
                        </a:rPr>
                        <a:t>THURSDAY</a:t>
                      </a:r>
                    </a:p>
                  </a:txBody>
                  <a:tcPr marL="68580" marR="68580" marT="135000" marB="3429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248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900" b="1" i="0" u="none" strike="noStrike" cap="none" normalizeH="0" baseline="0" dirty="0">
                          <a:ln>
                            <a:noFill/>
                          </a:ln>
                          <a:solidFill>
                            <a:schemeClr val="bg1"/>
                          </a:solidFill>
                          <a:effectLst/>
                          <a:latin typeface="Calibri" pitchFamily="-108" charset="0"/>
                          <a:ea typeface="ＭＳ Ｐゴシック" pitchFamily="-108" charset="-128"/>
                        </a:rPr>
                        <a:t>FRIDAY</a:t>
                      </a:r>
                    </a:p>
                  </a:txBody>
                  <a:tcPr marL="68580" marR="68580" marT="135000" marB="3429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248C"/>
                    </a:solidFill>
                  </a:tcPr>
                </a:tc>
                <a:extLst>
                  <a:ext uri="{0D108BD9-81ED-4DB2-BD59-A6C34878D82A}">
                    <a16:rowId xmlns:a16="http://schemas.microsoft.com/office/drawing/2014/main" val="10000"/>
                  </a:ext>
                </a:extLst>
              </a:tr>
              <a:tr h="3579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100" b="1" i="0" u="none" strike="noStrike" kern="1200" cap="none" normalizeH="0" baseline="0" dirty="0" err="1">
                          <a:ln>
                            <a:noFill/>
                          </a:ln>
                          <a:solidFill>
                            <a:schemeClr val="bg1"/>
                          </a:solidFill>
                          <a:effectLst/>
                          <a:latin typeface="Calibri" pitchFamily="-108" charset="0"/>
                          <a:ea typeface="ＭＳ Ｐゴシック" pitchFamily="-108" charset="-128"/>
                          <a:cs typeface="+mn-cs"/>
                        </a:rPr>
                        <a:t>Theme</a:t>
                      </a:r>
                      <a:endParaRPr kumimoji="0" lang="da-DK" sz="1100" b="1" i="0" u="none" strike="noStrike" kern="1200" cap="none" normalizeH="0" baseline="0" dirty="0">
                        <a:ln>
                          <a:noFill/>
                        </a:ln>
                        <a:solidFill>
                          <a:schemeClr val="bg1"/>
                        </a:solidFill>
                        <a:effectLst/>
                        <a:latin typeface="Calibri" pitchFamily="-108" charset="0"/>
                        <a:ea typeface="ＭＳ Ｐゴシック" pitchFamily="-108" charset="-128"/>
                        <a:cs typeface="+mn-cs"/>
                      </a:endParaRPr>
                    </a:p>
                  </a:txBody>
                  <a:tcPr marL="68580" marR="68580" marT="34290" marB="3429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248C"/>
                    </a:solidFill>
                  </a:tcPr>
                </a:tc>
                <a:tc>
                  <a:txBody>
                    <a:bodyPr/>
                    <a:lstStyle/>
                    <a:p>
                      <a:pPr algn="l">
                        <a:lnSpc>
                          <a:spcPct val="107000"/>
                        </a:lnSpc>
                        <a:spcAft>
                          <a:spcPts val="0"/>
                        </a:spcAft>
                      </a:pPr>
                      <a:r>
                        <a:rPr lang="en-US" sz="1200" b="1" dirty="0">
                          <a:effectLst/>
                        </a:rPr>
                        <a:t>TECHNOLOGY DAY</a:t>
                      </a:r>
                      <a:endParaRPr lang="de-DE" sz="2100" b="1" dirty="0">
                        <a:solidFill>
                          <a:srgbClr val="595959"/>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51435" marT="0" marB="0" anchor="ctr">
                    <a:lnL w="12700" cap="flat" cmpd="sng" algn="ctr">
                      <a:no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Aft>
                          <a:spcPts val="0"/>
                        </a:spcAft>
                      </a:pPr>
                      <a:r>
                        <a:rPr lang="en-US" sz="1200" b="1" dirty="0">
                          <a:effectLst/>
                        </a:rPr>
                        <a:t>LEADERSHIP</a:t>
                      </a:r>
                      <a:r>
                        <a:rPr lang="en-US" sz="1200" b="1" baseline="0" dirty="0">
                          <a:effectLst/>
                        </a:rPr>
                        <a:t> DAY</a:t>
                      </a:r>
                      <a:endParaRPr lang="de-DE" sz="2100" b="1" dirty="0">
                        <a:solidFill>
                          <a:srgbClr val="595959"/>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51435"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Aft>
                          <a:spcPts val="0"/>
                        </a:spcAft>
                      </a:pPr>
                      <a:r>
                        <a:rPr lang="en-US" sz="1200" b="1" dirty="0">
                          <a:effectLst/>
                        </a:rPr>
                        <a:t>ENTREPRENEUR DAY</a:t>
                      </a:r>
                      <a:endParaRPr lang="de-DE" sz="2100" b="1" dirty="0">
                        <a:solidFill>
                          <a:srgbClr val="595959"/>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51435"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Aft>
                          <a:spcPts val="0"/>
                        </a:spcAft>
                      </a:pPr>
                      <a:r>
                        <a:rPr lang="en-US" sz="1200" b="1" dirty="0">
                          <a:effectLst/>
                        </a:rPr>
                        <a:t>WORK-LIFE DAY</a:t>
                      </a:r>
                      <a:endParaRPr lang="de-DE" sz="2100" b="1" dirty="0">
                        <a:solidFill>
                          <a:srgbClr val="595959"/>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51435"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gn="l">
                        <a:lnSpc>
                          <a:spcPct val="107000"/>
                        </a:lnSpc>
                        <a:spcAft>
                          <a:spcPts val="0"/>
                        </a:spcAft>
                      </a:pPr>
                      <a:r>
                        <a:rPr lang="en-US" sz="1200" b="1" dirty="0">
                          <a:effectLst/>
                        </a:rPr>
                        <a:t>TALENT DAY</a:t>
                      </a:r>
                      <a:endParaRPr lang="de-DE" sz="2100" b="1" dirty="0">
                        <a:solidFill>
                          <a:srgbClr val="595959"/>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51435" marT="0" marB="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473966">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da-DK" sz="900" b="1" i="0" u="none" strike="noStrike" kern="1200" cap="none" normalizeH="0" baseline="0" dirty="0">
                        <a:ln>
                          <a:noFill/>
                        </a:ln>
                        <a:solidFill>
                          <a:schemeClr val="bg1"/>
                        </a:solidFill>
                        <a:effectLst/>
                        <a:latin typeface="Calibri" pitchFamily="-108" charset="0"/>
                        <a:ea typeface="ＭＳ Ｐゴシック" pitchFamily="-108" charset="-128"/>
                        <a:cs typeface="+mn-cs"/>
                      </a:endParaRPr>
                    </a:p>
                  </a:txBody>
                  <a:tcPr marL="68580" marR="68580" marT="34290" marB="3429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248C"/>
                    </a:solidFill>
                  </a:tcPr>
                </a:tc>
                <a:tc>
                  <a:txBody>
                    <a:bodyPr/>
                    <a:lstStyle/>
                    <a:p>
                      <a:pPr marL="0" indent="0" algn="l" defTabSz="914400" rtl="0" eaLnBrk="1" latinLnBrk="0" hangingPunct="1">
                        <a:lnSpc>
                          <a:spcPct val="107000"/>
                        </a:lnSpc>
                        <a:spcAft>
                          <a:spcPts val="0"/>
                        </a:spcAft>
                        <a:buSzPct val="80000"/>
                        <a:buFont typeface="Arial" panose="020B0604020202020204" pitchFamily="34" charset="0"/>
                        <a:buNone/>
                      </a:pPr>
                      <a:r>
                        <a:rPr lang="en-US" sz="900" b="1" dirty="0">
                          <a:solidFill>
                            <a:schemeClr val="tx1"/>
                          </a:solidFill>
                          <a:effectLst/>
                        </a:rPr>
                        <a:t>Opening</a:t>
                      </a:r>
                    </a:p>
                    <a:p>
                      <a:pPr marL="0" indent="0" algn="l" defTabSz="914400" rtl="0" eaLnBrk="1" latinLnBrk="0" hangingPunct="1">
                        <a:lnSpc>
                          <a:spcPct val="107000"/>
                        </a:lnSpc>
                        <a:spcAft>
                          <a:spcPts val="0"/>
                        </a:spcAft>
                        <a:buSzPct val="80000"/>
                        <a:buFont typeface="Arial" panose="020B0604020202020204" pitchFamily="34" charset="0"/>
                        <a:buNone/>
                      </a:pPr>
                      <a:r>
                        <a:rPr lang="en-US" sz="900" b="1" dirty="0">
                          <a:solidFill>
                            <a:schemeClr val="tx1"/>
                          </a:solidFill>
                          <a:effectLst/>
                        </a:rPr>
                        <a:t>Key</a:t>
                      </a:r>
                      <a:r>
                        <a:rPr lang="en-US" sz="900" b="1" baseline="0" dirty="0">
                          <a:solidFill>
                            <a:schemeClr val="tx1"/>
                          </a:solidFill>
                          <a:effectLst/>
                        </a:rPr>
                        <a:t> note speeches</a:t>
                      </a:r>
                    </a:p>
                    <a:p>
                      <a:pPr marL="0" indent="0" algn="l" defTabSz="914400" rtl="0" eaLnBrk="1" latinLnBrk="0" hangingPunct="1">
                        <a:lnSpc>
                          <a:spcPct val="107000"/>
                        </a:lnSpc>
                        <a:spcAft>
                          <a:spcPts val="0"/>
                        </a:spcAft>
                        <a:buSzPct val="80000"/>
                        <a:buFont typeface="Arial" panose="020B0604020202020204" pitchFamily="34" charset="0"/>
                        <a:buNone/>
                      </a:pPr>
                      <a:endParaRPr lang="en-US" sz="900" b="1" baseline="0" dirty="0">
                        <a:solidFill>
                          <a:schemeClr val="tx1"/>
                        </a:solidFill>
                        <a:effectLst/>
                      </a:endParaRPr>
                    </a:p>
                    <a:p>
                      <a:pPr marL="0" indent="0" algn="l" defTabSz="914400" rtl="0" eaLnBrk="1" latinLnBrk="0" hangingPunct="1">
                        <a:lnSpc>
                          <a:spcPct val="107000"/>
                        </a:lnSpc>
                        <a:spcAft>
                          <a:spcPts val="0"/>
                        </a:spcAft>
                        <a:buSzPct val="80000"/>
                        <a:buFont typeface="Arial" panose="020B0604020202020204" pitchFamily="34" charset="0"/>
                        <a:buNone/>
                      </a:pPr>
                      <a:r>
                        <a:rPr lang="en-US" sz="900" b="1" dirty="0">
                          <a:solidFill>
                            <a:schemeClr val="tx1"/>
                          </a:solidFill>
                          <a:effectLst/>
                        </a:rPr>
                        <a:t>Digital Africa</a:t>
                      </a:r>
                      <a:endParaRPr lang="en-US" sz="900" b="0" dirty="0">
                        <a:solidFill>
                          <a:schemeClr val="tx1"/>
                        </a:solidFill>
                        <a:effectLst/>
                      </a:endParaRPr>
                    </a:p>
                    <a:p>
                      <a:pPr marL="171450" indent="-171450" algn="l" defTabSz="914400" rtl="0" eaLnBrk="1" latinLnBrk="0" hangingPunct="1">
                        <a:lnSpc>
                          <a:spcPct val="107000"/>
                        </a:lnSpc>
                        <a:spcAft>
                          <a:spcPts val="0"/>
                        </a:spcAft>
                        <a:buSzPct val="80000"/>
                        <a:buFont typeface="Arial" panose="020B0604020202020204" pitchFamily="34" charset="0"/>
                        <a:buChar char="►"/>
                      </a:pPr>
                      <a:r>
                        <a:rPr lang="en-US" sz="900" kern="12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Mobile payment </a:t>
                      </a:r>
                    </a:p>
                    <a:p>
                      <a:pPr marL="171450" indent="-171450" algn="l" defTabSz="914400" rtl="0" eaLnBrk="1" latinLnBrk="0" hangingPunct="1">
                        <a:lnSpc>
                          <a:spcPct val="107000"/>
                        </a:lnSpc>
                        <a:spcAft>
                          <a:spcPts val="0"/>
                        </a:spcAft>
                        <a:buSzPct val="80000"/>
                        <a:buFont typeface="Arial" panose="020B0604020202020204" pitchFamily="34" charset="0"/>
                        <a:buChar char="►"/>
                      </a:pPr>
                      <a:r>
                        <a:rPr lang="en-US" sz="900" kern="12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Smart infrastructure </a:t>
                      </a:r>
                    </a:p>
                    <a:p>
                      <a:pPr marL="171450" indent="-171450" algn="l" defTabSz="914400" rtl="0" eaLnBrk="1" latinLnBrk="0" hangingPunct="1">
                        <a:lnSpc>
                          <a:spcPct val="107000"/>
                        </a:lnSpc>
                        <a:spcAft>
                          <a:spcPts val="0"/>
                        </a:spcAft>
                        <a:buSzPct val="80000"/>
                        <a:buFont typeface="Arial" panose="020B0604020202020204" pitchFamily="34" charset="0"/>
                        <a:buChar char="►"/>
                      </a:pPr>
                      <a:r>
                        <a:rPr lang="en-US" sz="900" kern="12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Cloud</a:t>
                      </a:r>
                    </a:p>
                    <a:p>
                      <a:pPr marL="171450" indent="-171450" algn="l" defTabSz="914400" rtl="0" eaLnBrk="1" latinLnBrk="0" hangingPunct="1">
                        <a:lnSpc>
                          <a:spcPct val="107000"/>
                        </a:lnSpc>
                        <a:spcAft>
                          <a:spcPts val="0"/>
                        </a:spcAft>
                        <a:buSzPct val="80000"/>
                        <a:buFont typeface="Arial" panose="020B0604020202020204" pitchFamily="34" charset="0"/>
                        <a:buChar char="►"/>
                      </a:pPr>
                      <a:r>
                        <a:rPr lang="en-US" sz="900" kern="1200" dirty="0" err="1">
                          <a:solidFill>
                            <a:schemeClr val="tx1"/>
                          </a:solidFill>
                          <a:effectLst/>
                          <a:latin typeface="Calibri" panose="020F0502020204030204" pitchFamily="34" charset="0"/>
                          <a:ea typeface="Calibri" panose="020F0502020204030204" pitchFamily="34" charset="0"/>
                          <a:cs typeface="Cordia New" panose="020B0304020202020204" pitchFamily="34" charset="-34"/>
                        </a:rPr>
                        <a:t>IoT</a:t>
                      </a:r>
                      <a:r>
                        <a:rPr lang="en-US" sz="900" kern="12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 : Industry &amp; Consumer</a:t>
                      </a:r>
                    </a:p>
                    <a:p>
                      <a:pPr>
                        <a:lnSpc>
                          <a:spcPct val="107000"/>
                        </a:lnSpc>
                        <a:spcAft>
                          <a:spcPts val="0"/>
                        </a:spcAft>
                      </a:pPr>
                      <a:endPar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108000" marT="54000" marB="0">
                    <a:lnL w="12700" cap="flat" cmpd="sng" algn="ctr">
                      <a:no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nSpc>
                          <a:spcPct val="107000"/>
                        </a:lnSpc>
                        <a:spcAft>
                          <a:spcPts val="0"/>
                        </a:spcAft>
                      </a:pPr>
                      <a:r>
                        <a:rPr lang="en-US" sz="900" b="1" dirty="0">
                          <a:solidFill>
                            <a:schemeClr val="tx1"/>
                          </a:solidFill>
                          <a:effectLst/>
                        </a:rPr>
                        <a:t>Women &amp; Leadership</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Branding your self in a</a:t>
                      </a:r>
                      <a:b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b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 male-dominated world</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Women in leadership: Strategies to survive in a male-driven culture (discussions, meetings, power play)</a:t>
                      </a:r>
                    </a:p>
                  </a:txBody>
                  <a:tcPr marL="51435" marR="108000" marT="54000" marB="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nSpc>
                          <a:spcPct val="107000"/>
                        </a:lnSpc>
                        <a:spcAft>
                          <a:spcPts val="0"/>
                        </a:spcAft>
                      </a:pPr>
                      <a:r>
                        <a:rPr lang="en-US" sz="900" b="1" dirty="0">
                          <a:solidFill>
                            <a:schemeClr val="tx1"/>
                          </a:solidFill>
                          <a:effectLst/>
                        </a:rPr>
                        <a:t>Entrepreneurship</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Workshop: Successful business cases</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Financing your stat-up</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Crowd funding</a:t>
                      </a:r>
                    </a:p>
                    <a:p>
                      <a:pPr marL="171450" indent="-171450">
                        <a:lnSpc>
                          <a:spcPct val="107000"/>
                        </a:lnSpc>
                        <a:spcAft>
                          <a:spcPts val="0"/>
                        </a:spcAft>
                        <a:buSzPct val="80000"/>
                        <a:buFont typeface="Arial" panose="020B0604020202020204" pitchFamily="34" charset="0"/>
                        <a:buChar char="►"/>
                      </a:pPr>
                      <a:endPar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endParaRPr>
                    </a:p>
                    <a:p>
                      <a:pPr>
                        <a:lnSpc>
                          <a:spcPct val="107000"/>
                        </a:lnSpc>
                        <a:spcAft>
                          <a:spcPts val="0"/>
                        </a:spcAft>
                      </a:pPr>
                      <a:r>
                        <a:rPr lang="de-DE" sz="900" b="1" kern="1200" dirty="0" err="1">
                          <a:solidFill>
                            <a:schemeClr val="tx1"/>
                          </a:solidFill>
                          <a:effectLst/>
                          <a:latin typeface="+mn-lt"/>
                          <a:ea typeface="+mn-ea"/>
                          <a:cs typeface="+mn-cs"/>
                        </a:rPr>
                        <a:t>Social</a:t>
                      </a:r>
                      <a:r>
                        <a:rPr lang="de-DE" sz="900" b="1" kern="1200" dirty="0">
                          <a:solidFill>
                            <a:schemeClr val="tx1"/>
                          </a:solidFill>
                          <a:effectLst/>
                          <a:latin typeface="+mn-lt"/>
                          <a:ea typeface="+mn-ea"/>
                          <a:cs typeface="+mn-cs"/>
                        </a:rPr>
                        <a:t> Enterprise</a:t>
                      </a:r>
                    </a:p>
                    <a:p>
                      <a:pPr marL="171450" indent="-171450">
                        <a:lnSpc>
                          <a:spcPct val="107000"/>
                        </a:lnSpc>
                        <a:spcAft>
                          <a:spcPts val="0"/>
                        </a:spcAft>
                        <a:buSzPct val="80000"/>
                        <a:buFont typeface="Arial" panose="020B0604020202020204" pitchFamily="34" charset="0"/>
                        <a:buChar char="►"/>
                      </a:pPr>
                      <a:r>
                        <a:rPr lang="de-DE" sz="900" kern="1200" dirty="0" err="1">
                          <a:solidFill>
                            <a:schemeClr val="tx1"/>
                          </a:solidFill>
                          <a:effectLst/>
                          <a:latin typeface="+mn-lt"/>
                          <a:ea typeface="+mn-ea"/>
                          <a:cs typeface="+mn-cs"/>
                        </a:rPr>
                        <a:t>Scale</a:t>
                      </a:r>
                      <a:r>
                        <a:rPr lang="de-DE" sz="900" kern="1200" dirty="0">
                          <a:solidFill>
                            <a:schemeClr val="tx1"/>
                          </a:solidFill>
                          <a:effectLst/>
                          <a:latin typeface="+mn-lt"/>
                          <a:ea typeface="+mn-ea"/>
                          <a:cs typeface="+mn-cs"/>
                        </a:rPr>
                        <a:t> &amp; Operation</a:t>
                      </a:r>
                    </a:p>
                    <a:p>
                      <a:pPr marL="171450" indent="-171450">
                        <a:lnSpc>
                          <a:spcPct val="107000"/>
                        </a:lnSpc>
                        <a:spcAft>
                          <a:spcPts val="0"/>
                        </a:spcAft>
                        <a:buSzPct val="80000"/>
                        <a:buFont typeface="Arial" panose="020B0604020202020204" pitchFamily="34" charset="0"/>
                        <a:buChar char="►"/>
                      </a:pPr>
                      <a:r>
                        <a:rPr lang="de-DE" sz="900" kern="1200" dirty="0">
                          <a:solidFill>
                            <a:schemeClr val="tx1"/>
                          </a:solidFill>
                          <a:effectLst/>
                          <a:latin typeface="+mn-lt"/>
                          <a:ea typeface="+mn-ea"/>
                          <a:cs typeface="+mn-cs"/>
                        </a:rPr>
                        <a:t>Business Model</a:t>
                      </a:r>
                    </a:p>
                  </a:txBody>
                  <a:tcPr marL="51435" marR="108000" marT="54000" marB="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nSpc>
                          <a:spcPct val="107000"/>
                        </a:lnSpc>
                        <a:spcAft>
                          <a:spcPts val="0"/>
                        </a:spcAft>
                      </a:pPr>
                      <a:r>
                        <a:rPr lang="en-US" sz="900" b="1" dirty="0">
                          <a:solidFill>
                            <a:schemeClr val="tx1"/>
                          </a:solidFill>
                          <a:effectLst/>
                        </a:rPr>
                        <a:t>Work-life balance</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Enterprises &amp; Family</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Opportunities of </a:t>
                      </a:r>
                      <a:b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b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remote work places </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"From being @ home to working at home"</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 Meditation &amp; yoga (purpose in life, spirituality)</a:t>
                      </a:r>
                    </a:p>
                  </a:txBody>
                  <a:tcPr marL="51435" marR="108000" marT="54000" marB="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marL="0" indent="0">
                        <a:lnSpc>
                          <a:spcPct val="107000"/>
                        </a:lnSpc>
                        <a:spcAft>
                          <a:spcPts val="0"/>
                        </a:spcAft>
                        <a:buSzPct val="80000"/>
                        <a:buFont typeface="Arial" panose="020B0604020202020204" pitchFamily="34" charset="0"/>
                        <a:buNone/>
                      </a:pPr>
                      <a:r>
                        <a:rPr lang="en-US" sz="900" b="1" dirty="0">
                          <a:solidFill>
                            <a:schemeClr val="tx1"/>
                          </a:solidFill>
                          <a:effectLst/>
                        </a:rPr>
                        <a:t>Talent building</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rPr>
                        <a:t>Developing grass-root </a:t>
                      </a:r>
                      <a:br>
                        <a:rPr lang="en-US" sz="900" dirty="0">
                          <a:solidFill>
                            <a:schemeClr val="tx1"/>
                          </a:solidFill>
                          <a:effectLst/>
                        </a:rPr>
                      </a:br>
                      <a:r>
                        <a:rPr lang="en-US" sz="900" dirty="0">
                          <a:solidFill>
                            <a:schemeClr val="tx1"/>
                          </a:solidFill>
                          <a:effectLst/>
                        </a:rPr>
                        <a:t>talent / demographics / large amount of world workforce will be Africa</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rPr>
                        <a:t>Skills for Africa - making a challenge into an opportunity </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rPr>
                        <a:t>Skill building as a business</a:t>
                      </a:r>
                    </a:p>
                  </a:txBody>
                  <a:tcPr marL="51435" marR="108000" marT="54000" marB="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668583">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da-DK" sz="800" b="1" i="0" u="none" strike="noStrike" cap="none" normalizeH="0" baseline="0" dirty="0">
                        <a:ln>
                          <a:noFill/>
                        </a:ln>
                        <a:solidFill>
                          <a:schemeClr val="bg1"/>
                        </a:solidFill>
                        <a:effectLst/>
                        <a:latin typeface="Calibri" pitchFamily="-108" charset="0"/>
                        <a:ea typeface="ＭＳ Ｐゴシック" pitchFamily="-108" charset="-128"/>
                      </a:endParaRPr>
                    </a:p>
                  </a:txBody>
                  <a:tcPr marL="68580" marR="68580" marT="34290" marB="3429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248C"/>
                    </a:solidFill>
                  </a:tcPr>
                </a:tc>
                <a:tc>
                  <a:txBody>
                    <a:bodyPr/>
                    <a:lstStyle/>
                    <a:p>
                      <a:pPr>
                        <a:lnSpc>
                          <a:spcPct val="107000"/>
                        </a:lnSpc>
                        <a:spcAft>
                          <a:spcPts val="0"/>
                        </a:spcAft>
                      </a:pPr>
                      <a:r>
                        <a:rPr lang="en-US" sz="900" b="1" dirty="0">
                          <a:solidFill>
                            <a:schemeClr val="tx1"/>
                          </a:solidFill>
                          <a:effectLst/>
                        </a:rPr>
                        <a:t>Innovation &amp; Technology for the next decade</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Digital Marketplaces</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Virtual Reality</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Machine Learning</a:t>
                      </a:r>
                    </a:p>
                  </a:txBody>
                  <a:tcPr marL="51435" marR="108000" marT="54000" marB="0">
                    <a:lnL w="12700" cap="flat" cmpd="sng" algn="ctr">
                      <a:no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nSpc>
                          <a:spcPct val="107000"/>
                        </a:lnSpc>
                        <a:spcAft>
                          <a:spcPts val="0"/>
                        </a:spcAft>
                      </a:pPr>
                      <a:r>
                        <a:rPr lang="en-US" sz="900" b="1"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Negotiating as a woman</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Leadership principle &amp; executive presence</a:t>
                      </a:r>
                    </a:p>
                  </a:txBody>
                  <a:tcPr marL="51435" marR="108000" marT="54000" marB="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marL="0" indent="0">
                        <a:lnSpc>
                          <a:spcPct val="107000"/>
                        </a:lnSpc>
                        <a:spcAft>
                          <a:spcPts val="0"/>
                        </a:spcAft>
                        <a:buSzPct val="80000"/>
                        <a:buFont typeface="Arial" panose="020B0604020202020204" pitchFamily="34" charset="0"/>
                        <a:buNone/>
                      </a:pPr>
                      <a:r>
                        <a:rPr lang="en-US" sz="900" b="1"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Security</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Security strategies for </a:t>
                      </a:r>
                      <a:b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b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your enterprise</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Personal security as a women in Africa</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How to combat cyber bullying</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Security threats in a digital economy / how to fight cyber crime</a:t>
                      </a:r>
                    </a:p>
                    <a:p>
                      <a:pPr marL="171450" indent="-171450">
                        <a:lnSpc>
                          <a:spcPct val="107000"/>
                        </a:lnSpc>
                        <a:spcAft>
                          <a:spcPts val="0"/>
                        </a:spcAft>
                        <a:buSzPct val="80000"/>
                        <a:buFont typeface="Arial" panose="020B0604020202020204" pitchFamily="34" charset="0"/>
                        <a:buChar char="►"/>
                      </a:pPr>
                      <a:r>
                        <a:rPr lang="en-US"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rPr>
                        <a:t>Mobile &amp; cloud security</a:t>
                      </a:r>
                    </a:p>
                    <a:p>
                      <a:pPr>
                        <a:lnSpc>
                          <a:spcPct val="107000"/>
                        </a:lnSpc>
                        <a:spcAft>
                          <a:spcPts val="0"/>
                        </a:spcAft>
                      </a:pPr>
                      <a:endParaRPr lang="de-DE"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108000" marT="54000" marB="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marL="0" algn="l" defTabSz="914400" rtl="0" eaLnBrk="1" latinLnBrk="0" hangingPunct="1">
                        <a:lnSpc>
                          <a:spcPct val="107000"/>
                        </a:lnSpc>
                        <a:spcAft>
                          <a:spcPts val="0"/>
                        </a:spcAft>
                      </a:pPr>
                      <a:r>
                        <a:rPr lang="en-US" sz="900" b="1" kern="1200" dirty="0">
                          <a:solidFill>
                            <a:schemeClr val="tx1"/>
                          </a:solidFill>
                          <a:effectLst/>
                          <a:latin typeface="+mn-lt"/>
                          <a:ea typeface="+mn-ea"/>
                          <a:cs typeface="+mn-cs"/>
                        </a:rPr>
                        <a:t>Research</a:t>
                      </a:r>
                      <a:r>
                        <a:rPr lang="en-US" sz="900" b="1" kern="1200" baseline="0" dirty="0">
                          <a:solidFill>
                            <a:schemeClr val="tx1"/>
                          </a:solidFill>
                          <a:effectLst/>
                          <a:latin typeface="+mn-lt"/>
                          <a:ea typeface="+mn-ea"/>
                          <a:cs typeface="+mn-cs"/>
                        </a:rPr>
                        <a:t> in Africa</a:t>
                      </a:r>
                      <a:r>
                        <a:rPr lang="en-US" sz="900" b="1" kern="1200" dirty="0">
                          <a:solidFill>
                            <a:schemeClr val="tx1"/>
                          </a:solidFill>
                          <a:effectLst/>
                          <a:latin typeface="+mn-lt"/>
                          <a:ea typeface="+mn-ea"/>
                          <a:cs typeface="+mn-cs"/>
                        </a:rPr>
                        <a:t> </a:t>
                      </a:r>
                    </a:p>
                    <a:p>
                      <a:pPr marL="171450" indent="-171450" algn="l" defTabSz="914400" rtl="0" eaLnBrk="1" latinLnBrk="0" hangingPunct="1">
                        <a:lnSpc>
                          <a:spcPct val="107000"/>
                        </a:lnSpc>
                        <a:spcAft>
                          <a:spcPts val="0"/>
                        </a:spcAft>
                        <a:buSzPct val="80000"/>
                        <a:buFont typeface="Arial" panose="020B0604020202020204" pitchFamily="34" charset="0"/>
                        <a:buChar char="►"/>
                      </a:pPr>
                      <a:r>
                        <a:rPr lang="en-US" sz="900" kern="1200" dirty="0">
                          <a:solidFill>
                            <a:schemeClr val="tx1"/>
                          </a:solidFill>
                          <a:effectLst/>
                          <a:latin typeface="+mn-lt"/>
                          <a:ea typeface="+mn-ea"/>
                          <a:cs typeface="+mn-cs"/>
                        </a:rPr>
                        <a:t>Suitability for impactful research?</a:t>
                      </a:r>
                    </a:p>
                    <a:p>
                      <a:pPr marL="171450" indent="-171450" algn="l" defTabSz="914400" rtl="0" eaLnBrk="1" latinLnBrk="0" hangingPunct="1">
                        <a:lnSpc>
                          <a:spcPct val="107000"/>
                        </a:lnSpc>
                        <a:spcAft>
                          <a:spcPts val="0"/>
                        </a:spcAft>
                        <a:buSzPct val="80000"/>
                        <a:buFont typeface="Arial" panose="020B0604020202020204" pitchFamily="34" charset="0"/>
                        <a:buChar char="►"/>
                      </a:pPr>
                      <a:r>
                        <a:rPr lang="en-US" sz="900" kern="1200" dirty="0">
                          <a:solidFill>
                            <a:schemeClr val="tx1"/>
                          </a:solidFill>
                          <a:effectLst/>
                          <a:latin typeface="+mn-lt"/>
                          <a:ea typeface="+mn-ea"/>
                          <a:cs typeface="+mn-cs"/>
                        </a:rPr>
                        <a:t>Africa</a:t>
                      </a:r>
                      <a:r>
                        <a:rPr lang="en-US" sz="900" kern="1200" baseline="0" dirty="0">
                          <a:solidFill>
                            <a:schemeClr val="tx1"/>
                          </a:solidFill>
                          <a:effectLst/>
                          <a:latin typeface="+mn-lt"/>
                          <a:ea typeface="+mn-ea"/>
                          <a:cs typeface="+mn-cs"/>
                        </a:rPr>
                        <a:t> as a hot spot for research</a:t>
                      </a:r>
                      <a:endParaRPr lang="en-US" sz="900" kern="1200" dirty="0">
                        <a:solidFill>
                          <a:schemeClr val="tx1"/>
                        </a:solidFill>
                        <a:effectLst/>
                        <a:latin typeface="+mn-lt"/>
                        <a:ea typeface="+mn-ea"/>
                        <a:cs typeface="+mn-cs"/>
                      </a:endParaRPr>
                    </a:p>
                    <a:p>
                      <a:pPr marL="171450" indent="-171450" algn="l" defTabSz="914400" rtl="0" eaLnBrk="1" latinLnBrk="0" hangingPunct="1">
                        <a:lnSpc>
                          <a:spcPct val="107000"/>
                        </a:lnSpc>
                        <a:spcAft>
                          <a:spcPts val="0"/>
                        </a:spcAft>
                        <a:buSzPct val="80000"/>
                        <a:buFont typeface="Arial" panose="020B0604020202020204" pitchFamily="34" charset="0"/>
                        <a:buChar char="►"/>
                      </a:pPr>
                      <a:r>
                        <a:rPr lang="de-DE" sz="900" kern="1200" dirty="0">
                          <a:solidFill>
                            <a:schemeClr val="tx1"/>
                          </a:solidFill>
                          <a:effectLst/>
                          <a:latin typeface="+mn-lt"/>
                          <a:ea typeface="+mn-ea"/>
                          <a:cs typeface="+mn-cs"/>
                        </a:rPr>
                        <a:t>Status quo &amp; </a:t>
                      </a:r>
                      <a:r>
                        <a:rPr lang="de-DE" sz="900" kern="1200" dirty="0" err="1">
                          <a:solidFill>
                            <a:schemeClr val="tx1"/>
                          </a:solidFill>
                          <a:effectLst/>
                          <a:latin typeface="+mn-lt"/>
                          <a:ea typeface="+mn-ea"/>
                          <a:cs typeface="+mn-cs"/>
                        </a:rPr>
                        <a:t>direction</a:t>
                      </a:r>
                      <a:endParaRPr lang="de-DE" sz="900" kern="1200" dirty="0">
                        <a:solidFill>
                          <a:schemeClr val="tx1"/>
                        </a:solidFill>
                        <a:effectLst/>
                        <a:latin typeface="+mn-lt"/>
                        <a:ea typeface="+mn-ea"/>
                        <a:cs typeface="+mn-cs"/>
                      </a:endParaRPr>
                    </a:p>
                    <a:p>
                      <a:pPr marL="171450" indent="-171450" algn="l" defTabSz="914400" rtl="0" eaLnBrk="1" latinLnBrk="0" hangingPunct="1">
                        <a:lnSpc>
                          <a:spcPct val="107000"/>
                        </a:lnSpc>
                        <a:spcAft>
                          <a:spcPts val="0"/>
                        </a:spcAft>
                        <a:buSzPct val="80000"/>
                        <a:buFont typeface="Arial" panose="020B0604020202020204" pitchFamily="34" charset="0"/>
                        <a:buChar char="►"/>
                      </a:pPr>
                      <a:r>
                        <a:rPr lang="de-DE" sz="900" kern="1200" dirty="0" err="1">
                          <a:solidFill>
                            <a:schemeClr val="tx1"/>
                          </a:solidFill>
                          <a:effectLst/>
                          <a:latin typeface="+mn-lt"/>
                          <a:ea typeface="+mn-ea"/>
                          <a:cs typeface="+mn-cs"/>
                        </a:rPr>
                        <a:t>Lighthouse</a:t>
                      </a:r>
                      <a:r>
                        <a:rPr lang="de-DE" sz="900" kern="1200" dirty="0">
                          <a:solidFill>
                            <a:schemeClr val="tx1"/>
                          </a:solidFill>
                          <a:effectLst/>
                          <a:latin typeface="+mn-lt"/>
                          <a:ea typeface="+mn-ea"/>
                          <a:cs typeface="+mn-cs"/>
                        </a:rPr>
                        <a:t> </a:t>
                      </a:r>
                      <a:r>
                        <a:rPr lang="de-DE" sz="900" kern="1200" dirty="0" err="1">
                          <a:solidFill>
                            <a:schemeClr val="tx1"/>
                          </a:solidFill>
                          <a:effectLst/>
                          <a:latin typeface="+mn-lt"/>
                          <a:ea typeface="+mn-ea"/>
                          <a:cs typeface="+mn-cs"/>
                        </a:rPr>
                        <a:t>examples</a:t>
                      </a:r>
                      <a:endParaRPr lang="de-DE" sz="900" kern="1200" dirty="0">
                        <a:solidFill>
                          <a:schemeClr val="tx1"/>
                        </a:solidFill>
                        <a:effectLst/>
                        <a:latin typeface="+mn-lt"/>
                        <a:ea typeface="+mn-ea"/>
                        <a:cs typeface="+mn-cs"/>
                      </a:endParaRPr>
                    </a:p>
                    <a:p>
                      <a:pPr>
                        <a:lnSpc>
                          <a:spcPct val="107000"/>
                        </a:lnSpc>
                        <a:spcAft>
                          <a:spcPts val="0"/>
                        </a:spcAft>
                      </a:pPr>
                      <a:endParaRPr lang="de-DE"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endParaRPr>
                    </a:p>
                    <a:p>
                      <a:pPr>
                        <a:lnSpc>
                          <a:spcPct val="107000"/>
                        </a:lnSpc>
                        <a:spcAft>
                          <a:spcPts val="0"/>
                        </a:spcAft>
                      </a:pPr>
                      <a:endParaRPr lang="de-DE"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108000" marT="54000" marB="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pattFill prst="pct10">
                      <a:fgClr>
                        <a:schemeClr val="bg1">
                          <a:lumMod val="75000"/>
                        </a:schemeClr>
                      </a:fgClr>
                      <a:bgClr>
                        <a:schemeClr val="bg1"/>
                      </a:bgClr>
                    </a:pattFill>
                  </a:tcPr>
                </a:tc>
                <a:tc>
                  <a:txBody>
                    <a:bodyPr/>
                    <a:lstStyle/>
                    <a:p>
                      <a:pPr marL="0" algn="l" defTabSz="914400" rtl="0" eaLnBrk="1" latinLnBrk="0" hangingPunct="1">
                        <a:lnSpc>
                          <a:spcPct val="107000"/>
                        </a:lnSpc>
                        <a:spcAft>
                          <a:spcPts val="0"/>
                        </a:spcAft>
                      </a:pPr>
                      <a:r>
                        <a:rPr lang="en-US" sz="900" b="1" kern="1200" dirty="0">
                          <a:solidFill>
                            <a:schemeClr val="tx1"/>
                          </a:solidFill>
                          <a:effectLst/>
                          <a:latin typeface="+mn-lt"/>
                          <a:ea typeface="+mn-ea"/>
                          <a:cs typeface="+mn-cs"/>
                        </a:rPr>
                        <a:t>Getting cutting edge skills to Africa </a:t>
                      </a:r>
                    </a:p>
                    <a:p>
                      <a:pPr marL="171450" indent="-171450" algn="l" defTabSz="914400" rtl="0" eaLnBrk="1" latinLnBrk="0" hangingPunct="1">
                        <a:lnSpc>
                          <a:spcPct val="107000"/>
                        </a:lnSpc>
                        <a:spcAft>
                          <a:spcPts val="0"/>
                        </a:spcAft>
                        <a:buSzPct val="80000"/>
                        <a:buFont typeface="Arial" panose="020B0604020202020204" pitchFamily="34" charset="0"/>
                        <a:buChar char="►"/>
                      </a:pPr>
                      <a:r>
                        <a:rPr lang="en-US" sz="900" kern="1200" dirty="0">
                          <a:solidFill>
                            <a:schemeClr val="tx1"/>
                          </a:solidFill>
                          <a:effectLst/>
                          <a:latin typeface="+mn-lt"/>
                          <a:ea typeface="+mn-ea"/>
                          <a:cs typeface="+mn-cs"/>
                        </a:rPr>
                        <a:t>Mobile education</a:t>
                      </a:r>
                    </a:p>
                    <a:p>
                      <a:pPr marL="171450" indent="-171450" algn="l" defTabSz="914400" rtl="0" eaLnBrk="1" latinLnBrk="0" hangingPunct="1">
                        <a:lnSpc>
                          <a:spcPct val="107000"/>
                        </a:lnSpc>
                        <a:spcAft>
                          <a:spcPts val="0"/>
                        </a:spcAft>
                        <a:buSzPct val="80000"/>
                        <a:buFont typeface="Arial" panose="020B0604020202020204" pitchFamily="34" charset="0"/>
                        <a:buChar char="►"/>
                      </a:pPr>
                      <a:r>
                        <a:rPr lang="de-DE" sz="900" kern="1200" dirty="0">
                          <a:solidFill>
                            <a:schemeClr val="tx1"/>
                          </a:solidFill>
                          <a:effectLst/>
                          <a:latin typeface="+mn-lt"/>
                          <a:ea typeface="+mn-ea"/>
                          <a:cs typeface="+mn-cs"/>
                        </a:rPr>
                        <a:t>Support </a:t>
                      </a:r>
                      <a:r>
                        <a:rPr lang="de-DE" sz="900" kern="1200" dirty="0" err="1">
                          <a:solidFill>
                            <a:schemeClr val="tx1"/>
                          </a:solidFill>
                          <a:effectLst/>
                          <a:latin typeface="+mn-lt"/>
                          <a:ea typeface="+mn-ea"/>
                          <a:cs typeface="+mn-cs"/>
                        </a:rPr>
                        <a:t>young</a:t>
                      </a:r>
                      <a:r>
                        <a:rPr lang="de-DE" sz="900" kern="1200" dirty="0">
                          <a:solidFill>
                            <a:schemeClr val="tx1"/>
                          </a:solidFill>
                          <a:effectLst/>
                          <a:latin typeface="+mn-lt"/>
                          <a:ea typeface="+mn-ea"/>
                          <a:cs typeface="+mn-cs"/>
                        </a:rPr>
                        <a:t> </a:t>
                      </a:r>
                      <a:r>
                        <a:rPr lang="de-DE" sz="900" kern="1200" dirty="0" err="1">
                          <a:solidFill>
                            <a:schemeClr val="tx1"/>
                          </a:solidFill>
                          <a:effectLst/>
                          <a:latin typeface="+mn-lt"/>
                          <a:ea typeface="+mn-ea"/>
                          <a:cs typeface="+mn-cs"/>
                        </a:rPr>
                        <a:t>and</a:t>
                      </a:r>
                      <a:r>
                        <a:rPr lang="de-DE" sz="900" kern="1200" dirty="0">
                          <a:solidFill>
                            <a:schemeClr val="tx1"/>
                          </a:solidFill>
                          <a:effectLst/>
                          <a:latin typeface="+mn-lt"/>
                          <a:ea typeface="+mn-ea"/>
                          <a:cs typeface="+mn-cs"/>
                        </a:rPr>
                        <a:t> </a:t>
                      </a:r>
                      <a:r>
                        <a:rPr lang="de-DE" sz="900" kern="1200" dirty="0" err="1">
                          <a:solidFill>
                            <a:schemeClr val="tx1"/>
                          </a:solidFill>
                          <a:effectLst/>
                          <a:latin typeface="+mn-lt"/>
                          <a:ea typeface="+mn-ea"/>
                          <a:cs typeface="+mn-cs"/>
                        </a:rPr>
                        <a:t>ambitious</a:t>
                      </a:r>
                      <a:r>
                        <a:rPr lang="de-DE" sz="900" kern="1200" dirty="0">
                          <a:solidFill>
                            <a:schemeClr val="tx1"/>
                          </a:solidFill>
                          <a:effectLst/>
                          <a:latin typeface="+mn-lt"/>
                          <a:ea typeface="+mn-ea"/>
                          <a:cs typeface="+mn-cs"/>
                        </a:rPr>
                        <a:t> </a:t>
                      </a:r>
                      <a:r>
                        <a:rPr lang="de-DE" sz="900" kern="1200" dirty="0" err="1">
                          <a:solidFill>
                            <a:schemeClr val="tx1"/>
                          </a:solidFill>
                          <a:effectLst/>
                          <a:latin typeface="+mn-lt"/>
                          <a:ea typeface="+mn-ea"/>
                          <a:cs typeface="+mn-cs"/>
                        </a:rPr>
                        <a:t>girls</a:t>
                      </a:r>
                      <a:r>
                        <a:rPr lang="de-DE" sz="900" kern="1200" dirty="0">
                          <a:solidFill>
                            <a:schemeClr val="tx1"/>
                          </a:solidFill>
                          <a:effectLst/>
                          <a:latin typeface="+mn-lt"/>
                          <a:ea typeface="+mn-ea"/>
                          <a:cs typeface="+mn-cs"/>
                        </a:rPr>
                        <a:t> in </a:t>
                      </a:r>
                      <a:r>
                        <a:rPr lang="de-DE" sz="900" kern="1200" dirty="0" err="1">
                          <a:solidFill>
                            <a:schemeClr val="tx1"/>
                          </a:solidFill>
                          <a:effectLst/>
                          <a:latin typeface="+mn-lt"/>
                          <a:ea typeface="+mn-ea"/>
                          <a:cs typeface="+mn-cs"/>
                        </a:rPr>
                        <a:t>africa</a:t>
                      </a:r>
                      <a:r>
                        <a:rPr lang="de-DE" sz="900" kern="1200" dirty="0">
                          <a:solidFill>
                            <a:schemeClr val="tx1"/>
                          </a:solidFill>
                          <a:effectLst/>
                          <a:latin typeface="+mn-lt"/>
                          <a:ea typeface="+mn-ea"/>
                          <a:cs typeface="+mn-cs"/>
                        </a:rPr>
                        <a:t> </a:t>
                      </a:r>
                      <a:r>
                        <a:rPr lang="de-DE" sz="900" kern="1200" dirty="0" err="1">
                          <a:solidFill>
                            <a:schemeClr val="tx1"/>
                          </a:solidFill>
                          <a:effectLst/>
                          <a:latin typeface="+mn-lt"/>
                          <a:ea typeface="+mn-ea"/>
                          <a:cs typeface="+mn-cs"/>
                        </a:rPr>
                        <a:t>through</a:t>
                      </a:r>
                      <a:r>
                        <a:rPr lang="de-DE" sz="900" kern="1200" dirty="0">
                          <a:solidFill>
                            <a:schemeClr val="tx1"/>
                          </a:solidFill>
                          <a:effectLst/>
                          <a:latin typeface="+mn-lt"/>
                          <a:ea typeface="+mn-ea"/>
                          <a:cs typeface="+mn-cs"/>
                        </a:rPr>
                        <a:t> Tech </a:t>
                      </a:r>
                      <a:r>
                        <a:rPr lang="de-DE" sz="900" kern="1200" dirty="0" err="1">
                          <a:solidFill>
                            <a:schemeClr val="tx1"/>
                          </a:solidFill>
                          <a:effectLst/>
                          <a:latin typeface="+mn-lt"/>
                          <a:ea typeface="+mn-ea"/>
                          <a:cs typeface="+mn-cs"/>
                        </a:rPr>
                        <a:t>skills</a:t>
                      </a:r>
                      <a:endParaRPr lang="de-DE" sz="900" kern="1200" dirty="0">
                        <a:solidFill>
                          <a:schemeClr val="tx1"/>
                        </a:solidFill>
                        <a:effectLst/>
                        <a:latin typeface="+mn-lt"/>
                        <a:ea typeface="+mn-ea"/>
                        <a:cs typeface="+mn-cs"/>
                      </a:endParaRPr>
                    </a:p>
                  </a:txBody>
                  <a:tcPr marL="51435" marR="108000" marT="54000" marB="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0156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sz="1100" b="1" i="0" u="none" strike="noStrike" cap="none" normalizeH="0" baseline="0" dirty="0" err="1">
                          <a:ln>
                            <a:noFill/>
                          </a:ln>
                          <a:solidFill>
                            <a:schemeClr val="bg1"/>
                          </a:solidFill>
                          <a:effectLst/>
                          <a:latin typeface="Calibri" pitchFamily="-108" charset="0"/>
                          <a:ea typeface="ＭＳ Ｐゴシック" pitchFamily="-108" charset="-128"/>
                        </a:rPr>
                        <a:t>Evening</a:t>
                      </a:r>
                      <a:endParaRPr kumimoji="0" lang="da-DK" sz="1100" b="1" i="0" u="none" strike="noStrike" cap="none" normalizeH="0" baseline="0" dirty="0">
                        <a:ln>
                          <a:noFill/>
                        </a:ln>
                        <a:solidFill>
                          <a:schemeClr val="bg1"/>
                        </a:solidFill>
                        <a:effectLst/>
                        <a:latin typeface="Calibri" pitchFamily="-108" charset="0"/>
                        <a:ea typeface="ＭＳ Ｐゴシック" pitchFamily="-108" charset="-128"/>
                      </a:endParaRPr>
                    </a:p>
                  </a:txBody>
                  <a:tcPr marL="68580" marR="68580" marT="34290" marB="3429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248C"/>
                    </a:solidFill>
                  </a:tcPr>
                </a:tc>
                <a:tc>
                  <a:txBody>
                    <a:bodyPr/>
                    <a:lstStyle/>
                    <a:p>
                      <a:pPr>
                        <a:lnSpc>
                          <a:spcPct val="107000"/>
                        </a:lnSpc>
                        <a:spcAft>
                          <a:spcPts val="0"/>
                        </a:spcAft>
                      </a:pPr>
                      <a:r>
                        <a:rPr lang="en-US" sz="900" dirty="0">
                          <a:solidFill>
                            <a:schemeClr val="tx1"/>
                          </a:solidFill>
                          <a:effectLst/>
                        </a:rPr>
                        <a:t>Local events</a:t>
                      </a:r>
                      <a:endParaRPr lang="de-DE"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108000" marT="54000" marB="54000">
                    <a:lnL w="12700" cap="flat" cmpd="sng" algn="ctr">
                      <a:no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nSpc>
                          <a:spcPct val="107000"/>
                        </a:lnSpc>
                        <a:spcAft>
                          <a:spcPts val="0"/>
                        </a:spcAft>
                      </a:pPr>
                      <a:r>
                        <a:rPr lang="en-US" sz="900" dirty="0">
                          <a:solidFill>
                            <a:schemeClr val="tx1"/>
                          </a:solidFill>
                          <a:effectLst/>
                        </a:rPr>
                        <a:t>Local events</a:t>
                      </a:r>
                      <a:endParaRPr lang="de-DE"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108000" marT="54000" marB="5400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nSpc>
                          <a:spcPct val="107000"/>
                        </a:lnSpc>
                        <a:spcAft>
                          <a:spcPts val="0"/>
                        </a:spcAft>
                      </a:pPr>
                      <a:r>
                        <a:rPr lang="en-US" sz="900" dirty="0">
                          <a:solidFill>
                            <a:schemeClr val="tx1"/>
                          </a:solidFill>
                          <a:effectLst/>
                        </a:rPr>
                        <a:t>Local events</a:t>
                      </a:r>
                      <a:endParaRPr lang="de-DE"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108000" marT="54000" marB="5400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nSpc>
                          <a:spcPct val="107000"/>
                        </a:lnSpc>
                        <a:spcAft>
                          <a:spcPts val="0"/>
                        </a:spcAft>
                      </a:pPr>
                      <a:r>
                        <a:rPr lang="en-US" sz="900" dirty="0">
                          <a:solidFill>
                            <a:schemeClr val="tx1"/>
                          </a:solidFill>
                          <a:effectLst/>
                        </a:rPr>
                        <a:t>Local events</a:t>
                      </a:r>
                      <a:endParaRPr lang="de-DE"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108000" marT="54000" marB="5400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tc>
                  <a:txBody>
                    <a:bodyPr/>
                    <a:lstStyle/>
                    <a:p>
                      <a:pPr>
                        <a:lnSpc>
                          <a:spcPct val="107000"/>
                        </a:lnSpc>
                        <a:spcAft>
                          <a:spcPts val="0"/>
                        </a:spcAft>
                      </a:pPr>
                      <a:r>
                        <a:rPr lang="en-US" sz="900" dirty="0">
                          <a:solidFill>
                            <a:schemeClr val="tx1"/>
                          </a:solidFill>
                          <a:effectLst/>
                        </a:rPr>
                        <a:t>Evening Event / Celebration Night</a:t>
                      </a:r>
                      <a:endParaRPr lang="de-DE" sz="900" dirty="0">
                        <a:solidFill>
                          <a:schemeClr val="tx1"/>
                        </a:solidFill>
                        <a:effectLst/>
                        <a:latin typeface="Calibri" panose="020F0502020204030204" pitchFamily="34" charset="0"/>
                        <a:ea typeface="Calibri" panose="020F0502020204030204" pitchFamily="34" charset="0"/>
                        <a:cs typeface="Cordia New" panose="020B0304020202020204" pitchFamily="34" charset="-34"/>
                      </a:endParaRPr>
                    </a:p>
                  </a:txBody>
                  <a:tcPr marL="51435" marR="108000" marT="54000" marB="54000">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
        <p:nvSpPr>
          <p:cNvPr id="18" name="Rectangle 17"/>
          <p:cNvSpPr/>
          <p:nvPr/>
        </p:nvSpPr>
        <p:spPr>
          <a:xfrm>
            <a:off x="108000" y="108000"/>
            <a:ext cx="6629400" cy="487506"/>
          </a:xfrm>
          <a:prstGeom prst="rect">
            <a:avLst/>
          </a:prstGeom>
        </p:spPr>
        <p:txBody>
          <a:bodyPr wrap="square">
            <a:spAutoFit/>
          </a:bodyPr>
          <a:lstStyle/>
          <a:p>
            <a:pPr>
              <a:lnSpc>
                <a:spcPct val="107000"/>
              </a:lnSpc>
              <a:spcBef>
                <a:spcPts val="1725"/>
              </a:spcBef>
              <a:spcAft>
                <a:spcPts val="1800"/>
              </a:spcAft>
            </a:pPr>
            <a:r>
              <a:rPr lang="de-DE" sz="2400" b="1" kern="0">
                <a:solidFill>
                  <a:srgbClr val="01248C"/>
                </a:solidFill>
                <a:ea typeface="Malgun Gothic" panose="020B0503020000020004" pitchFamily="34" charset="-127"/>
                <a:cs typeface="Arial" panose="020B0604020202020204" pitchFamily="34" charset="0"/>
              </a:rPr>
              <a:t>Agenda Women in Tech Week</a:t>
            </a:r>
            <a:endParaRPr lang="de-DE" sz="2400" b="1" kern="0" dirty="0">
              <a:solidFill>
                <a:srgbClr val="01248C"/>
              </a:solidFill>
              <a:ea typeface="Malgun Gothic" panose="020B0503020000020004" pitchFamily="34" charset="-127"/>
              <a:cs typeface="Arial" panose="020B0604020202020204" pitchFamily="34" charset="0"/>
            </a:endParaRPr>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0439" y="1046098"/>
            <a:ext cx="633214" cy="498818"/>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5274" y="1044806"/>
            <a:ext cx="527248" cy="501403"/>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89251" y="1046098"/>
            <a:ext cx="540172" cy="498818"/>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01727" y="1046098"/>
            <a:ext cx="535001" cy="498818"/>
          </a:xfrm>
          <a:prstGeom prst="rect">
            <a:avLst/>
          </a:prstGeom>
        </p:spPr>
      </p:pic>
      <p:pic>
        <p:nvPicPr>
          <p:cNvPr id="27"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15050" y="1044806"/>
            <a:ext cx="623896" cy="57912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40000" y="135000"/>
            <a:ext cx="373997" cy="317823"/>
          </a:xfrm>
          <a:prstGeom prst="rect">
            <a:avLst/>
          </a:prstGeom>
          <a:solidFill>
            <a:srgbClr val="01248C"/>
          </a:solidFill>
        </p:spPr>
      </p:pic>
      <p:sp>
        <p:nvSpPr>
          <p:cNvPr id="2" name="Footer Placeholder 1"/>
          <p:cNvSpPr>
            <a:spLocks noGrp="1"/>
          </p:cNvSpPr>
          <p:nvPr>
            <p:ph type="ftr" sz="quarter" idx="11"/>
          </p:nvPr>
        </p:nvSpPr>
        <p:spPr>
          <a:xfrm>
            <a:off x="5495274" y="20068"/>
            <a:ext cx="3086100" cy="273844"/>
          </a:xfrm>
        </p:spPr>
        <p:txBody>
          <a:bodyPr/>
          <a:lstStyle/>
          <a:p>
            <a:r>
              <a:rPr lang="en-US" sz="788" dirty="0">
                <a:solidFill>
                  <a:prstClr val="black">
                    <a:tint val="75000"/>
                  </a:prstClr>
                </a:solidFill>
              </a:rPr>
              <a:t>Women in Tech Africa / SAP Executive Social Sabbatical / April 2016</a:t>
            </a:r>
            <a:endParaRPr lang="de-DE" sz="788" dirty="0">
              <a:solidFill>
                <a:prstClr val="black">
                  <a:tint val="75000"/>
                </a:prstClr>
              </a:solidFill>
            </a:endParaRPr>
          </a:p>
        </p:txBody>
      </p:sp>
      <p:sp>
        <p:nvSpPr>
          <p:cNvPr id="3" name="Slide Number Placeholder 2"/>
          <p:cNvSpPr>
            <a:spLocks noGrp="1"/>
          </p:cNvSpPr>
          <p:nvPr>
            <p:ph type="sldNum" sz="quarter" idx="12"/>
          </p:nvPr>
        </p:nvSpPr>
        <p:spPr/>
        <p:txBody>
          <a:bodyPr/>
          <a:lstStyle/>
          <a:p>
            <a:fld id="{F6F482DD-2D5D-4BCA-BC69-02A0E0B599F9}" type="slidenum">
              <a:rPr lang="de-DE" smtClean="0">
                <a:solidFill>
                  <a:prstClr val="black">
                    <a:tint val="75000"/>
                  </a:prstClr>
                </a:solidFill>
              </a:rPr>
              <a:pPr/>
              <a:t>6</a:t>
            </a:fld>
            <a:endParaRPr lang="de-DE">
              <a:solidFill>
                <a:prstClr val="black">
                  <a:tint val="75000"/>
                </a:prstClr>
              </a:solidFill>
            </a:endParaRPr>
          </a:p>
        </p:txBody>
      </p:sp>
    </p:spTree>
    <p:extLst>
      <p:ext uri="{BB962C8B-B14F-4D97-AF65-F5344CB8AC3E}">
        <p14:creationId xmlns:p14="http://schemas.microsoft.com/office/powerpoint/2010/main" val="690817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192" y="1192"/>
          <a:ext cx="1190" cy="1190"/>
        </p:xfrm>
        <a:graphic>
          <a:graphicData uri="http://schemas.openxmlformats.org/presentationml/2006/ole">
            <mc:AlternateContent xmlns:mc="http://schemas.openxmlformats.org/markup-compatibility/2006">
              <mc:Choice xmlns:v="urn:schemas-microsoft-com:vml" Requires="v">
                <p:oleObj spid="_x0000_s317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92" y="1192"/>
                        <a:ext cx="1190" cy="1190"/>
                      </a:xfrm>
                      <a:prstGeom prst="rect">
                        <a:avLst/>
                      </a:prstGeom>
                    </p:spPr>
                  </p:pic>
                </p:oleObj>
              </mc:Fallback>
            </mc:AlternateContent>
          </a:graphicData>
        </a:graphic>
      </p:graphicFrame>
      <p:sp>
        <p:nvSpPr>
          <p:cNvPr id="32" name="Rectangle 31"/>
          <p:cNvSpPr/>
          <p:nvPr/>
        </p:nvSpPr>
        <p:spPr>
          <a:xfrm>
            <a:off x="0" y="91003"/>
            <a:ext cx="5594985" cy="487506"/>
          </a:xfrm>
          <a:prstGeom prst="rect">
            <a:avLst/>
          </a:prstGeom>
        </p:spPr>
        <p:txBody>
          <a:bodyPr wrap="square">
            <a:spAutoFit/>
          </a:bodyPr>
          <a:lstStyle/>
          <a:p>
            <a:pPr>
              <a:lnSpc>
                <a:spcPct val="107000"/>
              </a:lnSpc>
              <a:spcBef>
                <a:spcPts val="1725"/>
              </a:spcBef>
              <a:spcAft>
                <a:spcPts val="1800"/>
              </a:spcAft>
            </a:pPr>
            <a:r>
              <a:rPr lang="en-US" sz="2400" b="1" kern="0" dirty="0">
                <a:solidFill>
                  <a:srgbClr val="01248C"/>
                </a:solidFill>
                <a:ea typeface="Malgun Gothic" panose="020B0503020000020004" pitchFamily="34" charset="-127"/>
                <a:cs typeface="Arial" panose="020B0604020202020204" pitchFamily="34" charset="0"/>
              </a:rPr>
              <a:t>Details for Key Themes</a:t>
            </a:r>
            <a:endParaRPr lang="de-DE" sz="2400" b="1" kern="0" dirty="0">
              <a:solidFill>
                <a:srgbClr val="01248C"/>
              </a:solidFill>
              <a:ea typeface="Malgun Gothic" panose="020B0503020000020004" pitchFamily="34" charset="-127"/>
              <a:cs typeface="Arial" panose="020B0604020202020204" pitchFamily="34" charset="0"/>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0511" y="658143"/>
            <a:ext cx="1064225" cy="838349"/>
          </a:xfrm>
          <a:prstGeom prst="rect">
            <a:avLst/>
          </a:prstGeom>
        </p:spPr>
      </p:pic>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78917" y="661555"/>
            <a:ext cx="773192" cy="838349"/>
          </a:xfrm>
          <a:prstGeom prst="rect">
            <a:avLst/>
          </a:prstGeom>
        </p:spPr>
      </p:pic>
      <p:pic>
        <p:nvPicPr>
          <p:cNvPr id="31" name="Picture 3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37931" y="658142"/>
            <a:ext cx="886131" cy="842693"/>
          </a:xfrm>
          <a:prstGeom prst="rect">
            <a:avLst/>
          </a:prstGeom>
        </p:spPr>
      </p:pic>
      <p:pic>
        <p:nvPicPr>
          <p:cNvPr id="39" name="Picture 3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8073" y="2142626"/>
            <a:ext cx="907850" cy="838349"/>
          </a:xfrm>
          <a:prstGeom prst="rect">
            <a:avLst/>
          </a:prstGeom>
        </p:spPr>
      </p:pic>
      <p:pic>
        <p:nvPicPr>
          <p:cNvPr id="40" name="Picture 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11991" y="2160037"/>
            <a:ext cx="886131" cy="838349"/>
          </a:xfrm>
          <a:prstGeom prst="rect">
            <a:avLst/>
          </a:prstGeom>
        </p:spPr>
      </p:pic>
      <p:pic>
        <p:nvPicPr>
          <p:cNvPr id="41" name="Picture 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62126" y="2149783"/>
            <a:ext cx="907850" cy="838349"/>
          </a:xfrm>
          <a:prstGeom prst="rect">
            <a:avLst/>
          </a:prstGeom>
        </p:spPr>
      </p:pic>
      <p:pic>
        <p:nvPicPr>
          <p:cNvPr id="42" name="Picture 4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7218" y="3587893"/>
            <a:ext cx="899162" cy="838349"/>
          </a:xfrm>
          <a:prstGeom prst="rect">
            <a:avLst/>
          </a:prstGeom>
        </p:spPr>
      </p:pic>
      <p:pic>
        <p:nvPicPr>
          <p:cNvPr id="43" name="Picture 4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127579" y="3617041"/>
            <a:ext cx="881787" cy="842693"/>
          </a:xfrm>
          <a:prstGeom prst="rect">
            <a:avLst/>
          </a:prstGeom>
        </p:spPr>
      </p:pic>
      <p:pic>
        <p:nvPicPr>
          <p:cNvPr id="44" name="Picture 4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2126" y="3585605"/>
            <a:ext cx="907850" cy="842693"/>
          </a:xfrm>
          <a:prstGeom prst="rect">
            <a:avLst/>
          </a:prstGeom>
        </p:spPr>
      </p:pic>
      <p:cxnSp>
        <p:nvCxnSpPr>
          <p:cNvPr id="45" name="Straight Connector 44"/>
          <p:cNvCxnSpPr/>
          <p:nvPr/>
        </p:nvCxnSpPr>
        <p:spPr>
          <a:xfrm>
            <a:off x="2867477" y="613952"/>
            <a:ext cx="0" cy="11880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283990" y="613952"/>
            <a:ext cx="0" cy="11880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867477" y="2160036"/>
            <a:ext cx="0" cy="11880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283990" y="2160036"/>
            <a:ext cx="0" cy="11880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867477" y="3619295"/>
            <a:ext cx="0" cy="11880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283990" y="3619295"/>
            <a:ext cx="0" cy="11880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08669" y="578751"/>
            <a:ext cx="2658952" cy="184666"/>
          </a:xfrm>
          <a:prstGeom prst="rect">
            <a:avLst/>
          </a:prstGeom>
          <a:noFill/>
          <a:ln>
            <a:noFill/>
          </a:ln>
        </p:spPr>
        <p:txBody>
          <a:bodyPr wrap="square" lIns="0" tIns="0" rIns="0" bIns="0" rtlCol="0">
            <a:spAutoFit/>
          </a:bodyPr>
          <a:lstStyle/>
          <a:p>
            <a:pPr algn="ctr" fontAlgn="base">
              <a:spcBef>
                <a:spcPts val="450"/>
              </a:spcBef>
              <a:spcAft>
                <a:spcPct val="0"/>
              </a:spcAft>
              <a:buClr>
                <a:srgbClr val="F0AB00"/>
              </a:buClr>
              <a:buSzPct val="80000"/>
            </a:pPr>
            <a:r>
              <a:rPr lang="en-US" sz="1200" kern="0" dirty="0">
                <a:solidFill>
                  <a:srgbClr val="01248C"/>
                </a:solidFill>
                <a:ea typeface="Arial Unicode MS" pitchFamily="34" charset="-128"/>
                <a:cs typeface="Arial Unicode MS" pitchFamily="34" charset="-128"/>
              </a:rPr>
              <a:t>1. The impact of digital economy to Africa</a:t>
            </a:r>
            <a:endParaRPr lang="de-DE" sz="1200" kern="0" dirty="0">
              <a:solidFill>
                <a:srgbClr val="01248C"/>
              </a:solidFill>
              <a:ea typeface="Arial Unicode MS" pitchFamily="34" charset="-128"/>
              <a:cs typeface="Arial Unicode MS" pitchFamily="34" charset="-128"/>
            </a:endParaRPr>
          </a:p>
        </p:txBody>
      </p:sp>
      <p:sp>
        <p:nvSpPr>
          <p:cNvPr id="53" name="TextBox 52"/>
          <p:cNvSpPr txBox="1"/>
          <p:nvPr/>
        </p:nvSpPr>
        <p:spPr>
          <a:xfrm>
            <a:off x="3063836" y="578750"/>
            <a:ext cx="3166259" cy="184666"/>
          </a:xfrm>
          <a:prstGeom prst="rect">
            <a:avLst/>
          </a:prstGeom>
          <a:noFill/>
          <a:ln>
            <a:noFill/>
          </a:ln>
        </p:spPr>
        <p:txBody>
          <a:bodyPr wrap="square" lIns="0" tIns="0" rIns="0" bIns="0" rtlCol="0">
            <a:spAutoFit/>
          </a:bodyPr>
          <a:lstStyle/>
          <a:p>
            <a:pPr algn="ctr" fontAlgn="base">
              <a:spcBef>
                <a:spcPts val="450"/>
              </a:spcBef>
              <a:spcAft>
                <a:spcPct val="0"/>
              </a:spcAft>
              <a:buClr>
                <a:srgbClr val="F0AB00"/>
              </a:buClr>
              <a:buSzPct val="80000"/>
            </a:pPr>
            <a:r>
              <a:rPr lang="de-DE" sz="1200" kern="0" dirty="0">
                <a:solidFill>
                  <a:srgbClr val="01248C"/>
                </a:solidFill>
                <a:ea typeface="Arial Unicode MS" pitchFamily="34" charset="-128"/>
                <a:cs typeface="Arial Unicode MS" pitchFamily="34" charset="-128"/>
              </a:rPr>
              <a:t>2. Innovation &amp; Technology </a:t>
            </a:r>
            <a:r>
              <a:rPr lang="de-DE" sz="1200" kern="0" dirty="0" err="1">
                <a:solidFill>
                  <a:srgbClr val="01248C"/>
                </a:solidFill>
                <a:ea typeface="Arial Unicode MS" pitchFamily="34" charset="-128"/>
                <a:cs typeface="Arial Unicode MS" pitchFamily="34" charset="-128"/>
              </a:rPr>
              <a:t>for</a:t>
            </a:r>
            <a:r>
              <a:rPr lang="de-DE" sz="1200" kern="0" dirty="0">
                <a:solidFill>
                  <a:srgbClr val="01248C"/>
                </a:solidFill>
                <a:ea typeface="Arial Unicode MS" pitchFamily="34" charset="-128"/>
                <a:cs typeface="Arial Unicode MS" pitchFamily="34" charset="-128"/>
              </a:rPr>
              <a:t> </a:t>
            </a:r>
            <a:r>
              <a:rPr lang="de-DE" sz="1200" kern="0" dirty="0" err="1">
                <a:solidFill>
                  <a:srgbClr val="01248C"/>
                </a:solidFill>
                <a:ea typeface="Arial Unicode MS" pitchFamily="34" charset="-128"/>
                <a:cs typeface="Arial Unicode MS" pitchFamily="34" charset="-128"/>
              </a:rPr>
              <a:t>the</a:t>
            </a:r>
            <a:r>
              <a:rPr lang="de-DE" sz="1200" kern="0" dirty="0">
                <a:solidFill>
                  <a:srgbClr val="01248C"/>
                </a:solidFill>
                <a:ea typeface="Arial Unicode MS" pitchFamily="34" charset="-128"/>
                <a:cs typeface="Arial Unicode MS" pitchFamily="34" charset="-128"/>
              </a:rPr>
              <a:t> </a:t>
            </a:r>
            <a:r>
              <a:rPr lang="de-DE" sz="1200" kern="0" dirty="0" err="1">
                <a:solidFill>
                  <a:srgbClr val="01248C"/>
                </a:solidFill>
                <a:ea typeface="Arial Unicode MS" pitchFamily="34" charset="-128"/>
                <a:cs typeface="Arial Unicode MS" pitchFamily="34" charset="-128"/>
              </a:rPr>
              <a:t>next</a:t>
            </a:r>
            <a:r>
              <a:rPr lang="de-DE" sz="1200" kern="0" dirty="0">
                <a:solidFill>
                  <a:srgbClr val="01248C"/>
                </a:solidFill>
                <a:ea typeface="Arial Unicode MS" pitchFamily="34" charset="-128"/>
                <a:cs typeface="Arial Unicode MS" pitchFamily="34" charset="-128"/>
              </a:rPr>
              <a:t> </a:t>
            </a:r>
            <a:r>
              <a:rPr lang="de-DE" sz="1200" kern="0" dirty="0" err="1">
                <a:solidFill>
                  <a:srgbClr val="01248C"/>
                </a:solidFill>
                <a:ea typeface="Arial Unicode MS" pitchFamily="34" charset="-128"/>
                <a:cs typeface="Arial Unicode MS" pitchFamily="34" charset="-128"/>
              </a:rPr>
              <a:t>decade</a:t>
            </a:r>
            <a:endParaRPr lang="de-DE" sz="1200" kern="0" dirty="0">
              <a:solidFill>
                <a:srgbClr val="01248C"/>
              </a:solidFill>
              <a:ea typeface="Arial Unicode MS" pitchFamily="34" charset="-128"/>
              <a:cs typeface="Arial Unicode MS" pitchFamily="34" charset="-128"/>
            </a:endParaRPr>
          </a:p>
        </p:txBody>
      </p:sp>
      <p:sp>
        <p:nvSpPr>
          <p:cNvPr id="54" name="TextBox 53"/>
          <p:cNvSpPr txBox="1"/>
          <p:nvPr/>
        </p:nvSpPr>
        <p:spPr>
          <a:xfrm>
            <a:off x="6526311" y="577006"/>
            <a:ext cx="2460342" cy="184666"/>
          </a:xfrm>
          <a:prstGeom prst="rect">
            <a:avLst/>
          </a:prstGeom>
          <a:noFill/>
          <a:ln>
            <a:noFill/>
          </a:ln>
        </p:spPr>
        <p:txBody>
          <a:bodyPr wrap="square" lIns="0" tIns="0" rIns="0" bIns="0" rtlCol="0">
            <a:spAutoFit/>
          </a:bodyPr>
          <a:lstStyle/>
          <a:p>
            <a:pPr algn="ctr" fontAlgn="base">
              <a:spcBef>
                <a:spcPts val="450"/>
              </a:spcBef>
              <a:spcAft>
                <a:spcPct val="0"/>
              </a:spcAft>
              <a:buClr>
                <a:srgbClr val="F0AB00"/>
              </a:buClr>
              <a:buSzPct val="80000"/>
            </a:pPr>
            <a:r>
              <a:rPr lang="de-DE" sz="1200" kern="0" dirty="0">
                <a:solidFill>
                  <a:srgbClr val="01248C"/>
                </a:solidFill>
                <a:ea typeface="Arial Unicode MS" pitchFamily="34" charset="-128"/>
                <a:cs typeface="Arial Unicode MS" pitchFamily="34" charset="-128"/>
              </a:rPr>
              <a:t>3. </a:t>
            </a:r>
            <a:r>
              <a:rPr lang="de-DE" sz="1200" kern="0" dirty="0" err="1">
                <a:solidFill>
                  <a:srgbClr val="01248C"/>
                </a:solidFill>
                <a:ea typeface="Arial Unicode MS" pitchFamily="34" charset="-128"/>
                <a:cs typeface="Arial Unicode MS" pitchFamily="34" charset="-128"/>
              </a:rPr>
              <a:t>Entrepreneurship</a:t>
            </a:r>
            <a:endParaRPr lang="de-DE" sz="1200" kern="0" dirty="0">
              <a:solidFill>
                <a:srgbClr val="01248C"/>
              </a:solidFill>
              <a:ea typeface="Arial Unicode MS" pitchFamily="34" charset="-128"/>
              <a:cs typeface="Arial Unicode MS" pitchFamily="34" charset="-128"/>
            </a:endParaRPr>
          </a:p>
        </p:txBody>
      </p:sp>
      <p:sp>
        <p:nvSpPr>
          <p:cNvPr id="58" name="TextBox 57"/>
          <p:cNvSpPr txBox="1"/>
          <p:nvPr/>
        </p:nvSpPr>
        <p:spPr>
          <a:xfrm>
            <a:off x="108668" y="2120413"/>
            <a:ext cx="2563280" cy="184666"/>
          </a:xfrm>
          <a:prstGeom prst="rect">
            <a:avLst/>
          </a:prstGeom>
          <a:noFill/>
          <a:ln>
            <a:noFill/>
          </a:ln>
        </p:spPr>
        <p:txBody>
          <a:bodyPr wrap="square" lIns="0" tIns="0" rIns="0" bIns="0" rtlCol="0">
            <a:spAutoFit/>
          </a:bodyPr>
          <a:lstStyle/>
          <a:p>
            <a:pPr algn="ctr" fontAlgn="base">
              <a:spcBef>
                <a:spcPts val="450"/>
              </a:spcBef>
              <a:spcAft>
                <a:spcPct val="0"/>
              </a:spcAft>
              <a:buClr>
                <a:srgbClr val="F0AB00"/>
              </a:buClr>
              <a:buSzPct val="80000"/>
            </a:pPr>
            <a:r>
              <a:rPr lang="de-DE" sz="1200" kern="0" dirty="0">
                <a:solidFill>
                  <a:srgbClr val="01248C"/>
                </a:solidFill>
                <a:ea typeface="Arial Unicode MS" pitchFamily="34" charset="-128"/>
                <a:cs typeface="Arial Unicode MS" pitchFamily="34" charset="-128"/>
              </a:rPr>
              <a:t>4. </a:t>
            </a:r>
            <a:r>
              <a:rPr lang="de-DE" sz="1200" kern="0" dirty="0" err="1">
                <a:solidFill>
                  <a:srgbClr val="01248C"/>
                </a:solidFill>
                <a:ea typeface="Arial Unicode MS" pitchFamily="34" charset="-128"/>
                <a:cs typeface="Arial Unicode MS" pitchFamily="34" charset="-128"/>
              </a:rPr>
              <a:t>Social</a:t>
            </a:r>
            <a:r>
              <a:rPr lang="de-DE" sz="1200" kern="0" dirty="0">
                <a:solidFill>
                  <a:srgbClr val="01248C"/>
                </a:solidFill>
                <a:ea typeface="Arial Unicode MS" pitchFamily="34" charset="-128"/>
                <a:cs typeface="Arial Unicode MS" pitchFamily="34" charset="-128"/>
              </a:rPr>
              <a:t> Enterprise</a:t>
            </a:r>
          </a:p>
        </p:txBody>
      </p:sp>
      <p:sp>
        <p:nvSpPr>
          <p:cNvPr id="59" name="TextBox 58"/>
          <p:cNvSpPr txBox="1"/>
          <p:nvPr/>
        </p:nvSpPr>
        <p:spPr>
          <a:xfrm>
            <a:off x="3202863" y="2120413"/>
            <a:ext cx="2835742" cy="184666"/>
          </a:xfrm>
          <a:prstGeom prst="rect">
            <a:avLst/>
          </a:prstGeom>
          <a:noFill/>
          <a:ln>
            <a:noFill/>
          </a:ln>
        </p:spPr>
        <p:txBody>
          <a:bodyPr wrap="square" lIns="0" tIns="0" rIns="0" bIns="0" rtlCol="0">
            <a:spAutoFit/>
          </a:bodyPr>
          <a:lstStyle/>
          <a:p>
            <a:pPr algn="ctr" fontAlgn="base">
              <a:spcBef>
                <a:spcPts val="450"/>
              </a:spcBef>
              <a:spcAft>
                <a:spcPct val="0"/>
              </a:spcAft>
              <a:buClr>
                <a:srgbClr val="F0AB00"/>
              </a:buClr>
              <a:buSzPct val="80000"/>
            </a:pPr>
            <a:r>
              <a:rPr lang="de-DE" sz="1200" kern="0" dirty="0">
                <a:solidFill>
                  <a:srgbClr val="01248C"/>
                </a:solidFill>
                <a:ea typeface="Arial Unicode MS" pitchFamily="34" charset="-128"/>
                <a:cs typeface="Arial Unicode MS" pitchFamily="34" charset="-128"/>
              </a:rPr>
              <a:t>5. Research in </a:t>
            </a:r>
            <a:r>
              <a:rPr lang="de-DE" sz="1200" kern="0" dirty="0" err="1">
                <a:solidFill>
                  <a:srgbClr val="01248C"/>
                </a:solidFill>
                <a:ea typeface="Arial Unicode MS" pitchFamily="34" charset="-128"/>
                <a:cs typeface="Arial Unicode MS" pitchFamily="34" charset="-128"/>
              </a:rPr>
              <a:t>Africa</a:t>
            </a:r>
            <a:endParaRPr lang="de-DE" sz="1200" kern="0" dirty="0">
              <a:solidFill>
                <a:srgbClr val="01248C"/>
              </a:solidFill>
              <a:ea typeface="Arial Unicode MS" pitchFamily="34" charset="-128"/>
              <a:cs typeface="Arial Unicode MS" pitchFamily="34" charset="-128"/>
            </a:endParaRPr>
          </a:p>
        </p:txBody>
      </p:sp>
      <p:sp>
        <p:nvSpPr>
          <p:cNvPr id="60" name="TextBox 59"/>
          <p:cNvSpPr txBox="1"/>
          <p:nvPr/>
        </p:nvSpPr>
        <p:spPr>
          <a:xfrm>
            <a:off x="6549715" y="2118669"/>
            <a:ext cx="2436938" cy="184666"/>
          </a:xfrm>
          <a:prstGeom prst="rect">
            <a:avLst/>
          </a:prstGeom>
          <a:noFill/>
          <a:ln>
            <a:noFill/>
          </a:ln>
        </p:spPr>
        <p:txBody>
          <a:bodyPr wrap="square" lIns="0" tIns="0" rIns="0" bIns="0" rtlCol="0">
            <a:spAutoFit/>
          </a:bodyPr>
          <a:lstStyle/>
          <a:p>
            <a:pPr algn="ctr" fontAlgn="base">
              <a:spcBef>
                <a:spcPts val="450"/>
              </a:spcBef>
              <a:spcAft>
                <a:spcPct val="0"/>
              </a:spcAft>
              <a:buClr>
                <a:srgbClr val="F0AB00"/>
              </a:buClr>
              <a:buSzPct val="80000"/>
            </a:pPr>
            <a:r>
              <a:rPr lang="de-DE" sz="1200" kern="0" dirty="0">
                <a:solidFill>
                  <a:srgbClr val="01248C"/>
                </a:solidFill>
                <a:ea typeface="Arial Unicode MS" pitchFamily="34" charset="-128"/>
                <a:cs typeface="Arial Unicode MS" pitchFamily="34" charset="-128"/>
              </a:rPr>
              <a:t>6. Work-</a:t>
            </a:r>
            <a:r>
              <a:rPr lang="de-DE" sz="1200" kern="0" dirty="0" err="1">
                <a:solidFill>
                  <a:srgbClr val="01248C"/>
                </a:solidFill>
                <a:ea typeface="Arial Unicode MS" pitchFamily="34" charset="-128"/>
                <a:cs typeface="Arial Unicode MS" pitchFamily="34" charset="-128"/>
              </a:rPr>
              <a:t>life</a:t>
            </a:r>
            <a:r>
              <a:rPr lang="de-DE" sz="1200" kern="0" dirty="0">
                <a:solidFill>
                  <a:srgbClr val="01248C"/>
                </a:solidFill>
                <a:ea typeface="Arial Unicode MS" pitchFamily="34" charset="-128"/>
                <a:cs typeface="Arial Unicode MS" pitchFamily="34" charset="-128"/>
              </a:rPr>
              <a:t> </a:t>
            </a:r>
            <a:r>
              <a:rPr lang="de-DE" sz="1200" kern="0" dirty="0" err="1">
                <a:solidFill>
                  <a:srgbClr val="01248C"/>
                </a:solidFill>
                <a:ea typeface="Arial Unicode MS" pitchFamily="34" charset="-128"/>
                <a:cs typeface="Arial Unicode MS" pitchFamily="34" charset="-128"/>
              </a:rPr>
              <a:t>balance</a:t>
            </a:r>
            <a:endParaRPr lang="de-DE" sz="1200" kern="0" dirty="0">
              <a:solidFill>
                <a:srgbClr val="01248C"/>
              </a:solidFill>
              <a:ea typeface="Arial Unicode MS" pitchFamily="34" charset="-128"/>
              <a:cs typeface="Arial Unicode MS" pitchFamily="34" charset="-128"/>
            </a:endParaRPr>
          </a:p>
        </p:txBody>
      </p:sp>
      <p:sp>
        <p:nvSpPr>
          <p:cNvPr id="61" name="TextBox 60"/>
          <p:cNvSpPr txBox="1"/>
          <p:nvPr/>
        </p:nvSpPr>
        <p:spPr>
          <a:xfrm>
            <a:off x="108668" y="3556456"/>
            <a:ext cx="2563280" cy="184666"/>
          </a:xfrm>
          <a:prstGeom prst="rect">
            <a:avLst/>
          </a:prstGeom>
          <a:noFill/>
          <a:ln>
            <a:noFill/>
          </a:ln>
        </p:spPr>
        <p:txBody>
          <a:bodyPr wrap="square" lIns="0" tIns="0" rIns="0" bIns="0" rtlCol="0">
            <a:spAutoFit/>
          </a:bodyPr>
          <a:lstStyle/>
          <a:p>
            <a:pPr algn="ctr" fontAlgn="base">
              <a:spcBef>
                <a:spcPts val="450"/>
              </a:spcBef>
              <a:spcAft>
                <a:spcPct val="0"/>
              </a:spcAft>
              <a:buClr>
                <a:srgbClr val="F0AB00"/>
              </a:buClr>
              <a:buSzPct val="80000"/>
            </a:pPr>
            <a:r>
              <a:rPr lang="de-DE" sz="1200" kern="0" dirty="0">
                <a:solidFill>
                  <a:srgbClr val="01248C"/>
                </a:solidFill>
                <a:ea typeface="Arial Unicode MS" pitchFamily="34" charset="-128"/>
                <a:cs typeface="Arial Unicode MS" pitchFamily="34" charset="-128"/>
              </a:rPr>
              <a:t>7. Leadership</a:t>
            </a:r>
          </a:p>
        </p:txBody>
      </p:sp>
      <p:sp>
        <p:nvSpPr>
          <p:cNvPr id="62" name="TextBox 61"/>
          <p:cNvSpPr txBox="1"/>
          <p:nvPr/>
        </p:nvSpPr>
        <p:spPr>
          <a:xfrm>
            <a:off x="3744070" y="3556456"/>
            <a:ext cx="1668611" cy="184666"/>
          </a:xfrm>
          <a:prstGeom prst="rect">
            <a:avLst/>
          </a:prstGeom>
          <a:noFill/>
          <a:ln>
            <a:noFill/>
          </a:ln>
        </p:spPr>
        <p:txBody>
          <a:bodyPr wrap="square" lIns="0" tIns="0" rIns="0" bIns="0" rtlCol="0">
            <a:spAutoFit/>
          </a:bodyPr>
          <a:lstStyle/>
          <a:p>
            <a:pPr algn="ctr" fontAlgn="base">
              <a:spcBef>
                <a:spcPts val="450"/>
              </a:spcBef>
              <a:spcAft>
                <a:spcPct val="0"/>
              </a:spcAft>
              <a:buClr>
                <a:srgbClr val="F0AB00"/>
              </a:buClr>
              <a:buSzPct val="80000"/>
            </a:pPr>
            <a:r>
              <a:rPr lang="de-DE" sz="1200" kern="0" dirty="0">
                <a:solidFill>
                  <a:srgbClr val="01248C"/>
                </a:solidFill>
                <a:ea typeface="Arial Unicode MS" pitchFamily="34" charset="-128"/>
                <a:cs typeface="Arial Unicode MS" pitchFamily="34" charset="-128"/>
              </a:rPr>
              <a:t>8. Security</a:t>
            </a:r>
          </a:p>
        </p:txBody>
      </p:sp>
      <p:sp>
        <p:nvSpPr>
          <p:cNvPr id="63" name="TextBox 62"/>
          <p:cNvSpPr txBox="1"/>
          <p:nvPr/>
        </p:nvSpPr>
        <p:spPr>
          <a:xfrm>
            <a:off x="6549715" y="3554712"/>
            <a:ext cx="2436938" cy="184666"/>
          </a:xfrm>
          <a:prstGeom prst="rect">
            <a:avLst/>
          </a:prstGeom>
          <a:noFill/>
          <a:ln>
            <a:noFill/>
          </a:ln>
        </p:spPr>
        <p:txBody>
          <a:bodyPr wrap="square" lIns="0" tIns="0" rIns="0" bIns="0" rtlCol="0">
            <a:spAutoFit/>
          </a:bodyPr>
          <a:lstStyle/>
          <a:p>
            <a:pPr algn="ctr" fontAlgn="base">
              <a:spcBef>
                <a:spcPts val="450"/>
              </a:spcBef>
              <a:spcAft>
                <a:spcPct val="0"/>
              </a:spcAft>
              <a:buClr>
                <a:srgbClr val="F0AB00"/>
              </a:buClr>
              <a:buSzPct val="80000"/>
            </a:pPr>
            <a:r>
              <a:rPr lang="de-DE" sz="1200" kern="0" dirty="0">
                <a:solidFill>
                  <a:srgbClr val="01248C"/>
                </a:solidFill>
                <a:ea typeface="Arial Unicode MS" pitchFamily="34" charset="-128"/>
                <a:cs typeface="Arial Unicode MS" pitchFamily="34" charset="-128"/>
              </a:rPr>
              <a:t>9. Talent in </a:t>
            </a:r>
            <a:r>
              <a:rPr lang="de-DE" sz="1200" kern="0" dirty="0" err="1">
                <a:solidFill>
                  <a:srgbClr val="01248C"/>
                </a:solidFill>
                <a:ea typeface="Arial Unicode MS" pitchFamily="34" charset="-128"/>
                <a:cs typeface="Arial Unicode MS" pitchFamily="34" charset="-128"/>
              </a:rPr>
              <a:t>Africa</a:t>
            </a:r>
            <a:endParaRPr lang="de-DE" sz="1200" kern="0" dirty="0">
              <a:solidFill>
                <a:srgbClr val="01248C"/>
              </a:solidFill>
              <a:ea typeface="Arial Unicode MS" pitchFamily="34" charset="-128"/>
              <a:cs typeface="Arial Unicode MS" pitchFamily="34" charset="-128"/>
            </a:endParaRPr>
          </a:p>
        </p:txBody>
      </p:sp>
      <p:sp>
        <p:nvSpPr>
          <p:cNvPr id="64" name="TextBox 63"/>
          <p:cNvSpPr txBox="1"/>
          <p:nvPr/>
        </p:nvSpPr>
        <p:spPr>
          <a:xfrm>
            <a:off x="108668" y="1353787"/>
            <a:ext cx="2493086" cy="438582"/>
          </a:xfrm>
          <a:prstGeom prst="rect">
            <a:avLst/>
          </a:prstGeom>
          <a:noFill/>
        </p:spPr>
        <p:txBody>
          <a:bodyPr wrap="square" rtlCol="0">
            <a:spAutoFit/>
          </a:bodyPr>
          <a:lstStyle/>
          <a:p>
            <a:r>
              <a:rPr lang="en-GB" sz="750" dirty="0">
                <a:solidFill>
                  <a:prstClr val="black"/>
                </a:solidFill>
              </a:rPr>
              <a:t>Mobile payment, Smart infrastructure, Cloud</a:t>
            </a:r>
            <a:r>
              <a:rPr lang="de-DE" sz="750" dirty="0">
                <a:solidFill>
                  <a:prstClr val="black"/>
                </a:solidFill>
              </a:rPr>
              <a:t>, </a:t>
            </a:r>
            <a:r>
              <a:rPr lang="en-GB" sz="750" dirty="0" err="1">
                <a:solidFill>
                  <a:prstClr val="black"/>
                </a:solidFill>
              </a:rPr>
              <a:t>IoT</a:t>
            </a:r>
            <a:r>
              <a:rPr lang="en-GB" sz="750" dirty="0">
                <a:solidFill>
                  <a:prstClr val="black"/>
                </a:solidFill>
              </a:rPr>
              <a:t>: Industry &amp; Consumer</a:t>
            </a:r>
          </a:p>
          <a:p>
            <a:endParaRPr lang="de-DE" sz="750" dirty="0">
              <a:solidFill>
                <a:prstClr val="black"/>
              </a:solidFill>
            </a:endParaRPr>
          </a:p>
        </p:txBody>
      </p:sp>
      <p:sp>
        <p:nvSpPr>
          <p:cNvPr id="65" name="TextBox 64"/>
          <p:cNvSpPr txBox="1"/>
          <p:nvPr/>
        </p:nvSpPr>
        <p:spPr>
          <a:xfrm>
            <a:off x="3206950" y="1397296"/>
            <a:ext cx="2831654" cy="207749"/>
          </a:xfrm>
          <a:prstGeom prst="rect">
            <a:avLst/>
          </a:prstGeom>
          <a:noFill/>
        </p:spPr>
        <p:txBody>
          <a:bodyPr wrap="square" rtlCol="0">
            <a:spAutoFit/>
          </a:bodyPr>
          <a:lstStyle/>
          <a:p>
            <a:pPr fontAlgn="base">
              <a:spcBef>
                <a:spcPts val="75"/>
              </a:spcBef>
              <a:spcAft>
                <a:spcPct val="0"/>
              </a:spcAft>
              <a:buClr>
                <a:prstClr val="black"/>
              </a:buClr>
              <a:buSzPct val="100000"/>
            </a:pPr>
            <a:r>
              <a:rPr lang="en-GB" sz="750" dirty="0">
                <a:solidFill>
                  <a:prstClr val="black"/>
                </a:solidFill>
              </a:rPr>
              <a:t>Digital Marketplaces</a:t>
            </a:r>
            <a:r>
              <a:rPr lang="de-DE" sz="750" dirty="0">
                <a:solidFill>
                  <a:prstClr val="black"/>
                </a:solidFill>
              </a:rPr>
              <a:t>, </a:t>
            </a:r>
            <a:r>
              <a:rPr lang="en-GB" sz="750" dirty="0">
                <a:solidFill>
                  <a:prstClr val="black"/>
                </a:solidFill>
              </a:rPr>
              <a:t>Virtual Reality</a:t>
            </a:r>
            <a:r>
              <a:rPr lang="de-DE" sz="750" dirty="0">
                <a:solidFill>
                  <a:prstClr val="black"/>
                </a:solidFill>
              </a:rPr>
              <a:t>, </a:t>
            </a:r>
            <a:r>
              <a:rPr lang="en-GB" sz="750" dirty="0">
                <a:solidFill>
                  <a:prstClr val="black"/>
                </a:solidFill>
              </a:rPr>
              <a:t>Machine Learning</a:t>
            </a:r>
            <a:endParaRPr lang="en-GB" sz="750" b="1" dirty="0">
              <a:solidFill>
                <a:prstClr val="black"/>
              </a:solidFill>
            </a:endParaRPr>
          </a:p>
        </p:txBody>
      </p:sp>
      <p:sp>
        <p:nvSpPr>
          <p:cNvPr id="66" name="Rectangle 65"/>
          <p:cNvSpPr/>
          <p:nvPr/>
        </p:nvSpPr>
        <p:spPr>
          <a:xfrm>
            <a:off x="6549715" y="1379496"/>
            <a:ext cx="2478482" cy="323165"/>
          </a:xfrm>
          <a:prstGeom prst="rect">
            <a:avLst/>
          </a:prstGeom>
        </p:spPr>
        <p:txBody>
          <a:bodyPr wrap="square">
            <a:spAutoFit/>
          </a:bodyPr>
          <a:lstStyle/>
          <a:p>
            <a:pPr fontAlgn="base">
              <a:spcBef>
                <a:spcPts val="75"/>
              </a:spcBef>
              <a:spcAft>
                <a:spcPct val="0"/>
              </a:spcAft>
              <a:buClr>
                <a:prstClr val="black"/>
              </a:buClr>
              <a:buSzPct val="100000"/>
            </a:pPr>
            <a:r>
              <a:rPr lang="en-GB" sz="750" dirty="0">
                <a:solidFill>
                  <a:prstClr val="black"/>
                </a:solidFill>
              </a:rPr>
              <a:t>Workshop: Successful business cases</a:t>
            </a:r>
            <a:r>
              <a:rPr lang="de-DE" sz="750" dirty="0">
                <a:solidFill>
                  <a:prstClr val="black"/>
                </a:solidFill>
              </a:rPr>
              <a:t>, </a:t>
            </a:r>
            <a:r>
              <a:rPr lang="en-GB" sz="750" dirty="0">
                <a:solidFill>
                  <a:prstClr val="black"/>
                </a:solidFill>
              </a:rPr>
              <a:t>Financing your stat-up</a:t>
            </a:r>
            <a:r>
              <a:rPr lang="de-DE" sz="750" dirty="0">
                <a:solidFill>
                  <a:prstClr val="black"/>
                </a:solidFill>
              </a:rPr>
              <a:t>, </a:t>
            </a:r>
            <a:r>
              <a:rPr lang="en-GB" sz="750" dirty="0">
                <a:solidFill>
                  <a:prstClr val="black"/>
                </a:solidFill>
              </a:rPr>
              <a:t>Crowd funding</a:t>
            </a:r>
            <a:endParaRPr lang="de-DE" sz="750" dirty="0">
              <a:solidFill>
                <a:prstClr val="black"/>
              </a:solidFill>
            </a:endParaRPr>
          </a:p>
        </p:txBody>
      </p:sp>
      <p:sp>
        <p:nvSpPr>
          <p:cNvPr id="67" name="Rectangle 66"/>
          <p:cNvSpPr/>
          <p:nvPr/>
        </p:nvSpPr>
        <p:spPr>
          <a:xfrm>
            <a:off x="151411" y="2882163"/>
            <a:ext cx="2520537" cy="207749"/>
          </a:xfrm>
          <a:prstGeom prst="rect">
            <a:avLst/>
          </a:prstGeom>
        </p:spPr>
        <p:txBody>
          <a:bodyPr wrap="square">
            <a:spAutoFit/>
          </a:bodyPr>
          <a:lstStyle/>
          <a:p>
            <a:pPr fontAlgn="base">
              <a:spcBef>
                <a:spcPts val="75"/>
              </a:spcBef>
              <a:spcAft>
                <a:spcPct val="0"/>
              </a:spcAft>
              <a:buClr>
                <a:prstClr val="black"/>
              </a:buClr>
              <a:buSzPct val="100000"/>
            </a:pPr>
            <a:r>
              <a:rPr lang="en-GB" sz="750" dirty="0">
                <a:solidFill>
                  <a:prstClr val="black"/>
                </a:solidFill>
              </a:rPr>
              <a:t>Scale &amp; Operation</a:t>
            </a:r>
            <a:r>
              <a:rPr lang="de-DE" sz="750" dirty="0">
                <a:solidFill>
                  <a:prstClr val="black"/>
                </a:solidFill>
              </a:rPr>
              <a:t>, </a:t>
            </a:r>
            <a:r>
              <a:rPr lang="en-GB" sz="750" dirty="0">
                <a:solidFill>
                  <a:prstClr val="black"/>
                </a:solidFill>
              </a:rPr>
              <a:t>Business Model</a:t>
            </a:r>
          </a:p>
        </p:txBody>
      </p:sp>
      <p:sp>
        <p:nvSpPr>
          <p:cNvPr id="36" name="Rectangle 35"/>
          <p:cNvSpPr/>
          <p:nvPr/>
        </p:nvSpPr>
        <p:spPr>
          <a:xfrm>
            <a:off x="3207350" y="2868377"/>
            <a:ext cx="2831255" cy="438582"/>
          </a:xfrm>
          <a:prstGeom prst="rect">
            <a:avLst/>
          </a:prstGeom>
        </p:spPr>
        <p:txBody>
          <a:bodyPr wrap="square">
            <a:spAutoFit/>
          </a:bodyPr>
          <a:lstStyle/>
          <a:p>
            <a:pPr fontAlgn="base">
              <a:spcBef>
                <a:spcPts val="75"/>
              </a:spcBef>
              <a:spcAft>
                <a:spcPct val="0"/>
              </a:spcAft>
              <a:buClr>
                <a:prstClr val="black"/>
              </a:buClr>
              <a:buSzPct val="100000"/>
            </a:pPr>
            <a:r>
              <a:rPr lang="en-GB" sz="750" dirty="0">
                <a:solidFill>
                  <a:prstClr val="black"/>
                </a:solidFill>
              </a:rPr>
              <a:t>Is Africa a suitable place for impactful research</a:t>
            </a:r>
            <a:r>
              <a:rPr lang="de-DE" sz="750" dirty="0">
                <a:solidFill>
                  <a:prstClr val="black"/>
                </a:solidFill>
              </a:rPr>
              <a:t>, </a:t>
            </a:r>
            <a:r>
              <a:rPr lang="en-GB" sz="750" dirty="0">
                <a:solidFill>
                  <a:prstClr val="black"/>
                </a:solidFill>
              </a:rPr>
              <a:t>The image of Africa as hot-spot for research</a:t>
            </a:r>
            <a:r>
              <a:rPr lang="de-DE" sz="750" dirty="0">
                <a:solidFill>
                  <a:prstClr val="black"/>
                </a:solidFill>
              </a:rPr>
              <a:t>, </a:t>
            </a:r>
            <a:r>
              <a:rPr lang="en-GB" sz="750" dirty="0">
                <a:solidFill>
                  <a:prstClr val="black"/>
                </a:solidFill>
              </a:rPr>
              <a:t> Status Quo</a:t>
            </a:r>
            <a:r>
              <a:rPr lang="en-US" sz="750" dirty="0">
                <a:solidFill>
                  <a:prstClr val="black"/>
                </a:solidFill>
              </a:rPr>
              <a:t> % direction</a:t>
            </a:r>
            <a:r>
              <a:rPr lang="de-DE" sz="750" dirty="0">
                <a:solidFill>
                  <a:prstClr val="black"/>
                </a:solidFill>
              </a:rPr>
              <a:t>, </a:t>
            </a:r>
            <a:r>
              <a:rPr lang="en-GB" sz="750" dirty="0">
                <a:solidFill>
                  <a:prstClr val="black"/>
                </a:solidFill>
              </a:rPr>
              <a:t>Lighthouse examples</a:t>
            </a:r>
          </a:p>
        </p:txBody>
      </p:sp>
      <p:sp>
        <p:nvSpPr>
          <p:cNvPr id="38" name="Rectangle 37"/>
          <p:cNvSpPr/>
          <p:nvPr/>
        </p:nvSpPr>
        <p:spPr>
          <a:xfrm>
            <a:off x="6549715" y="2817349"/>
            <a:ext cx="2436938" cy="438582"/>
          </a:xfrm>
          <a:prstGeom prst="rect">
            <a:avLst/>
          </a:prstGeom>
        </p:spPr>
        <p:txBody>
          <a:bodyPr wrap="square">
            <a:spAutoFit/>
          </a:bodyPr>
          <a:lstStyle/>
          <a:p>
            <a:pPr fontAlgn="base">
              <a:spcBef>
                <a:spcPts val="75"/>
              </a:spcBef>
              <a:spcAft>
                <a:spcPct val="0"/>
              </a:spcAft>
              <a:buClr>
                <a:prstClr val="black"/>
              </a:buClr>
              <a:buSzPct val="100000"/>
            </a:pPr>
            <a:r>
              <a:rPr lang="en-GB" sz="750" dirty="0">
                <a:solidFill>
                  <a:prstClr val="black"/>
                </a:solidFill>
              </a:rPr>
              <a:t>Enterprises &amp; Family</a:t>
            </a:r>
            <a:r>
              <a:rPr lang="de-DE" sz="750" dirty="0">
                <a:solidFill>
                  <a:prstClr val="black"/>
                </a:solidFill>
              </a:rPr>
              <a:t>, </a:t>
            </a:r>
            <a:r>
              <a:rPr lang="en-GB" sz="750" dirty="0">
                <a:solidFill>
                  <a:prstClr val="black"/>
                </a:solidFill>
              </a:rPr>
              <a:t>Opportunities of remote work places </a:t>
            </a:r>
            <a:r>
              <a:rPr lang="de-DE" sz="750" dirty="0">
                <a:solidFill>
                  <a:prstClr val="black"/>
                </a:solidFill>
              </a:rPr>
              <a:t>, </a:t>
            </a:r>
            <a:r>
              <a:rPr lang="en-GB" sz="750" dirty="0">
                <a:solidFill>
                  <a:prstClr val="black"/>
                </a:solidFill>
              </a:rPr>
              <a:t>"From being @ home to working at home”, Meditation &amp; yoga (e.g. </a:t>
            </a:r>
            <a:r>
              <a:rPr lang="en-US" sz="750" dirty="0">
                <a:solidFill>
                  <a:prstClr val="black"/>
                </a:solidFill>
              </a:rPr>
              <a:t>Purpose in life </a:t>
            </a:r>
            <a:r>
              <a:rPr lang="de-DE" sz="750" dirty="0">
                <a:solidFill>
                  <a:prstClr val="black"/>
                </a:solidFill>
              </a:rPr>
              <a:t>, </a:t>
            </a:r>
            <a:r>
              <a:rPr lang="en-GB" sz="750" dirty="0">
                <a:solidFill>
                  <a:prstClr val="black"/>
                </a:solidFill>
              </a:rPr>
              <a:t>Spirituality</a:t>
            </a:r>
            <a:r>
              <a:rPr lang="en-US" sz="750" dirty="0">
                <a:solidFill>
                  <a:prstClr val="black"/>
                </a:solidFill>
              </a:rPr>
              <a:t>)</a:t>
            </a:r>
            <a:endParaRPr lang="de-DE" sz="750" dirty="0">
              <a:solidFill>
                <a:prstClr val="black"/>
              </a:solidFill>
            </a:endParaRPr>
          </a:p>
        </p:txBody>
      </p:sp>
      <p:sp>
        <p:nvSpPr>
          <p:cNvPr id="47" name="Rectangle 46"/>
          <p:cNvSpPr/>
          <p:nvPr/>
        </p:nvSpPr>
        <p:spPr>
          <a:xfrm>
            <a:off x="192177" y="4317133"/>
            <a:ext cx="2436938" cy="553998"/>
          </a:xfrm>
          <a:prstGeom prst="rect">
            <a:avLst/>
          </a:prstGeom>
        </p:spPr>
        <p:txBody>
          <a:bodyPr wrap="square">
            <a:spAutoFit/>
          </a:bodyPr>
          <a:lstStyle/>
          <a:p>
            <a:pPr fontAlgn="base">
              <a:spcBef>
                <a:spcPts val="75"/>
              </a:spcBef>
              <a:spcAft>
                <a:spcPct val="0"/>
              </a:spcAft>
              <a:buClr>
                <a:prstClr val="black"/>
              </a:buClr>
              <a:buSzPct val="100000"/>
            </a:pPr>
            <a:r>
              <a:rPr lang="en-GB" sz="750" dirty="0">
                <a:solidFill>
                  <a:prstClr val="black"/>
                </a:solidFill>
              </a:rPr>
              <a:t>Branding you</a:t>
            </a:r>
            <a:r>
              <a:rPr lang="en-US" sz="750" dirty="0">
                <a:solidFill>
                  <a:prstClr val="black"/>
                </a:solidFill>
              </a:rPr>
              <a:t>r </a:t>
            </a:r>
            <a:r>
              <a:rPr lang="en-GB" sz="750" dirty="0">
                <a:solidFill>
                  <a:prstClr val="black"/>
                </a:solidFill>
              </a:rPr>
              <a:t>self in a male-dominated world</a:t>
            </a:r>
            <a:r>
              <a:rPr lang="de-DE" sz="750" dirty="0">
                <a:solidFill>
                  <a:prstClr val="black"/>
                </a:solidFill>
              </a:rPr>
              <a:t>, </a:t>
            </a:r>
            <a:r>
              <a:rPr lang="en-GB" sz="750" dirty="0">
                <a:solidFill>
                  <a:prstClr val="black"/>
                </a:solidFill>
              </a:rPr>
              <a:t>Women in leadership</a:t>
            </a:r>
            <a:r>
              <a:rPr lang="en-US" sz="750" dirty="0">
                <a:solidFill>
                  <a:prstClr val="black"/>
                </a:solidFill>
              </a:rPr>
              <a:t>: Strategies to survive in a male-driven culture (discussions, meetings, power play)</a:t>
            </a:r>
            <a:r>
              <a:rPr lang="de-DE" sz="750" dirty="0">
                <a:solidFill>
                  <a:prstClr val="black"/>
                </a:solidFill>
              </a:rPr>
              <a:t>, </a:t>
            </a:r>
            <a:r>
              <a:rPr lang="en-US" sz="750" dirty="0">
                <a:solidFill>
                  <a:prstClr val="black"/>
                </a:solidFill>
              </a:rPr>
              <a:t>Negotiating as a women</a:t>
            </a:r>
            <a:r>
              <a:rPr lang="de-DE" sz="750" dirty="0">
                <a:solidFill>
                  <a:prstClr val="black"/>
                </a:solidFill>
              </a:rPr>
              <a:t>, </a:t>
            </a:r>
            <a:r>
              <a:rPr lang="en-GB" sz="750" dirty="0">
                <a:solidFill>
                  <a:prstClr val="black"/>
                </a:solidFill>
              </a:rPr>
              <a:t>Leadership principle &amp; executive presence</a:t>
            </a:r>
            <a:endParaRPr lang="de-DE" sz="750" dirty="0">
              <a:solidFill>
                <a:prstClr val="black"/>
              </a:solidFill>
            </a:endParaRPr>
          </a:p>
        </p:txBody>
      </p:sp>
      <p:sp>
        <p:nvSpPr>
          <p:cNvPr id="55" name="Rectangle 54"/>
          <p:cNvSpPr/>
          <p:nvPr/>
        </p:nvSpPr>
        <p:spPr>
          <a:xfrm>
            <a:off x="3202863" y="4317132"/>
            <a:ext cx="2835742" cy="438582"/>
          </a:xfrm>
          <a:prstGeom prst="rect">
            <a:avLst/>
          </a:prstGeom>
        </p:spPr>
        <p:txBody>
          <a:bodyPr wrap="square">
            <a:spAutoFit/>
          </a:bodyPr>
          <a:lstStyle/>
          <a:p>
            <a:pPr fontAlgn="base">
              <a:spcBef>
                <a:spcPts val="75"/>
              </a:spcBef>
              <a:spcAft>
                <a:spcPct val="0"/>
              </a:spcAft>
              <a:buClr>
                <a:prstClr val="black"/>
              </a:buClr>
              <a:buSzPct val="100000"/>
            </a:pPr>
            <a:r>
              <a:rPr lang="en-GB" sz="750" dirty="0">
                <a:solidFill>
                  <a:prstClr val="black"/>
                </a:solidFill>
              </a:rPr>
              <a:t>Security strategies for your enterprise</a:t>
            </a:r>
            <a:r>
              <a:rPr lang="de-DE" sz="750" dirty="0">
                <a:solidFill>
                  <a:prstClr val="black"/>
                </a:solidFill>
              </a:rPr>
              <a:t>, </a:t>
            </a:r>
            <a:r>
              <a:rPr lang="en-GB" sz="750" dirty="0">
                <a:solidFill>
                  <a:prstClr val="black"/>
                </a:solidFill>
              </a:rPr>
              <a:t>Personal security as a women in Africa</a:t>
            </a:r>
            <a:r>
              <a:rPr lang="de-DE" sz="750" dirty="0">
                <a:solidFill>
                  <a:prstClr val="black"/>
                </a:solidFill>
              </a:rPr>
              <a:t>, </a:t>
            </a:r>
            <a:r>
              <a:rPr lang="en-US" sz="750" dirty="0">
                <a:solidFill>
                  <a:prstClr val="black"/>
                </a:solidFill>
              </a:rPr>
              <a:t>How to combat cyber bullying</a:t>
            </a:r>
            <a:r>
              <a:rPr lang="de-DE" sz="750" dirty="0">
                <a:solidFill>
                  <a:prstClr val="black"/>
                </a:solidFill>
              </a:rPr>
              <a:t>, </a:t>
            </a:r>
            <a:r>
              <a:rPr lang="en-GB" sz="750" dirty="0">
                <a:solidFill>
                  <a:prstClr val="black"/>
                </a:solidFill>
              </a:rPr>
              <a:t>Security threats in a digital economy</a:t>
            </a:r>
            <a:r>
              <a:rPr lang="en-US" sz="750" dirty="0">
                <a:solidFill>
                  <a:prstClr val="black"/>
                </a:solidFill>
              </a:rPr>
              <a:t> how to fight cyber crime</a:t>
            </a:r>
            <a:r>
              <a:rPr lang="de-DE" sz="750" dirty="0">
                <a:solidFill>
                  <a:prstClr val="black"/>
                </a:solidFill>
              </a:rPr>
              <a:t>, </a:t>
            </a:r>
            <a:r>
              <a:rPr lang="en-GB" sz="750" dirty="0">
                <a:solidFill>
                  <a:prstClr val="black"/>
                </a:solidFill>
              </a:rPr>
              <a:t>Mobile &amp; cloud security</a:t>
            </a:r>
          </a:p>
        </p:txBody>
      </p:sp>
      <p:sp>
        <p:nvSpPr>
          <p:cNvPr id="56" name="Rectangle 55"/>
          <p:cNvSpPr/>
          <p:nvPr/>
        </p:nvSpPr>
        <p:spPr>
          <a:xfrm>
            <a:off x="6526311" y="4317132"/>
            <a:ext cx="2436938" cy="669414"/>
          </a:xfrm>
          <a:prstGeom prst="rect">
            <a:avLst/>
          </a:prstGeom>
        </p:spPr>
        <p:txBody>
          <a:bodyPr wrap="square">
            <a:spAutoFit/>
          </a:bodyPr>
          <a:lstStyle/>
          <a:p>
            <a:pPr fontAlgn="base">
              <a:spcBef>
                <a:spcPts val="75"/>
              </a:spcBef>
              <a:spcAft>
                <a:spcPct val="0"/>
              </a:spcAft>
              <a:buClr>
                <a:prstClr val="black"/>
              </a:buClr>
              <a:buSzPct val="100000"/>
            </a:pPr>
            <a:r>
              <a:rPr lang="en-GB" sz="750" dirty="0">
                <a:solidFill>
                  <a:prstClr val="black"/>
                </a:solidFill>
              </a:rPr>
              <a:t>Developing grass-root talent / demographics</a:t>
            </a:r>
            <a:r>
              <a:rPr lang="en-US" sz="750" dirty="0">
                <a:solidFill>
                  <a:prstClr val="black"/>
                </a:solidFill>
              </a:rPr>
              <a:t> / large amount of world workforce will be Africa</a:t>
            </a:r>
            <a:r>
              <a:rPr lang="de-DE" sz="750" dirty="0">
                <a:solidFill>
                  <a:prstClr val="black"/>
                </a:solidFill>
              </a:rPr>
              <a:t>, </a:t>
            </a:r>
            <a:r>
              <a:rPr lang="en-GB" sz="750" dirty="0">
                <a:solidFill>
                  <a:prstClr val="black"/>
                </a:solidFill>
              </a:rPr>
              <a:t>Skills for Africa - making a challenge into an opportunity </a:t>
            </a:r>
            <a:r>
              <a:rPr lang="de-DE" sz="750" dirty="0">
                <a:solidFill>
                  <a:prstClr val="black"/>
                </a:solidFill>
              </a:rPr>
              <a:t>, </a:t>
            </a:r>
            <a:r>
              <a:rPr lang="en-GB" sz="750" dirty="0">
                <a:solidFill>
                  <a:prstClr val="black"/>
                </a:solidFill>
              </a:rPr>
              <a:t>Skill building as a business</a:t>
            </a:r>
            <a:r>
              <a:rPr lang="de-DE" sz="750" dirty="0">
                <a:solidFill>
                  <a:prstClr val="black"/>
                </a:solidFill>
              </a:rPr>
              <a:t>, </a:t>
            </a:r>
            <a:r>
              <a:rPr lang="en-GB" sz="750" dirty="0">
                <a:solidFill>
                  <a:prstClr val="black"/>
                </a:solidFill>
              </a:rPr>
              <a:t>Getting cut</a:t>
            </a:r>
            <a:r>
              <a:rPr lang="en-US" sz="750" dirty="0">
                <a:solidFill>
                  <a:prstClr val="black"/>
                </a:solidFill>
              </a:rPr>
              <a:t>t</a:t>
            </a:r>
            <a:r>
              <a:rPr lang="en-GB" sz="750" dirty="0" err="1">
                <a:solidFill>
                  <a:prstClr val="black"/>
                </a:solidFill>
              </a:rPr>
              <a:t>ing</a:t>
            </a:r>
            <a:r>
              <a:rPr lang="en-GB" sz="750" dirty="0">
                <a:solidFill>
                  <a:prstClr val="black"/>
                </a:solidFill>
              </a:rPr>
              <a:t> edge skills to Africa, Mobile education</a:t>
            </a:r>
          </a:p>
        </p:txBody>
      </p:sp>
      <p:sp>
        <p:nvSpPr>
          <p:cNvPr id="4" name="Footer Placeholder 3"/>
          <p:cNvSpPr>
            <a:spLocks noGrp="1"/>
          </p:cNvSpPr>
          <p:nvPr>
            <p:ph type="ftr" sz="quarter" idx="11"/>
          </p:nvPr>
        </p:nvSpPr>
        <p:spPr>
          <a:xfrm>
            <a:off x="33564" y="4874419"/>
            <a:ext cx="3086100" cy="273844"/>
          </a:xfrm>
        </p:spPr>
        <p:txBody>
          <a:bodyPr/>
          <a:lstStyle/>
          <a:p>
            <a:r>
              <a:rPr lang="en-US" sz="788" dirty="0">
                <a:solidFill>
                  <a:prstClr val="black">
                    <a:tint val="75000"/>
                  </a:prstClr>
                </a:solidFill>
              </a:rPr>
              <a:t>Women in Tech Africa / SAP Executive Social Sabbatical / April 2016</a:t>
            </a:r>
            <a:endParaRPr lang="de-DE" sz="788"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6F482DD-2D5D-4BCA-BC69-02A0E0B599F9}" type="slidenum">
              <a:rPr lang="de-DE" smtClean="0">
                <a:solidFill>
                  <a:prstClr val="black">
                    <a:tint val="75000"/>
                  </a:prstClr>
                </a:solidFill>
              </a:rPr>
              <a:pPr/>
              <a:t>7</a:t>
            </a:fld>
            <a:endParaRPr lang="de-DE">
              <a:solidFill>
                <a:prstClr val="black">
                  <a:tint val="75000"/>
                </a:prstClr>
              </a:solidFill>
            </a:endParaRPr>
          </a:p>
        </p:txBody>
      </p:sp>
    </p:spTree>
    <p:extLst>
      <p:ext uri="{BB962C8B-B14F-4D97-AF65-F5344CB8AC3E}">
        <p14:creationId xmlns:p14="http://schemas.microsoft.com/office/powerpoint/2010/main" val="4248788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192" y="1192"/>
          <a:ext cx="1190" cy="1190"/>
        </p:xfrm>
        <a:graphic>
          <a:graphicData uri="http://schemas.openxmlformats.org/presentationml/2006/ole">
            <mc:AlternateContent xmlns:mc="http://schemas.openxmlformats.org/markup-compatibility/2006">
              <mc:Choice xmlns:v="urn:schemas-microsoft-com:vml" Requires="v">
                <p:oleObj spid="_x0000_s113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92" y="1192"/>
                        <a:ext cx="1190" cy="1190"/>
                      </a:xfrm>
                      <a:prstGeom prst="rect">
                        <a:avLst/>
                      </a:prstGeom>
                    </p:spPr>
                  </p:pic>
                </p:oleObj>
              </mc:Fallback>
            </mc:AlternateContent>
          </a:graphicData>
        </a:graphic>
      </p:graphicFrame>
      <p:grpSp>
        <p:nvGrpSpPr>
          <p:cNvPr id="38" name="Group 37"/>
          <p:cNvGrpSpPr/>
          <p:nvPr/>
        </p:nvGrpSpPr>
        <p:grpSpPr>
          <a:xfrm>
            <a:off x="243440" y="876214"/>
            <a:ext cx="2727006" cy="3096790"/>
            <a:chOff x="451587" y="1168284"/>
            <a:chExt cx="3636008" cy="4129054"/>
          </a:xfrm>
        </p:grpSpPr>
        <p:cxnSp>
          <p:nvCxnSpPr>
            <p:cNvPr id="12" name="Straight Connector 11"/>
            <p:cNvCxnSpPr/>
            <p:nvPr/>
          </p:nvCxnSpPr>
          <p:spPr>
            <a:xfrm>
              <a:off x="487595" y="3244808"/>
              <a:ext cx="360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47596" y="1168284"/>
              <a:ext cx="2880000" cy="615553"/>
            </a:xfrm>
            <a:prstGeom prst="rect">
              <a:avLst/>
            </a:prstGeom>
            <a:noFill/>
          </p:spPr>
          <p:txBody>
            <a:bodyPr wrap="square" rtlCol="0">
              <a:spAutoFit/>
            </a:bodyPr>
            <a:lstStyle/>
            <a:p>
              <a:pPr algn="ctr"/>
              <a:r>
                <a:rPr lang="de-DE" sz="2400" dirty="0"/>
                <a:t>Diamond </a:t>
              </a:r>
            </a:p>
          </p:txBody>
        </p:sp>
        <p:sp>
          <p:nvSpPr>
            <p:cNvPr id="30" name="TextBox 29"/>
            <p:cNvSpPr txBox="1"/>
            <p:nvPr/>
          </p:nvSpPr>
          <p:spPr>
            <a:xfrm>
              <a:off x="451587" y="3511550"/>
              <a:ext cx="3636007" cy="1785788"/>
            </a:xfrm>
            <a:prstGeom prst="rect">
              <a:avLst/>
            </a:prstGeom>
            <a:noFill/>
          </p:spPr>
          <p:txBody>
            <a:bodyPr wrap="square" rtlCol="0">
              <a:spAutoFit/>
            </a:bodyPr>
            <a:lstStyle/>
            <a:p>
              <a:pPr marL="214313" indent="-214313">
                <a:buClr>
                  <a:schemeClr val="tx1"/>
                </a:buClr>
                <a:buFont typeface="Arial" panose="020B0604020202020204" pitchFamily="34" charset="0"/>
                <a:buChar char="•"/>
              </a:pPr>
              <a:r>
                <a:rPr lang="en-US" sz="1013" dirty="0"/>
                <a:t>Logo visible on all communication</a:t>
              </a:r>
            </a:p>
            <a:p>
              <a:pPr marL="214313" indent="-214313">
                <a:buClr>
                  <a:schemeClr val="tx1"/>
                </a:buClr>
                <a:buFont typeface="Arial" panose="020B0604020202020204" pitchFamily="34" charset="0"/>
                <a:buChar char="•"/>
              </a:pPr>
              <a:r>
                <a:rPr lang="en-US" sz="1013" dirty="0"/>
                <a:t>3 tickets in all countries - free participants</a:t>
              </a:r>
            </a:p>
            <a:p>
              <a:pPr marL="214313" indent="-214313">
                <a:buClr>
                  <a:schemeClr val="tx1"/>
                </a:buClr>
                <a:buFont typeface="Arial" panose="020B0604020202020204" pitchFamily="34" charset="0"/>
                <a:buChar char="•"/>
              </a:pPr>
              <a:r>
                <a:rPr lang="en-US" sz="1013" dirty="0"/>
                <a:t>Awareness through mentioning in pre-event advertising</a:t>
              </a:r>
            </a:p>
            <a:p>
              <a:pPr marL="214313" indent="-214313">
                <a:buClr>
                  <a:schemeClr val="tx1"/>
                </a:buClr>
                <a:buFont typeface="Arial" panose="020B0604020202020204" pitchFamily="34" charset="0"/>
                <a:buChar char="•"/>
              </a:pPr>
              <a:r>
                <a:rPr lang="en-US" sz="1013" dirty="0"/>
                <a:t>Run one keynote</a:t>
              </a:r>
            </a:p>
            <a:p>
              <a:pPr marL="214313" indent="-214313">
                <a:buClr>
                  <a:schemeClr val="tx1"/>
                </a:buClr>
                <a:buFont typeface="Arial" panose="020B0604020202020204" pitchFamily="34" charset="0"/>
                <a:buChar char="•"/>
              </a:pPr>
              <a:r>
                <a:rPr lang="en-US" sz="1013" dirty="0"/>
                <a:t>Named in all press</a:t>
              </a:r>
            </a:p>
            <a:p>
              <a:pPr marL="214313" indent="-214313">
                <a:buClr>
                  <a:schemeClr val="tx1"/>
                </a:buClr>
                <a:buFont typeface="Arial" panose="020B0604020202020204" pitchFamily="34" charset="0"/>
                <a:buChar char="•"/>
              </a:pPr>
              <a:r>
                <a:rPr lang="en-US" sz="1013" dirty="0"/>
                <a:t>Sponsorship fee 20k$</a:t>
              </a:r>
              <a:endParaRPr lang="de-DE" sz="1013" dirty="0"/>
            </a:p>
          </p:txBody>
        </p:sp>
      </p:grpSp>
      <p:sp>
        <p:nvSpPr>
          <p:cNvPr id="32" name="Rectangle 31"/>
          <p:cNvSpPr/>
          <p:nvPr/>
        </p:nvSpPr>
        <p:spPr>
          <a:xfrm>
            <a:off x="108000" y="108000"/>
            <a:ext cx="6629400" cy="421654"/>
          </a:xfrm>
          <a:prstGeom prst="rect">
            <a:avLst/>
          </a:prstGeom>
        </p:spPr>
        <p:txBody>
          <a:bodyPr wrap="square">
            <a:spAutoFit/>
          </a:bodyPr>
          <a:lstStyle/>
          <a:p>
            <a:pPr>
              <a:lnSpc>
                <a:spcPct val="107000"/>
              </a:lnSpc>
              <a:spcBef>
                <a:spcPts val="1725"/>
              </a:spcBef>
              <a:spcAft>
                <a:spcPts val="1800"/>
              </a:spcAft>
            </a:pPr>
            <a:r>
              <a:rPr lang="de-DE" sz="2000" b="1" kern="0" dirty="0">
                <a:solidFill>
                  <a:srgbClr val="01248C"/>
                </a:solidFill>
                <a:ea typeface="Malgun Gothic" panose="020B0503020000020004" pitchFamily="34" charset="-127"/>
                <a:cs typeface="Arial" panose="020B0604020202020204" pitchFamily="34" charset="0"/>
              </a:rPr>
              <a:t>Sponsoring Levels &amp; Packages</a:t>
            </a:r>
          </a:p>
        </p:txBody>
      </p:sp>
      <p:grpSp>
        <p:nvGrpSpPr>
          <p:cNvPr id="37" name="Group 36"/>
          <p:cNvGrpSpPr/>
          <p:nvPr/>
        </p:nvGrpSpPr>
        <p:grpSpPr>
          <a:xfrm>
            <a:off x="3211813" y="888020"/>
            <a:ext cx="2738168" cy="2727361"/>
            <a:chOff x="4430485" y="1162637"/>
            <a:chExt cx="3650890" cy="3636482"/>
          </a:xfrm>
        </p:grpSpPr>
        <p:cxnSp>
          <p:nvCxnSpPr>
            <p:cNvPr id="13" name="Straight Connector 12"/>
            <p:cNvCxnSpPr/>
            <p:nvPr/>
          </p:nvCxnSpPr>
          <p:spPr>
            <a:xfrm>
              <a:off x="4481375" y="3244808"/>
              <a:ext cx="360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885332" y="1162637"/>
              <a:ext cx="2879999" cy="615553"/>
            </a:xfrm>
            <a:prstGeom prst="rect">
              <a:avLst/>
            </a:prstGeom>
            <a:noFill/>
          </p:spPr>
          <p:txBody>
            <a:bodyPr wrap="square" rtlCol="0">
              <a:spAutoFit/>
            </a:bodyPr>
            <a:lstStyle/>
            <a:p>
              <a:pPr algn="ctr"/>
              <a:r>
                <a:rPr lang="de-DE" sz="2400" dirty="0"/>
                <a:t>Gold</a:t>
              </a:r>
            </a:p>
          </p:txBody>
        </p:sp>
        <p:sp>
          <p:nvSpPr>
            <p:cNvPr id="33" name="TextBox 32"/>
            <p:cNvSpPr txBox="1"/>
            <p:nvPr/>
          </p:nvSpPr>
          <p:spPr>
            <a:xfrm>
              <a:off x="4430485" y="3429000"/>
              <a:ext cx="3650890" cy="1370119"/>
            </a:xfrm>
            <a:prstGeom prst="rect">
              <a:avLst/>
            </a:prstGeom>
            <a:noFill/>
          </p:spPr>
          <p:txBody>
            <a:bodyPr wrap="square" rtlCol="0">
              <a:spAutoFit/>
            </a:bodyPr>
            <a:lstStyle/>
            <a:p>
              <a:pPr marL="214313" indent="-214313">
                <a:buClr>
                  <a:schemeClr val="tx1"/>
                </a:buClr>
                <a:buFont typeface="Arial" panose="020B0604020202020204" pitchFamily="34" charset="0"/>
                <a:buChar char="•"/>
              </a:pPr>
              <a:r>
                <a:rPr lang="en-US" sz="1013" dirty="0"/>
                <a:t>Logo visible during event</a:t>
              </a:r>
            </a:p>
            <a:p>
              <a:pPr marL="214313" indent="-214313">
                <a:buClr>
                  <a:schemeClr val="tx1"/>
                </a:buClr>
                <a:buFont typeface="Arial" panose="020B0604020202020204" pitchFamily="34" charset="0"/>
                <a:buChar char="•"/>
              </a:pPr>
              <a:r>
                <a:rPr lang="en-US" sz="1013" dirty="0"/>
                <a:t>Free passes for five countries</a:t>
              </a:r>
            </a:p>
            <a:p>
              <a:pPr marL="214313" indent="-214313">
                <a:buClr>
                  <a:schemeClr val="tx1"/>
                </a:buClr>
                <a:buFont typeface="Arial" panose="020B0604020202020204" pitchFamily="34" charset="0"/>
                <a:buChar char="•"/>
              </a:pPr>
              <a:r>
                <a:rPr lang="en-US" sz="1013" dirty="0"/>
                <a:t>Sponsoring of one key track</a:t>
              </a:r>
            </a:p>
            <a:p>
              <a:pPr marL="214313" indent="-214313">
                <a:buClr>
                  <a:schemeClr val="tx1"/>
                </a:buClr>
                <a:buFont typeface="Arial" panose="020B0604020202020204" pitchFamily="34" charset="0"/>
                <a:buChar char="•"/>
              </a:pPr>
              <a:r>
                <a:rPr lang="en-US" sz="1013" dirty="0"/>
                <a:t>Naming rights for the track sponsored</a:t>
              </a:r>
            </a:p>
            <a:p>
              <a:pPr marL="214313" indent="-214313">
                <a:buClr>
                  <a:schemeClr val="tx1"/>
                </a:buClr>
                <a:buFont typeface="Arial" panose="020B0604020202020204" pitchFamily="34" charset="0"/>
                <a:buChar char="•"/>
              </a:pPr>
              <a:r>
                <a:rPr lang="en-US" sz="1013" dirty="0"/>
                <a:t>Names in newsletter and website </a:t>
              </a:r>
            </a:p>
            <a:p>
              <a:pPr marL="214313" indent="-214313">
                <a:buClr>
                  <a:schemeClr val="tx1"/>
                </a:buClr>
                <a:buFont typeface="Arial" panose="020B0604020202020204" pitchFamily="34" charset="0"/>
                <a:buChar char="•"/>
              </a:pPr>
              <a:r>
                <a:rPr lang="en-US" sz="1013" dirty="0"/>
                <a:t>Sponsorship fee 10k$</a:t>
              </a:r>
            </a:p>
          </p:txBody>
        </p:sp>
      </p:grpSp>
      <p:grpSp>
        <p:nvGrpSpPr>
          <p:cNvPr id="36" name="Group 35"/>
          <p:cNvGrpSpPr/>
          <p:nvPr/>
        </p:nvGrpSpPr>
        <p:grpSpPr>
          <a:xfrm>
            <a:off x="6191347" y="869469"/>
            <a:ext cx="2728380" cy="2729299"/>
            <a:chOff x="8382129" y="1159292"/>
            <a:chExt cx="3637840" cy="3639066"/>
          </a:xfrm>
        </p:grpSpPr>
        <p:cxnSp>
          <p:nvCxnSpPr>
            <p:cNvPr id="14" name="Straight Connector 13"/>
            <p:cNvCxnSpPr/>
            <p:nvPr/>
          </p:nvCxnSpPr>
          <p:spPr>
            <a:xfrm>
              <a:off x="8419969" y="3244808"/>
              <a:ext cx="360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8382129" y="3428239"/>
              <a:ext cx="3637839" cy="1370119"/>
            </a:xfrm>
            <a:prstGeom prst="rect">
              <a:avLst/>
            </a:prstGeom>
            <a:noFill/>
          </p:spPr>
          <p:txBody>
            <a:bodyPr wrap="square" rtlCol="0">
              <a:spAutoFit/>
            </a:bodyPr>
            <a:lstStyle/>
            <a:p>
              <a:pPr marL="214313" indent="-214313">
                <a:buClr>
                  <a:schemeClr val="tx1"/>
                </a:buClr>
                <a:buFont typeface="Arial" panose="020B0604020202020204" pitchFamily="34" charset="0"/>
                <a:buChar char="•"/>
              </a:pPr>
              <a:r>
                <a:rPr lang="en-US" sz="1013" dirty="0"/>
                <a:t>Logo during and after event</a:t>
              </a:r>
            </a:p>
            <a:p>
              <a:pPr marL="214313" indent="-214313">
                <a:buClr>
                  <a:schemeClr val="tx1"/>
                </a:buClr>
                <a:buFont typeface="Arial" panose="020B0604020202020204" pitchFamily="34" charset="0"/>
                <a:buChar char="•"/>
              </a:pPr>
              <a:r>
                <a:rPr lang="en-US" sz="1013" dirty="0"/>
                <a:t>Free passes for three countries</a:t>
              </a:r>
            </a:p>
            <a:p>
              <a:pPr marL="214313" indent="-214313">
                <a:buClr>
                  <a:schemeClr val="tx1"/>
                </a:buClr>
                <a:buFont typeface="Arial" panose="020B0604020202020204" pitchFamily="34" charset="0"/>
                <a:buChar char="•"/>
              </a:pPr>
              <a:r>
                <a:rPr lang="en-US" sz="1013" dirty="0"/>
                <a:t>Opportunity to sponsor a lunch</a:t>
              </a:r>
            </a:p>
            <a:p>
              <a:pPr marL="214313" indent="-214313">
                <a:buClr>
                  <a:schemeClr val="tx1"/>
                </a:buClr>
                <a:buFont typeface="Arial" panose="020B0604020202020204" pitchFamily="34" charset="0"/>
                <a:buChar char="•"/>
              </a:pPr>
              <a:r>
                <a:rPr lang="en-US" sz="1013" dirty="0"/>
                <a:t>Named in newsletter and website</a:t>
              </a:r>
              <a:endParaRPr lang="de-DE" sz="1013" dirty="0"/>
            </a:p>
            <a:p>
              <a:pPr marL="214313" indent="-214313">
                <a:buClr>
                  <a:schemeClr val="tx1"/>
                </a:buClr>
                <a:buFont typeface="Arial" panose="020B0604020202020204" pitchFamily="34" charset="0"/>
                <a:buChar char="•"/>
              </a:pPr>
              <a:r>
                <a:rPr lang="en-US" sz="1013" dirty="0"/>
                <a:t>Sponsorship fee 5k$ (per city event sponsorship)</a:t>
              </a:r>
            </a:p>
          </p:txBody>
        </p:sp>
        <p:sp>
          <p:nvSpPr>
            <p:cNvPr id="27" name="TextBox 26"/>
            <p:cNvSpPr txBox="1"/>
            <p:nvPr/>
          </p:nvSpPr>
          <p:spPr>
            <a:xfrm>
              <a:off x="8724820" y="1159292"/>
              <a:ext cx="2880000" cy="615553"/>
            </a:xfrm>
            <a:prstGeom prst="rect">
              <a:avLst/>
            </a:prstGeom>
            <a:noFill/>
          </p:spPr>
          <p:txBody>
            <a:bodyPr wrap="square" rtlCol="0">
              <a:spAutoFit/>
            </a:bodyPr>
            <a:lstStyle/>
            <a:p>
              <a:pPr algn="ctr"/>
              <a:r>
                <a:rPr lang="de-DE" sz="2400" dirty="0"/>
                <a:t>Silver </a:t>
              </a:r>
            </a:p>
          </p:txBody>
        </p:sp>
      </p:grpSp>
      <p:pic>
        <p:nvPicPr>
          <p:cNvPr id="39" name="Pictur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40000" y="135000"/>
            <a:ext cx="373997" cy="317823"/>
          </a:xfrm>
          <a:prstGeom prst="rect">
            <a:avLst/>
          </a:prstGeom>
          <a:solidFill>
            <a:srgbClr val="01248C"/>
          </a:solidFill>
        </p:spPr>
      </p:pic>
      <p:sp>
        <p:nvSpPr>
          <p:cNvPr id="2" name="Footer Placeholder 1"/>
          <p:cNvSpPr>
            <a:spLocks noGrp="1"/>
          </p:cNvSpPr>
          <p:nvPr>
            <p:ph type="ftr" sz="quarter" idx="11"/>
          </p:nvPr>
        </p:nvSpPr>
        <p:spPr>
          <a:xfrm>
            <a:off x="3325805" y="-2269822"/>
            <a:ext cx="393908" cy="45719"/>
          </a:xfrm>
        </p:spPr>
        <p:txBody>
          <a:bodyPr/>
          <a:lstStyle/>
          <a:p>
            <a:r>
              <a:rPr lang="en-US" sz="788" dirty="0"/>
              <a:t>Women in Tech Africa April 2016</a:t>
            </a:r>
            <a:endParaRPr lang="de-DE" sz="788" dirty="0"/>
          </a:p>
        </p:txBody>
      </p:sp>
      <p:sp>
        <p:nvSpPr>
          <p:cNvPr id="28" name="Slide Number Placeholder 27"/>
          <p:cNvSpPr>
            <a:spLocks noGrp="1"/>
          </p:cNvSpPr>
          <p:nvPr>
            <p:ph type="sldNum" sz="quarter" idx="12"/>
          </p:nvPr>
        </p:nvSpPr>
        <p:spPr/>
        <p:txBody>
          <a:bodyPr/>
          <a:lstStyle/>
          <a:p>
            <a:fld id="{F6F482DD-2D5D-4BCA-BC69-02A0E0B599F9}" type="slidenum">
              <a:rPr lang="de-DE" smtClean="0"/>
              <a:t>8</a:t>
            </a:fld>
            <a:endParaRPr lang="de-DE"/>
          </a:p>
        </p:txBody>
      </p:sp>
      <p:pic>
        <p:nvPicPr>
          <p:cNvPr id="1097" name="Picture 73" descr="http://pngimg.com/upload/diamond_PNG669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4512" y="1100301"/>
            <a:ext cx="1668317" cy="1668317"/>
          </a:xfrm>
          <a:prstGeom prst="rect">
            <a:avLst/>
          </a:prstGeom>
          <a:noFill/>
          <a:extLst>
            <a:ext uri="{909E8E84-426E-40DD-AFC4-6F175D3DCCD1}">
              <a14:hiddenFill xmlns:a14="http://schemas.microsoft.com/office/drawing/2010/main">
                <a:solidFill>
                  <a:srgbClr val="FFFFFF"/>
                </a:solidFill>
              </a14:hiddenFill>
            </a:ext>
          </a:extLst>
        </p:spPr>
      </p:pic>
      <p:pic>
        <p:nvPicPr>
          <p:cNvPr id="1099" name="Picture 75" descr="http://www.psdgraphics.com/file/gold-bars-png.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65968" y="1141692"/>
            <a:ext cx="2021265" cy="1515949"/>
          </a:xfrm>
          <a:prstGeom prst="rect">
            <a:avLst/>
          </a:prstGeom>
          <a:noFill/>
          <a:extLst>
            <a:ext uri="{909E8E84-426E-40DD-AFC4-6F175D3DCCD1}">
              <a14:hiddenFill xmlns:a14="http://schemas.microsoft.com/office/drawing/2010/main">
                <a:solidFill>
                  <a:srgbClr val="FFFFFF"/>
                </a:solidFill>
              </a14:hiddenFill>
            </a:ext>
          </a:extLst>
        </p:spPr>
      </p:pic>
      <p:pic>
        <p:nvPicPr>
          <p:cNvPr id="1101" name="Picture 77" descr="https://a.1stdibscdn.com/archivesE/upload/1121189/j_1237602/1237602_s.jpg"/>
          <p:cNvPicPr>
            <a:picLocks noChangeAspect="1" noChangeArrowheads="1"/>
          </p:cNvPicPr>
          <p:nvPr/>
        </p:nvPicPr>
        <p:blipFill rotWithShape="1">
          <a:blip r:embed="rId9">
            <a:extLst>
              <a:ext uri="{28A0092B-C50C-407E-A947-70E740481C1C}">
                <a14:useLocalDpi xmlns:a14="http://schemas.microsoft.com/office/drawing/2010/main" val="0"/>
              </a:ext>
            </a:extLst>
          </a:blip>
          <a:srcRect t="20947" b="23482"/>
          <a:stretch/>
        </p:blipFill>
        <p:spPr bwMode="auto">
          <a:xfrm>
            <a:off x="6854800" y="1213930"/>
            <a:ext cx="1753118" cy="974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43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AutoShape 3" descr="http://www.911memorial.org/sites/all/files/blog/images/hdr-globe-central.gif"/>
          <p:cNvSpPr>
            <a:spLocks noChangeAspect="1" noChangeArrowheads="1"/>
          </p:cNvSpPr>
          <p:nvPr/>
        </p:nvSpPr>
        <p:spPr bwMode="auto">
          <a:xfrm>
            <a:off x="1259681" y="-108347"/>
            <a:ext cx="228600" cy="228601"/>
          </a:xfrm>
          <a:prstGeom prst="rect">
            <a:avLst/>
          </a:prstGeom>
          <a:noFill/>
        </p:spPr>
        <p:txBody>
          <a:bodyPr vert="horz" wrap="square" lIns="68580" tIns="34290" rIns="68580" bIns="34290" numCol="1" anchor="t" anchorCtr="0" compatLnSpc="1">
            <a:prstTxWarp prst="textNoShape">
              <a:avLst/>
            </a:prstTxWarp>
          </a:bodyPr>
          <a:lstStyle/>
          <a:p>
            <a:pPr algn="ctr"/>
            <a:endParaRPr lang="en-US" sz="1013" dirty="0"/>
          </a:p>
        </p:txBody>
      </p:sp>
      <p:sp>
        <p:nvSpPr>
          <p:cNvPr id="1029" name="AutoShape 5" descr="http://www.911memorial.org/sites/all/files/blog/images/hdr-globe-central.gif"/>
          <p:cNvSpPr>
            <a:spLocks noChangeAspect="1" noChangeArrowheads="1"/>
          </p:cNvSpPr>
          <p:nvPr/>
        </p:nvSpPr>
        <p:spPr bwMode="auto">
          <a:xfrm>
            <a:off x="1259681" y="-108347"/>
            <a:ext cx="228600" cy="228601"/>
          </a:xfrm>
          <a:prstGeom prst="rect">
            <a:avLst/>
          </a:prstGeom>
          <a:noFill/>
        </p:spPr>
        <p:txBody>
          <a:bodyPr vert="horz" wrap="square" lIns="68580" tIns="34290" rIns="68580" bIns="34290" numCol="1" anchor="t" anchorCtr="0" compatLnSpc="1">
            <a:prstTxWarp prst="textNoShape">
              <a:avLst/>
            </a:prstTxWarp>
          </a:bodyPr>
          <a:lstStyle/>
          <a:p>
            <a:pPr algn="ctr"/>
            <a:endParaRPr lang="en-US" sz="1013" dirty="0"/>
          </a:p>
        </p:txBody>
      </p:sp>
      <p:sp>
        <p:nvSpPr>
          <p:cNvPr id="6" name="Rectangle 5"/>
          <p:cNvSpPr/>
          <p:nvPr/>
        </p:nvSpPr>
        <p:spPr>
          <a:xfrm>
            <a:off x="1268705" y="1547427"/>
            <a:ext cx="6400800" cy="3314700"/>
          </a:xfrm>
          <a:prstGeom prst="rect">
            <a:avLst/>
          </a:prstGeom>
          <a:solidFill>
            <a:schemeClr val="tx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Women in Tech Africa : </a:t>
            </a:r>
            <a:r>
              <a:rPr lang="en-US" sz="3000" b="1" dirty="0">
                <a:hlinkClick r:id="rId2"/>
              </a:rPr>
              <a:t>ethel.cofie@womenintechafrica.com</a:t>
            </a:r>
            <a:endParaRPr lang="en-US" sz="3000" b="1" dirty="0"/>
          </a:p>
          <a:p>
            <a:pPr algn="ctr"/>
            <a:r>
              <a:rPr lang="en-US" sz="3000" b="1" dirty="0">
                <a:hlinkClick r:id="rId3"/>
              </a:rPr>
              <a:t>partnerships@womenintechafrica.com</a:t>
            </a:r>
            <a:endParaRPr lang="en-US" sz="3000" b="1" dirty="0"/>
          </a:p>
          <a:p>
            <a:pPr algn="ctr"/>
            <a:endParaRPr lang="en-US" sz="3000" b="1" dirty="0"/>
          </a:p>
          <a:p>
            <a:pPr algn="ctr"/>
            <a:r>
              <a:rPr lang="en-US" sz="3000" b="1" dirty="0"/>
              <a:t>Website : www.womentechafrica.com</a:t>
            </a:r>
            <a:endParaRPr lang="en-US" sz="1500" b="1"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40000" y="135000"/>
            <a:ext cx="373997" cy="317823"/>
          </a:xfrm>
          <a:prstGeom prst="rect">
            <a:avLst/>
          </a:prstGeom>
          <a:solidFill>
            <a:srgbClr val="01248C"/>
          </a:solidFill>
        </p:spPr>
      </p:pic>
      <p:sp>
        <p:nvSpPr>
          <p:cNvPr id="8" name="Rectangle 7"/>
          <p:cNvSpPr/>
          <p:nvPr/>
        </p:nvSpPr>
        <p:spPr>
          <a:xfrm>
            <a:off x="108000" y="108000"/>
            <a:ext cx="6629400" cy="1314014"/>
          </a:xfrm>
          <a:prstGeom prst="rect">
            <a:avLst/>
          </a:prstGeom>
        </p:spPr>
        <p:txBody>
          <a:bodyPr wrap="square">
            <a:spAutoFit/>
          </a:bodyPr>
          <a:lstStyle/>
          <a:p>
            <a:pPr>
              <a:lnSpc>
                <a:spcPct val="107000"/>
              </a:lnSpc>
              <a:spcBef>
                <a:spcPts val="1725"/>
              </a:spcBef>
              <a:spcAft>
                <a:spcPts val="1800"/>
              </a:spcAft>
            </a:pPr>
            <a:r>
              <a:rPr lang="en-US" sz="2400" b="1" kern="0" dirty="0">
                <a:solidFill>
                  <a:srgbClr val="01248C"/>
                </a:solidFill>
                <a:ea typeface="Malgun Gothic" panose="020B0503020000020004" pitchFamily="34" charset="-127"/>
                <a:cs typeface="Arial" panose="020B0604020202020204" pitchFamily="34" charset="0"/>
              </a:rPr>
              <a:t>For More Information</a:t>
            </a:r>
            <a:endParaRPr lang="de-DE" sz="2400" b="1" kern="0" dirty="0">
              <a:solidFill>
                <a:srgbClr val="01248C"/>
              </a:solidFill>
              <a:ea typeface="Malgun Gothic" panose="020B0503020000020004" pitchFamily="34" charset="-127"/>
              <a:cs typeface="Arial" panose="020B0604020202020204" pitchFamily="34" charset="0"/>
            </a:endParaRPr>
          </a:p>
          <a:p>
            <a:pPr>
              <a:lnSpc>
                <a:spcPct val="107000"/>
              </a:lnSpc>
              <a:spcBef>
                <a:spcPts val="1725"/>
              </a:spcBef>
              <a:spcAft>
                <a:spcPts val="1800"/>
              </a:spcAft>
            </a:pPr>
            <a:r>
              <a:rPr lang="de-DE" sz="2400" b="1" kern="0" dirty="0">
                <a:solidFill>
                  <a:srgbClr val="01248C"/>
                </a:solidFill>
                <a:ea typeface="Malgun Gothic" panose="020B0503020000020004" pitchFamily="34" charset="-127"/>
                <a:cs typeface="Arial" panose="020B0604020202020204" pitchFamily="34" charset="0"/>
              </a:rPr>
              <a:t>Kindly Contact...</a:t>
            </a:r>
            <a:endParaRPr lang="en-US" sz="2400" b="1" kern="0" dirty="0">
              <a:solidFill>
                <a:srgbClr val="01248C"/>
              </a:solidFill>
              <a:ea typeface="Malgun Gothic" panose="020B0503020000020004" pitchFamily="34" charset="-127"/>
              <a:cs typeface="Arial" panose="020B0604020202020204" pitchFamily="34" charset="0"/>
            </a:endParaRPr>
          </a:p>
        </p:txBody>
      </p:sp>
    </p:spTree>
    <p:extLst>
      <p:ext uri="{BB962C8B-B14F-4D97-AF65-F5344CB8AC3E}">
        <p14:creationId xmlns:p14="http://schemas.microsoft.com/office/powerpoint/2010/main" val="1369050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07" y="453738"/>
            <a:ext cx="8827040" cy="3089464"/>
          </a:xfrm>
          <a:prstGeom prst="rect">
            <a:avLst/>
          </a:prstGeom>
        </p:spPr>
      </p:pic>
      <p:sp>
        <p:nvSpPr>
          <p:cNvPr id="3" name="Slide Number Placeholder 2"/>
          <p:cNvSpPr>
            <a:spLocks noGrp="1"/>
          </p:cNvSpPr>
          <p:nvPr>
            <p:ph type="sldNum" sz="quarter" idx="12"/>
          </p:nvPr>
        </p:nvSpPr>
        <p:spPr/>
        <p:txBody>
          <a:bodyPr/>
          <a:lstStyle/>
          <a:p>
            <a:fld id="{2D9140D7-93D1-48F2-9381-4E98A2097A58}" type="slidenum">
              <a:rPr lang="en-US" smtClean="0"/>
              <a:t>10</a:t>
            </a:fld>
            <a:endParaRPr lang="en-US"/>
          </a:p>
        </p:txBody>
      </p:sp>
      <p:sp>
        <p:nvSpPr>
          <p:cNvPr id="14" name="Rectangle 13"/>
          <p:cNvSpPr/>
          <p:nvPr/>
        </p:nvSpPr>
        <p:spPr>
          <a:xfrm>
            <a:off x="94786" y="69364"/>
            <a:ext cx="9029898" cy="1019724"/>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0" y="3761873"/>
            <a:ext cx="9153144" cy="1381627"/>
            <a:chOff x="0" y="3761873"/>
            <a:chExt cx="9153144" cy="1381627"/>
          </a:xfrm>
        </p:grpSpPr>
        <p:sp>
          <p:nvSpPr>
            <p:cNvPr id="16" name="Rectangle 15"/>
            <p:cNvSpPr/>
            <p:nvPr/>
          </p:nvSpPr>
          <p:spPr bwMode="gray">
            <a:xfrm>
              <a:off x="0" y="3761873"/>
              <a:ext cx="9153144" cy="45719"/>
            </a:xfrm>
            <a:prstGeom prst="rect">
              <a:avLst/>
            </a:prstGeom>
            <a:solidFill>
              <a:srgbClr val="143D7E"/>
            </a:solidFill>
            <a:ln w="6350" algn="ctr">
              <a:no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7" name="Rectangle 16"/>
            <p:cNvSpPr/>
            <p:nvPr/>
          </p:nvSpPr>
          <p:spPr bwMode="gray">
            <a:xfrm>
              <a:off x="0" y="3806455"/>
              <a:ext cx="9153144" cy="1337045"/>
            </a:xfrm>
            <a:prstGeom prst="rect">
              <a:avLst/>
            </a:prstGeom>
            <a:solidFill>
              <a:srgbClr val="0070C0"/>
            </a:solidFill>
            <a:ln w="6350" algn="ctr">
              <a:no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9" name="Rectangle 18"/>
          <p:cNvSpPr/>
          <p:nvPr/>
        </p:nvSpPr>
        <p:spPr>
          <a:xfrm>
            <a:off x="3626583" y="3880054"/>
            <a:ext cx="3528404" cy="1323439"/>
          </a:xfrm>
          <a:prstGeom prst="rect">
            <a:avLst/>
          </a:prstGeom>
        </p:spPr>
        <p:txBody>
          <a:bodyPr wrap="square">
            <a:spAutoFit/>
          </a:bodyPr>
          <a:lstStyle/>
          <a:p>
            <a:pPr algn="ctr"/>
            <a:r>
              <a:rPr lang="en-US" sz="2000" b="1" dirty="0">
                <a:solidFill>
                  <a:prstClr val="white"/>
                </a:solidFill>
                <a:effectLst>
                  <a:outerShdw blurRad="38100" dist="38100" dir="2700000" algn="tl">
                    <a:srgbClr val="000000">
                      <a:alpha val="43137"/>
                    </a:srgbClr>
                  </a:outerShdw>
                </a:effectLst>
              </a:rPr>
              <a:t>Brought to you by</a:t>
            </a:r>
          </a:p>
          <a:p>
            <a:pPr algn="ctr"/>
            <a:r>
              <a:rPr lang="en-US" sz="2000" b="1" dirty="0">
                <a:solidFill>
                  <a:prstClr val="white"/>
                </a:solidFill>
                <a:effectLst>
                  <a:outerShdw blurRad="38100" dist="38100" dir="2700000" algn="tl">
                    <a:srgbClr val="000000">
                      <a:alpha val="43137"/>
                    </a:srgbClr>
                  </a:outerShdw>
                </a:effectLst>
              </a:rPr>
              <a:t> Women in Tech Africa</a:t>
            </a:r>
          </a:p>
          <a:p>
            <a:pPr algn="ctr"/>
            <a:r>
              <a:rPr lang="en-US" sz="2000" b="1" dirty="0">
                <a:solidFill>
                  <a:prstClr val="white"/>
                </a:solidFill>
                <a:effectLst>
                  <a:outerShdw blurRad="38100" dist="38100" dir="2700000" algn="tl">
                    <a:srgbClr val="000000">
                      <a:alpha val="43137"/>
                    </a:srgbClr>
                  </a:outerShdw>
                </a:effectLst>
              </a:rPr>
              <a:t>26th-30th September 2016 </a:t>
            </a:r>
          </a:p>
          <a:p>
            <a:pPr algn="ctr"/>
            <a:endParaRPr lang="en-US" sz="2000" dirty="0">
              <a:solidFill>
                <a:prstClr val="white"/>
              </a:solidFill>
              <a:effectLst>
                <a:outerShdw blurRad="38100" dist="38100" dir="2700000" algn="tl">
                  <a:srgbClr val="000000">
                    <a:alpha val="43137"/>
                  </a:srgbClr>
                </a:outerShdw>
              </a:effectLst>
            </a:endParaRPr>
          </a:p>
        </p:txBody>
      </p:sp>
      <p:grpSp>
        <p:nvGrpSpPr>
          <p:cNvPr id="21" name="Group 20"/>
          <p:cNvGrpSpPr/>
          <p:nvPr/>
        </p:nvGrpSpPr>
        <p:grpSpPr>
          <a:xfrm>
            <a:off x="94786" y="3533845"/>
            <a:ext cx="1827351" cy="1624123"/>
            <a:chOff x="656076" y="3519376"/>
            <a:chExt cx="1827351" cy="1624123"/>
          </a:xfrm>
        </p:grpSpPr>
        <p:sp>
          <p:nvSpPr>
            <p:cNvPr id="22" name="Rectangle 21"/>
            <p:cNvSpPr/>
            <p:nvPr/>
          </p:nvSpPr>
          <p:spPr bwMode="gray">
            <a:xfrm>
              <a:off x="656076" y="3519376"/>
              <a:ext cx="1827351" cy="1624123"/>
            </a:xfrm>
            <a:prstGeom prst="rect">
              <a:avLst/>
            </a:prstGeom>
            <a:solidFill>
              <a:schemeClr val="bg1"/>
            </a:solidFill>
            <a:ln w="6350" algn="ctr">
              <a:solidFill>
                <a:schemeClr val="tx1">
                  <a:lumMod val="65000"/>
                  <a:lumOff val="35000"/>
                </a:schemeClr>
              </a:solidFill>
              <a:miter lim="800000"/>
              <a:headEnd/>
              <a:tailEnd/>
            </a:ln>
            <a:effectLst>
              <a:outerShdw blurRad="50800" dist="38100" dir="13500000" algn="br" rotWithShape="0">
                <a:prstClr val="black">
                  <a:alpha val="40000"/>
                </a:prstClr>
              </a:outerShdw>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23" name="Picture 22"/>
            <p:cNvPicPr>
              <a:picLocks noChangeAspect="1"/>
            </p:cNvPicPr>
            <p:nvPr/>
          </p:nvPicPr>
          <p:blipFill>
            <a:blip r:embed="rId3"/>
            <a:stretch>
              <a:fillRect/>
            </a:stretch>
          </p:blipFill>
          <p:spPr>
            <a:xfrm>
              <a:off x="735377" y="3687565"/>
              <a:ext cx="1668749" cy="1366767"/>
            </a:xfrm>
            <a:prstGeom prst="rect">
              <a:avLst/>
            </a:prstGeom>
          </p:spPr>
        </p:pic>
      </p:grpSp>
      <p:sp>
        <p:nvSpPr>
          <p:cNvPr id="2" name="Title 1"/>
          <p:cNvSpPr>
            <a:spLocks noGrp="1"/>
          </p:cNvSpPr>
          <p:nvPr>
            <p:ph type="title"/>
          </p:nvPr>
        </p:nvSpPr>
        <p:spPr>
          <a:xfrm>
            <a:off x="628650" y="144063"/>
            <a:ext cx="7886700" cy="885186"/>
          </a:xfrm>
        </p:spPr>
        <p:txBody>
          <a:bodyPr>
            <a:noAutofit/>
          </a:bodyPr>
          <a:lstStyle/>
          <a:p>
            <a:pPr algn="ctr"/>
            <a:r>
              <a:rPr lang="en-US" sz="3600" dirty="0">
                <a:solidFill>
                  <a:srgbClr val="92D050"/>
                </a:solidFill>
                <a:latin typeface="Georgia" panose="02040502050405020303" pitchFamily="18" charset="0"/>
              </a:rPr>
              <a:t>WOMEN IN TECH </a:t>
            </a:r>
            <a:r>
              <a:rPr lang="en-US" sz="3600" dirty="0">
                <a:solidFill>
                  <a:schemeClr val="accent1">
                    <a:lumMod val="75000"/>
                  </a:schemeClr>
                </a:solidFill>
                <a:latin typeface="Georgia" panose="02040502050405020303" pitchFamily="18" charset="0"/>
              </a:rPr>
              <a:t>WEEK</a:t>
            </a:r>
            <a:r>
              <a:rPr lang="en-US" sz="3600" dirty="0">
                <a:solidFill>
                  <a:srgbClr val="143D7E"/>
                </a:solidFill>
                <a:latin typeface="Georgia" panose="02040502050405020303" pitchFamily="18" charset="0"/>
              </a:rPr>
              <a:t> </a:t>
            </a:r>
            <a:br>
              <a:rPr lang="en-US" sz="3600" dirty="0">
                <a:solidFill>
                  <a:srgbClr val="143D7E"/>
                </a:solidFill>
                <a:latin typeface="Georgia" panose="02040502050405020303" pitchFamily="18" charset="0"/>
              </a:rPr>
            </a:br>
            <a:r>
              <a:rPr lang="en-US" sz="3600" dirty="0">
                <a:solidFill>
                  <a:srgbClr val="143D7E"/>
                </a:solidFill>
                <a:latin typeface="Georgia" panose="02040502050405020303" pitchFamily="18" charset="0"/>
              </a:rPr>
              <a:t>26</a:t>
            </a:r>
            <a:r>
              <a:rPr lang="en-US" sz="3600" baseline="30000" dirty="0">
                <a:solidFill>
                  <a:srgbClr val="143D7E"/>
                </a:solidFill>
                <a:latin typeface="Georgia" panose="02040502050405020303" pitchFamily="18" charset="0"/>
              </a:rPr>
              <a:t>th</a:t>
            </a:r>
            <a:r>
              <a:rPr lang="en-US" sz="3600" dirty="0">
                <a:solidFill>
                  <a:srgbClr val="143D7E"/>
                </a:solidFill>
                <a:latin typeface="Georgia" panose="02040502050405020303" pitchFamily="18" charset="0"/>
              </a:rPr>
              <a:t>-30</a:t>
            </a:r>
            <a:r>
              <a:rPr lang="en-US" sz="3600" baseline="30000" dirty="0">
                <a:solidFill>
                  <a:srgbClr val="143D7E"/>
                </a:solidFill>
                <a:latin typeface="Georgia" panose="02040502050405020303" pitchFamily="18" charset="0"/>
              </a:rPr>
              <a:t>th</a:t>
            </a:r>
            <a:r>
              <a:rPr lang="en-US" sz="3600" dirty="0">
                <a:solidFill>
                  <a:srgbClr val="143D7E"/>
                </a:solidFill>
                <a:latin typeface="Georgia" panose="02040502050405020303" pitchFamily="18" charset="0"/>
              </a:rPr>
              <a:t> September 2016  </a:t>
            </a:r>
          </a:p>
        </p:txBody>
      </p:sp>
    </p:spTree>
    <p:extLst>
      <p:ext uri="{BB962C8B-B14F-4D97-AF65-F5344CB8AC3E}">
        <p14:creationId xmlns:p14="http://schemas.microsoft.com/office/powerpoint/2010/main" val="3752888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1337</TotalTime>
  <Words>1170</Words>
  <Application>Microsoft Office PowerPoint</Application>
  <PresentationFormat>On-screen Show (16:9)</PresentationFormat>
  <Paragraphs>195</Paragraphs>
  <Slides>10</Slides>
  <Notes>2</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24" baseType="lpstr">
      <vt:lpstr>Arial Unicode MS</vt:lpstr>
      <vt:lpstr>Malgun Gothic</vt:lpstr>
      <vt:lpstr>ＭＳ Ｐゴシック</vt:lpstr>
      <vt:lpstr>SimSun</vt:lpstr>
      <vt:lpstr>Arial</vt:lpstr>
      <vt:lpstr>Calibri</vt:lpstr>
      <vt:lpstr>Calibri Light</vt:lpstr>
      <vt:lpstr>Cordia New</vt:lpstr>
      <vt:lpstr>Georgia</vt:lpstr>
      <vt:lpstr>Times</vt:lpstr>
      <vt:lpstr>Office Theme</vt:lpstr>
      <vt:lpstr>1_Office Theme</vt:lpstr>
      <vt:lpstr>3_Office Theme</vt:lpstr>
      <vt:lpstr>think-cell Slide</vt:lpstr>
      <vt:lpstr>WOMEN IN TECH WEEK  26th-30th September 2016  </vt:lpstr>
      <vt:lpstr>YOU ARE INVITED TO AFRICA’S 1ST AND LARGEST WOMEN IN TECH EVENT…..WOMEN IN TECH WEEK</vt:lpstr>
      <vt:lpstr>Women in Tech Africa</vt:lpstr>
      <vt:lpstr>Women in Tech Africa</vt:lpstr>
      <vt:lpstr>PowerPoint Presentation</vt:lpstr>
      <vt:lpstr>PowerPoint Presentation</vt:lpstr>
      <vt:lpstr>PowerPoint Presentation</vt:lpstr>
      <vt:lpstr>PowerPoint Presentation</vt:lpstr>
      <vt:lpstr>PowerPoint Presentation</vt:lpstr>
      <vt:lpstr>WOMEN IN TECH WEEK  26th-30th September 2016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in Tech Africa – Vision &amp; Mission</dc:title>
  <dc:creator>slide</dc:creator>
  <cp:lastModifiedBy>Ethel</cp:lastModifiedBy>
  <cp:revision>125</cp:revision>
  <dcterms:created xsi:type="dcterms:W3CDTF">2016-04-19T09:52:36Z</dcterms:created>
  <dcterms:modified xsi:type="dcterms:W3CDTF">2016-04-24T14:34:33Z</dcterms:modified>
</cp:coreProperties>
</file>